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sldIdLst>
    <p:sldId id="354" r:id="rId2"/>
    <p:sldId id="274" r:id="rId3"/>
    <p:sldId id="423" r:id="rId4"/>
    <p:sldId id="424" r:id="rId5"/>
    <p:sldId id="441" r:id="rId6"/>
    <p:sldId id="437" r:id="rId7"/>
    <p:sldId id="449" r:id="rId8"/>
    <p:sldId id="450" r:id="rId9"/>
    <p:sldId id="451" r:id="rId10"/>
    <p:sldId id="276" r:id="rId11"/>
    <p:sldId id="426" r:id="rId12"/>
    <p:sldId id="452" r:id="rId13"/>
    <p:sldId id="434" r:id="rId14"/>
    <p:sldId id="345" r:id="rId15"/>
    <p:sldId id="435" r:id="rId1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366FF"/>
    <a:srgbClr val="5376D7"/>
    <a:srgbClr val="0D74F1"/>
    <a:srgbClr val="FFFFFF"/>
    <a:srgbClr val="FF2F2F"/>
    <a:srgbClr val="D9D9D9"/>
    <a:srgbClr val="DCDCDC"/>
    <a:srgbClr val="D00000"/>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7973" autoAdjust="0"/>
    <p:restoredTop sz="88756" autoAdjust="0"/>
  </p:normalViewPr>
  <p:slideViewPr>
    <p:cSldViewPr>
      <p:cViewPr>
        <p:scale>
          <a:sx n="80" d="100"/>
          <a:sy n="80" d="100"/>
        </p:scale>
        <p:origin x="2376"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nny\Desktop\&#22478;&#24066;&#30740;&#31350;&#23416;&#26371;\&#26053;&#36938;&#25351;&#25976;\Copy%20of%20&#20108;&#32500;&#20998;&#26512;&#22270;-&#19977;&#2012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enny\Desktop\&#22478;&#24066;&#30740;&#31350;&#23416;&#26371;\&#26053;&#36938;&#25351;&#25976;\Copy%20of%20&#20108;&#32500;&#20998;&#26512;&#22270;-&#19977;&#2012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1"/>
        <c:ser>
          <c:idx val="0"/>
          <c:order val="0"/>
          <c:tx>
            <c:strRef>
              <c:f>三.資源與產品!$B$3</c:f>
              <c:strCache>
                <c:ptCount val="1"/>
                <c:pt idx="0">
                  <c:v>排名</c:v>
                </c:pt>
              </c:strCache>
            </c:strRef>
          </c:tx>
          <c:invertIfNegative val="0"/>
          <c:dPt>
            <c:idx val="1"/>
            <c:invertIfNegative val="0"/>
            <c:bubble3D val="0"/>
            <c:extLst>
              <c:ext xmlns:c16="http://schemas.microsoft.com/office/drawing/2014/chart" uri="{C3380CC4-5D6E-409C-BE32-E72D297353CC}">
                <c16:uniqueId val="{00000000-3215-4F8A-85BF-1F84DA843090}"/>
              </c:ext>
            </c:extLst>
          </c:dPt>
          <c:dLbls>
            <c:dLbl>
              <c:idx val="0"/>
              <c:layout>
                <c:manualLayout>
                  <c:x val="-6.992297022177528E-2"/>
                  <c:y val="1.8954027013219608E-2"/>
                </c:manualLayout>
              </c:layout>
              <c:tx>
                <c:rich>
                  <a:bodyPr/>
                  <a:lstStyle/>
                  <a:p>
                    <a:fld id="{1253920F-D32E-458F-9479-2F7DF689075E}" type="CELLREF">
                      <a:rPr lang="zh-TW" altLang="en-US" smtClean="0"/>
                      <a:pPr/>
                      <a:t>[CELLREF]</a:t>
                    </a:fld>
                    <a:endParaRPr lang="zh-TW" altLang="en-US" dirty="0" smtClean="0"/>
                  </a:p>
                  <a:p>
                    <a:r>
                      <a:rPr lang="en-US" altLang="zh-TW" dirty="0" smtClean="0"/>
                      <a:t>Beijing</a:t>
                    </a:r>
                  </a:p>
                </c:rich>
              </c:tx>
              <c:dLblPos val="r"/>
              <c:showLegendKey val="0"/>
              <c:showVal val="0"/>
              <c:showCatName val="0"/>
              <c:showSerName val="0"/>
              <c:showPercent val="0"/>
              <c:showBubbleSize val="0"/>
              <c:extLst>
                <c:ext xmlns:c15="http://schemas.microsoft.com/office/drawing/2012/chart" uri="{CE6537A1-D6FC-4f65-9D91-7224C49458BB}">
                  <c15:layout>
                    <c:manualLayout>
                      <c:w val="8.6795491418449708E-2"/>
                      <c:h val="0.12118913271837028"/>
                    </c:manualLayout>
                  </c15:layout>
                  <c15:dlblFieldTable>
                    <c15:dlblFTEntry>
                      <c15:txfldGUID>{1253920F-D32E-458F-9479-2F7DF689075E}</c15:txfldGUID>
                      <c15:f>三.資源與產品!$C$4</c15:f>
                      <c15:dlblFieldTableCache>
                        <c:ptCount val="1"/>
                        <c:pt idx="0">
                          <c:v>北京</c:v>
                        </c:pt>
                      </c15:dlblFieldTableCache>
                    </c15:dlblFTEntry>
                  </c15:dlblFieldTable>
                  <c15:showDataLabelsRange val="0"/>
                </c:ext>
                <c:ext xmlns:c16="http://schemas.microsoft.com/office/drawing/2014/chart" uri="{C3380CC4-5D6E-409C-BE32-E72D297353CC}">
                  <c16:uniqueId val="{00000001-3215-4F8A-85BF-1F84DA843090}"/>
                </c:ext>
              </c:extLst>
            </c:dLbl>
            <c:dLbl>
              <c:idx val="1"/>
              <c:layout>
                <c:manualLayout>
                  <c:x val="-7.4975463676111367E-2"/>
                  <c:y val="1.4580135582712917E-2"/>
                </c:manualLayout>
              </c:layout>
              <c:tx>
                <c:rich>
                  <a:bodyPr/>
                  <a:lstStyle/>
                  <a:p>
                    <a:pPr>
                      <a:defRPr sz="900" b="1" i="0" u="none" strike="noStrike" baseline="0">
                        <a:solidFill>
                          <a:srgbClr val="FFFFFF"/>
                        </a:solidFill>
                        <a:latin typeface="华文楷体"/>
                        <a:ea typeface="华文楷体"/>
                        <a:cs typeface="华文楷体"/>
                      </a:defRPr>
                    </a:pPr>
                    <a:r>
                      <a:rPr lang="zh-TW" altLang="en-US" b="1" dirty="0" smtClean="0"/>
                      <a:t>澳門</a:t>
                    </a:r>
                    <a:endParaRPr lang="zh-TW" altLang="en-US" b="1" dirty="0" smtClean="0">
                      <a:solidFill>
                        <a:schemeClr val="tx1"/>
                      </a:solidFill>
                    </a:endParaRPr>
                  </a:p>
                  <a:p>
                    <a:pPr>
                      <a:defRPr sz="900" b="1" i="0" u="none" strike="noStrike" baseline="0">
                        <a:solidFill>
                          <a:srgbClr val="FFFFFF"/>
                        </a:solidFill>
                        <a:latin typeface="华文楷体"/>
                        <a:ea typeface="华文楷体"/>
                        <a:cs typeface="华文楷体"/>
                      </a:defRPr>
                    </a:pPr>
                    <a:r>
                      <a:rPr lang="en-US" altLang="zh-TW" b="1" dirty="0" smtClean="0">
                        <a:solidFill>
                          <a:schemeClr val="tx1"/>
                        </a:solidFill>
                      </a:rPr>
                      <a:t>Macao</a:t>
                    </a:r>
                    <a:endParaRPr lang="en-US" altLang="zh-TW" b="1" dirty="0" smtClean="0"/>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manualLayout>
                      <c:w val="0.13329307610690491"/>
                      <c:h val="0.15909718674480944"/>
                    </c:manualLayout>
                  </c15:layout>
                </c:ext>
                <c:ext xmlns:c16="http://schemas.microsoft.com/office/drawing/2014/chart" uri="{C3380CC4-5D6E-409C-BE32-E72D297353CC}">
                  <c16:uniqueId val="{00000000-3215-4F8A-85BF-1F84DA843090}"/>
                </c:ext>
              </c:extLst>
            </c:dLbl>
            <c:dLbl>
              <c:idx val="2"/>
              <c:layout>
                <c:manualLayout>
                  <c:x val="-6.6823131242544825E-2"/>
                  <c:y val="1.4580020779399639E-2"/>
                </c:manualLayout>
              </c:layout>
              <c:tx>
                <c:rich>
                  <a:bodyPr/>
                  <a:lstStyle/>
                  <a:p>
                    <a:fld id="{2F562821-ABEE-4AEF-8E68-886EBD818938}" type="CELLREF">
                      <a:rPr lang="zh-TW" altLang="en-US" smtClean="0"/>
                      <a:pPr/>
                      <a:t>[CELLREF]</a:t>
                    </a:fld>
                    <a:r>
                      <a:rPr lang="en-US" altLang="zh-TW" dirty="0" smtClean="0"/>
                      <a:t>Shanghai</a:t>
                    </a:r>
                  </a:p>
                </c:rich>
              </c:tx>
              <c:dLblPos val="r"/>
              <c:showLegendKey val="0"/>
              <c:showVal val="0"/>
              <c:showCatName val="0"/>
              <c:showSerName val="0"/>
              <c:showPercent val="0"/>
              <c:showBubbleSize val="0"/>
              <c:extLst>
                <c:ext xmlns:c15="http://schemas.microsoft.com/office/drawing/2012/chart" uri="{CE6537A1-D6FC-4f65-9D91-7224C49458BB}">
                  <c15:layout>
                    <c:manualLayout>
                      <c:w val="8.6795491418449708E-2"/>
                      <c:h val="0.10660911193897056"/>
                    </c:manualLayout>
                  </c15:layout>
                  <c15:dlblFieldTable>
                    <c15:dlblFTEntry>
                      <c15:txfldGUID>{2F562821-ABEE-4AEF-8E68-886EBD818938}</c15:txfldGUID>
                      <c15:f>三.資源與產品!$C$6</c15:f>
                      <c15:dlblFieldTableCache>
                        <c:ptCount val="1"/>
                        <c:pt idx="0">
                          <c:v>上海</c:v>
                        </c:pt>
                      </c15:dlblFieldTableCache>
                    </c15:dlblFTEntry>
                  </c15:dlblFieldTable>
                  <c15:showDataLabelsRange val="0"/>
                </c:ext>
                <c:ext xmlns:c16="http://schemas.microsoft.com/office/drawing/2014/chart" uri="{C3380CC4-5D6E-409C-BE32-E72D297353CC}">
                  <c16:uniqueId val="{00000002-3215-4F8A-85BF-1F84DA843090}"/>
                </c:ext>
              </c:extLst>
            </c:dLbl>
            <c:dLbl>
              <c:idx val="3"/>
              <c:layout>
                <c:manualLayout>
                  <c:x val="-7.0697929966582765E-2"/>
                  <c:y val="1.1664131426832978E-2"/>
                </c:manualLayout>
              </c:layout>
              <c:tx>
                <c:rich>
                  <a:bodyPr/>
                  <a:lstStyle/>
                  <a:p>
                    <a:fld id="{28D41531-8737-44CF-9940-526EA9927847}" type="CELLREF">
                      <a:rPr lang="zh-TW" altLang="en-US" smtClean="0"/>
                      <a:pPr/>
                      <a:t>[CELLREF]</a:t>
                    </a:fld>
                    <a:endParaRPr lang="zh-TW" altLang="en-US" dirty="0" smtClean="0"/>
                  </a:p>
                  <a:p>
                    <a:r>
                      <a:rPr lang="en-US" altLang="zh-TW" dirty="0" smtClean="0"/>
                      <a:t>Hong</a:t>
                    </a:r>
                    <a:r>
                      <a:rPr lang="en-US" altLang="zh-TW" baseline="0" dirty="0" smtClean="0"/>
                      <a:t> Kong</a:t>
                    </a:r>
                  </a:p>
                </c:rich>
              </c:tx>
              <c:dLblPos val="r"/>
              <c:showLegendKey val="0"/>
              <c:showVal val="0"/>
              <c:showCatName val="0"/>
              <c:showSerName val="0"/>
              <c:showPercent val="0"/>
              <c:showBubbleSize val="0"/>
              <c:extLst>
                <c:ext xmlns:c15="http://schemas.microsoft.com/office/drawing/2012/chart" uri="{CE6537A1-D6FC-4f65-9D91-7224C49458BB}">
                  <c15:layout>
                    <c:manualLayout>
                      <c:w val="8.2145732949604186E-2"/>
                      <c:h val="0.11244112025073041"/>
                    </c:manualLayout>
                  </c15:layout>
                  <c15:dlblFieldTable>
                    <c15:dlblFTEntry>
                      <c15:txfldGUID>{28D41531-8737-44CF-9940-526EA9927847}</c15:txfldGUID>
                      <c15:f>三.資源與產品!$C$7</c15:f>
                      <c15:dlblFieldTableCache>
                        <c:ptCount val="1"/>
                        <c:pt idx="0">
                          <c:v>香港</c:v>
                        </c:pt>
                      </c15:dlblFieldTableCache>
                    </c15:dlblFTEntry>
                  </c15:dlblFieldTable>
                  <c15:showDataLabelsRange val="0"/>
                </c:ext>
                <c:ext xmlns:c16="http://schemas.microsoft.com/office/drawing/2014/chart" uri="{C3380CC4-5D6E-409C-BE32-E72D297353CC}">
                  <c16:uniqueId val="{00000003-3215-4F8A-85BF-1F84DA843090}"/>
                </c:ext>
              </c:extLst>
            </c:dLbl>
            <c:dLbl>
              <c:idx val="4"/>
              <c:layout>
                <c:manualLayout>
                  <c:x val="-7.3022809201005637E-2"/>
                  <c:y val="8.7480124676398169E-3"/>
                </c:manualLayout>
              </c:layout>
              <c:tx>
                <c:rich>
                  <a:bodyPr/>
                  <a:lstStyle/>
                  <a:p>
                    <a:fld id="{4784D020-AFC6-4222-A8B6-8A61C9720312}" type="CELLREF">
                      <a:rPr lang="zh-TW" altLang="en-US" smtClean="0"/>
                      <a:pPr/>
                      <a:t>[CELLREF]</a:t>
                    </a:fld>
                    <a:endParaRPr lang="zh-TW" altLang="en-US" dirty="0" smtClean="0"/>
                  </a:p>
                  <a:p>
                    <a:r>
                      <a:rPr lang="en-US" altLang="zh-TW" dirty="0" smtClean="0"/>
                      <a:t>Guangzhou</a:t>
                    </a:r>
                  </a:p>
                </c:rich>
              </c:tx>
              <c:dLblPos val="r"/>
              <c:showLegendKey val="0"/>
              <c:showVal val="0"/>
              <c:showCatName val="0"/>
              <c:showSerName val="0"/>
              <c:showPercent val="0"/>
              <c:showBubbleSize val="0"/>
              <c:extLst>
                <c:ext xmlns:c15="http://schemas.microsoft.com/office/drawing/2012/chart" uri="{CE6537A1-D6FC-4f65-9D91-7224C49458BB}">
                  <c15:layout>
                    <c:manualLayout>
                      <c:w val="9.2995169376910394E-2"/>
                      <c:h val="0.12118913271837026"/>
                    </c:manualLayout>
                  </c15:layout>
                  <c15:dlblFieldTable>
                    <c15:dlblFTEntry>
                      <c15:txfldGUID>{4784D020-AFC6-4222-A8B6-8A61C9720312}</c15:txfldGUID>
                      <c15:f>三.資源與產品!$C$8</c15:f>
                      <c15:dlblFieldTableCache>
                        <c:ptCount val="1"/>
                        <c:pt idx="0">
                          <c:v>廣州</c:v>
                        </c:pt>
                      </c15:dlblFieldTableCache>
                    </c15:dlblFTEntry>
                  </c15:dlblFieldTable>
                  <c15:showDataLabelsRange val="0"/>
                </c:ext>
                <c:ext xmlns:c16="http://schemas.microsoft.com/office/drawing/2014/chart" uri="{C3380CC4-5D6E-409C-BE32-E72D297353CC}">
                  <c16:uniqueId val="{00000004-3215-4F8A-85BF-1F84DA843090}"/>
                </c:ext>
              </c:extLst>
            </c:dLbl>
            <c:dLbl>
              <c:idx val="5"/>
              <c:layout/>
              <c:tx>
                <c:rich>
                  <a:bodyPr/>
                  <a:lstStyle/>
                  <a:p>
                    <a:fld id="{E6331C42-441D-4A16-8CDE-552237F4DC88}" type="CELLREF">
                      <a:rPr lang="zh-TW" altLang="en-US" smtClean="0"/>
                      <a:pPr/>
                      <a:t>[CELLREF]</a:t>
                    </a:fld>
                    <a:r>
                      <a:rPr lang="en-US" altLang="zh-TW" dirty="0" smtClean="0"/>
                      <a:t>Hangzhou</a:t>
                    </a:r>
                  </a:p>
                </c:rich>
              </c:tx>
              <c:dLblPos val="ctr"/>
              <c:showLegendKey val="0"/>
              <c:showVal val="0"/>
              <c:showCatName val="0"/>
              <c:showSerName val="0"/>
              <c:showPercent val="0"/>
              <c:showBubbleSize val="0"/>
              <c:extLst>
                <c:ext xmlns:c15="http://schemas.microsoft.com/office/drawing/2012/chart" uri="{CE6537A1-D6FC-4f65-9D91-7224C49458BB}">
                  <c15:layout>
                    <c:manualLayout>
                      <c:w val="8.3695652439219365E-2"/>
                      <c:h val="9.4945095315450798E-2"/>
                    </c:manualLayout>
                  </c15:layout>
                  <c15:dlblFieldTable>
                    <c15:dlblFTEntry>
                      <c15:txfldGUID>{E6331C42-441D-4A16-8CDE-552237F4DC88}</c15:txfldGUID>
                      <c15:f>三.資源與產品!$C$9</c15:f>
                      <c15:dlblFieldTableCache>
                        <c:ptCount val="1"/>
                        <c:pt idx="0">
                          <c:v>杭州</c:v>
                        </c:pt>
                      </c15:dlblFieldTableCache>
                    </c15:dlblFTEntry>
                  </c15:dlblFieldTable>
                  <c15:showDataLabelsRange val="0"/>
                </c:ext>
                <c:ext xmlns:c16="http://schemas.microsoft.com/office/drawing/2014/chart" uri="{C3380CC4-5D6E-409C-BE32-E72D297353CC}">
                  <c16:uniqueId val="{00000005-3215-4F8A-85BF-1F84DA843090}"/>
                </c:ext>
              </c:extLst>
            </c:dLbl>
            <c:dLbl>
              <c:idx val="6"/>
              <c:layout>
                <c:manualLayout>
                  <c:x val="-5.907353379446896E-2"/>
                  <c:y val="8.7480124676398169E-3"/>
                </c:manualLayout>
              </c:layout>
              <c:tx>
                <c:rich>
                  <a:bodyPr/>
                  <a:lstStyle/>
                  <a:p>
                    <a:r>
                      <a:rPr lang="zh-TW" altLang="en-US" dirty="0" smtClean="0"/>
                      <a:t>西安</a:t>
                    </a:r>
                  </a:p>
                  <a:p>
                    <a:r>
                      <a:rPr lang="en-US" altLang="zh-TW" dirty="0" smtClean="0"/>
                      <a:t>Xian</a:t>
                    </a:r>
                    <a:endParaRPr lang="en-US" altLang="zh-TW" dirty="0"/>
                  </a:p>
                </c:rich>
              </c:tx>
              <c:dLblPos val="r"/>
              <c:showLegendKey val="0"/>
              <c:showVal val="0"/>
              <c:showCatName val="0"/>
              <c:showSerName val="0"/>
              <c:showPercent val="0"/>
              <c:showBubbleSize val="0"/>
              <c:extLst>
                <c:ext xmlns:c15="http://schemas.microsoft.com/office/drawing/2012/chart" uri="{CE6537A1-D6FC-4f65-9D91-7224C49458BB}">
                  <c15:layout>
                    <c:manualLayout>
                      <c:w val="7.4396135501528321E-2"/>
                      <c:h val="0.10077710362721069"/>
                    </c:manualLayout>
                  </c15:layout>
                </c:ext>
                <c:ext xmlns:c16="http://schemas.microsoft.com/office/drawing/2014/chart" uri="{C3380CC4-5D6E-409C-BE32-E72D297353CC}">
                  <c16:uniqueId val="{00000006-3215-4F8A-85BF-1F84DA843090}"/>
                </c:ext>
              </c:extLst>
            </c:dLbl>
            <c:dLbl>
              <c:idx val="7"/>
              <c:layout>
                <c:manualLayout>
                  <c:x val="-7.6122648180235869E-2"/>
                  <c:y val="2.1870031169099479E-2"/>
                </c:manualLayout>
              </c:layout>
              <c:tx>
                <c:rich>
                  <a:bodyPr/>
                  <a:lstStyle/>
                  <a:p>
                    <a:fld id="{574EBB1B-48FF-4801-BE36-CE61B0C25497}" type="CELLREF">
                      <a:rPr lang="zh-TW" altLang="en-US" smtClean="0"/>
                      <a:pPr/>
                      <a:t>[CELLREF]</a:t>
                    </a:fld>
                    <a:endParaRPr lang="zh-TW" altLang="en-US" dirty="0" smtClean="0"/>
                  </a:p>
                  <a:p>
                    <a:r>
                      <a:rPr lang="en-US" altLang="zh-TW" dirty="0" smtClean="0"/>
                      <a:t>Chengdu</a:t>
                    </a:r>
                  </a:p>
                </c:rich>
              </c:tx>
              <c:dLblPos val="r"/>
              <c:showLegendKey val="0"/>
              <c:showVal val="0"/>
              <c:showCatName val="0"/>
              <c:showSerName val="0"/>
              <c:showPercent val="0"/>
              <c:showBubbleSize val="0"/>
              <c:extLst>
                <c:ext xmlns:c15="http://schemas.microsoft.com/office/drawing/2012/chart" uri="{CE6537A1-D6FC-4f65-9D91-7224C49458BB}">
                  <c15:layout>
                    <c:manualLayout>
                      <c:w val="9.9194847335371095E-2"/>
                      <c:h val="9.202909115957085E-2"/>
                    </c:manualLayout>
                  </c15:layout>
                  <c15:dlblFieldTable>
                    <c15:dlblFTEntry>
                      <c15:txfldGUID>{574EBB1B-48FF-4801-BE36-CE61B0C25497}</c15:txfldGUID>
                      <c15:f>三.資源與產品!$C$11</c15:f>
                      <c15:dlblFieldTableCache>
                        <c:ptCount val="1"/>
                        <c:pt idx="0">
                          <c:v>成都</c:v>
                        </c:pt>
                      </c15:dlblFieldTableCache>
                    </c15:dlblFTEntry>
                  </c15:dlblFieldTable>
                  <c15:showDataLabelsRange val="0"/>
                </c:ext>
                <c:ext xmlns:c16="http://schemas.microsoft.com/office/drawing/2014/chart" uri="{C3380CC4-5D6E-409C-BE32-E72D297353CC}">
                  <c16:uniqueId val="{00000007-3215-4F8A-85BF-1F84DA843090}"/>
                </c:ext>
              </c:extLst>
            </c:dLbl>
            <c:dLbl>
              <c:idx val="8"/>
              <c:layout/>
              <c:tx>
                <c:rich>
                  <a:bodyPr/>
                  <a:lstStyle/>
                  <a:p>
                    <a:fld id="{109DF551-54C4-4112-B9B8-A5FE9B2455AC}" type="CELLREF">
                      <a:rPr lang="zh-TW" altLang="en-US" smtClean="0"/>
                      <a:pPr/>
                      <a:t>[CELLREF]</a:t>
                    </a:fld>
                    <a:endParaRPr lang="zh-TW" altLang="en-US" dirty="0" smtClean="0"/>
                  </a:p>
                  <a:p>
                    <a:r>
                      <a:rPr lang="en-US" altLang="zh-TW" dirty="0" smtClean="0"/>
                      <a:t>Chongqing</a:t>
                    </a:r>
                  </a:p>
                </c:rich>
              </c:tx>
              <c:dLblPos val="ctr"/>
              <c:showLegendKey val="0"/>
              <c:showVal val="0"/>
              <c:showCatName val="0"/>
              <c:showSerName val="0"/>
              <c:showPercent val="0"/>
              <c:showBubbleSize val="0"/>
              <c:extLst>
                <c:ext xmlns:c15="http://schemas.microsoft.com/office/drawing/2012/chart" uri="{CE6537A1-D6FC-4f65-9D91-7224C49458BB}">
                  <c15:layout>
                    <c:manualLayout>
                      <c:w val="8.5245571928834529E-2"/>
                      <c:h val="0.10660911193897056"/>
                    </c:manualLayout>
                  </c15:layout>
                  <c15:dlblFieldTable>
                    <c15:dlblFTEntry>
                      <c15:txfldGUID>{109DF551-54C4-4112-B9B8-A5FE9B2455AC}</c15:txfldGUID>
                      <c15:f>三.資源與產品!$C$12</c15:f>
                      <c15:dlblFieldTableCache>
                        <c:ptCount val="1"/>
                        <c:pt idx="0">
                          <c:v>重慶</c:v>
                        </c:pt>
                      </c15:dlblFieldTableCache>
                    </c15:dlblFTEntry>
                  </c15:dlblFieldTable>
                  <c15:showDataLabelsRange val="0"/>
                </c:ext>
                <c:ext xmlns:c16="http://schemas.microsoft.com/office/drawing/2014/chart" uri="{C3380CC4-5D6E-409C-BE32-E72D297353CC}">
                  <c16:uniqueId val="{00000008-3215-4F8A-85BF-1F84DA843090}"/>
                </c:ext>
              </c:extLst>
            </c:dLbl>
            <c:dLbl>
              <c:idx val="9"/>
              <c:layout>
                <c:manualLayout>
                  <c:x val="-7.0697929966582876E-2"/>
                  <c:y val="1.7496024935279634E-2"/>
                </c:manualLayout>
              </c:layout>
              <c:tx>
                <c:rich>
                  <a:bodyPr/>
                  <a:lstStyle/>
                  <a:p>
                    <a:fld id="{3B0D89AD-305E-46BB-A642-D71A4F3C1AD2}" type="CELLREF">
                      <a:rPr lang="zh-TW" altLang="en-US" smtClean="0"/>
                      <a:pPr/>
                      <a:t>[CELLREF]</a:t>
                    </a:fld>
                    <a:r>
                      <a:rPr lang="zh-TW" altLang="en-US" dirty="0" smtClean="0"/>
                      <a:t> </a:t>
                    </a:r>
                  </a:p>
                  <a:p>
                    <a:r>
                      <a:rPr lang="en-US" altLang="zh-TW" dirty="0" err="1" smtClean="0"/>
                      <a:t>Sanya</a:t>
                    </a:r>
                  </a:p>
                </c:rich>
              </c:tx>
              <c:dLblPos val="r"/>
              <c:showLegendKey val="0"/>
              <c:showVal val="0"/>
              <c:showCatName val="0"/>
              <c:showSerName val="0"/>
              <c:showPercent val="0"/>
              <c:showBubbleSize val="0"/>
              <c:extLst>
                <c:ext xmlns:c15="http://schemas.microsoft.com/office/drawing/2012/chart" uri="{CE6537A1-D6FC-4f65-9D91-7224C49458BB}">
                  <c15:layout>
                    <c:manualLayout>
                      <c:w val="8.8345410908064873E-2"/>
                      <c:h val="9.4945095315450798E-2"/>
                    </c:manualLayout>
                  </c15:layout>
                  <c15:dlblFieldTable>
                    <c15:dlblFTEntry>
                      <c15:txfldGUID>{3B0D89AD-305E-46BB-A642-D71A4F3C1AD2}</c15:txfldGUID>
                      <c15:f>三.資源與產品!$C$13</c15:f>
                      <c15:dlblFieldTableCache>
                        <c:ptCount val="1"/>
                        <c:pt idx="0">
                          <c:v>三亞</c:v>
                        </c:pt>
                      </c15:dlblFieldTableCache>
                    </c15:dlblFTEntry>
                  </c15:dlblFieldTable>
                  <c15:showDataLabelsRange val="0"/>
                </c:ext>
                <c:ext xmlns:c16="http://schemas.microsoft.com/office/drawing/2014/chart" uri="{C3380CC4-5D6E-409C-BE32-E72D297353CC}">
                  <c16:uniqueId val="{00000009-3215-4F8A-85BF-1F84DA843090}"/>
                </c:ext>
              </c:extLst>
            </c:dLbl>
            <c:dLbl>
              <c:idx val="10"/>
              <c:layout/>
              <c:tx>
                <c:rich>
                  <a:bodyPr/>
                  <a:lstStyle/>
                  <a:p>
                    <a:fld id="{7F57C740-30D1-4C25-92BD-8ED050E64EFD}" type="CELLREF">
                      <a:rPr lang="zh-TW" altLang="en-US" smtClean="0"/>
                      <a:pPr/>
                      <a:t>[CELLREF]</a:t>
                    </a:fld>
                    <a:endParaRPr lang="zh-TW" altLang="en-US" dirty="0" smtClean="0"/>
                  </a:p>
                  <a:p>
                    <a:r>
                      <a:rPr lang="en-US" altLang="zh-TW" dirty="0" smtClean="0"/>
                      <a:t>Tianjin</a:t>
                    </a:r>
                  </a:p>
                </c:rich>
              </c:tx>
              <c:dLblPos val="ctr"/>
              <c:showLegendKey val="0"/>
              <c:showVal val="0"/>
              <c:showCatName val="0"/>
              <c:showSerName val="0"/>
              <c:showPercent val="0"/>
              <c:showBubbleSize val="0"/>
              <c:extLst>
                <c:ext xmlns:c15="http://schemas.microsoft.com/office/drawing/2012/chart" uri="{CE6537A1-D6FC-4f65-9D91-7224C49458BB}">
                  <c15:layout>
                    <c:manualLayout>
                      <c:w val="8.6795491418449708E-2"/>
                      <c:h val="0.10952511609485051"/>
                    </c:manualLayout>
                  </c15:layout>
                  <c15:dlblFieldTable>
                    <c15:dlblFTEntry>
                      <c15:txfldGUID>{7F57C740-30D1-4C25-92BD-8ED050E64EFD}</c15:txfldGUID>
                      <c15:f>三.資源與產品!$C$14</c15:f>
                      <c15:dlblFieldTableCache>
                        <c:ptCount val="1"/>
                        <c:pt idx="0">
                          <c:v>天津</c:v>
                        </c:pt>
                      </c15:dlblFieldTableCache>
                    </c15:dlblFTEntry>
                  </c15:dlblFieldTable>
                  <c15:showDataLabelsRange val="0"/>
                </c:ext>
                <c:ext xmlns:c16="http://schemas.microsoft.com/office/drawing/2014/chart" uri="{C3380CC4-5D6E-409C-BE32-E72D297353CC}">
                  <c16:uniqueId val="{0000000A-3215-4F8A-85BF-1F84DA843090}"/>
                </c:ext>
              </c:extLst>
            </c:dLbl>
            <c:dLbl>
              <c:idx val="11"/>
              <c:layout>
                <c:manualLayout>
                  <c:x val="-6.0623453284084187E-2"/>
                  <c:y val="-8.7480124676398169E-3"/>
                </c:manualLayout>
              </c:layout>
              <c:tx>
                <c:rich>
                  <a:bodyPr/>
                  <a:lstStyle/>
                  <a:p>
                    <a:fld id="{A724E489-EE9A-4A8E-AA44-14BC3F080EF4}" type="CELLREF">
                      <a:rPr lang="zh-TW" altLang="en-US" smtClean="0"/>
                      <a:pPr/>
                      <a:t>[CELLREF]</a:t>
                    </a:fld>
                    <a:r>
                      <a:rPr lang="zh-TW" altLang="en-US" dirty="0" smtClean="0"/>
                      <a:t> </a:t>
                    </a:r>
                    <a:r>
                      <a:rPr lang="en-US" altLang="zh-TW" dirty="0" err="1" smtClean="0"/>
                      <a:t>Sjhenzhen</a:t>
                    </a:r>
                  </a:p>
                </c:rich>
              </c:tx>
              <c:dLblPos val="r"/>
              <c:showLegendKey val="0"/>
              <c:showVal val="0"/>
              <c:showCatName val="0"/>
              <c:showSerName val="0"/>
              <c:showPercent val="0"/>
              <c:showBubbleSize val="0"/>
              <c:extLst>
                <c:ext xmlns:c15="http://schemas.microsoft.com/office/drawing/2012/chart" uri="{CE6537A1-D6FC-4f65-9D91-7224C49458BB}">
                  <c15:layout>
                    <c:manualLayout>
                      <c:w val="0.14569243202382628"/>
                      <c:h val="5.4121037133131662E-2"/>
                    </c:manualLayout>
                  </c15:layout>
                  <c15:dlblFieldTable>
                    <c15:dlblFTEntry>
                      <c15:txfldGUID>{A724E489-EE9A-4A8E-AA44-14BC3F080EF4}</c15:txfldGUID>
                      <c15:f>三.資源與產品!$C$15</c15:f>
                      <c15:dlblFieldTableCache>
                        <c:ptCount val="1"/>
                        <c:pt idx="0">
                          <c:v>深圳</c:v>
                        </c:pt>
                      </c15:dlblFieldTableCache>
                    </c15:dlblFTEntry>
                  </c15:dlblFieldTable>
                  <c15:showDataLabelsRange val="0"/>
                </c:ext>
                <c:ext xmlns:c16="http://schemas.microsoft.com/office/drawing/2014/chart" uri="{C3380CC4-5D6E-409C-BE32-E72D297353CC}">
                  <c16:uniqueId val="{0000000B-3215-4F8A-85BF-1F84DA843090}"/>
                </c:ext>
              </c:extLst>
            </c:dLbl>
            <c:dLbl>
              <c:idx val="12"/>
              <c:layout>
                <c:manualLayout>
                  <c:x val="-6.1398413028891721E-2"/>
                  <c:y val="1.7496024935279634E-2"/>
                </c:manualLayout>
              </c:layout>
              <c:tx>
                <c:rich>
                  <a:bodyPr/>
                  <a:lstStyle/>
                  <a:p>
                    <a:fld id="{C408F058-24DD-4A3E-A8C1-ABD9D4B3C2F9}" type="CELLREF">
                      <a:rPr lang="zh-TW" altLang="en-US" smtClean="0"/>
                      <a:pPr/>
                      <a:t>[CELLREF]</a:t>
                    </a:fld>
                    <a:endParaRPr lang="zh-TW" altLang="en-US" dirty="0" smtClean="0"/>
                  </a:p>
                  <a:p>
                    <a:r>
                      <a:rPr lang="en-US" altLang="zh-TW" dirty="0" smtClean="0"/>
                      <a:t>Xiamen</a:t>
                    </a:r>
                  </a:p>
                </c:rich>
              </c:tx>
              <c:dLblPos val="r"/>
              <c:showLegendKey val="0"/>
              <c:showVal val="0"/>
              <c:showCatName val="0"/>
              <c:showSerName val="0"/>
              <c:showPercent val="0"/>
              <c:showBubbleSize val="0"/>
              <c:extLst>
                <c:ext xmlns:c15="http://schemas.microsoft.com/office/drawing/2012/chart" uri="{CE6537A1-D6FC-4f65-9D91-7224C49458BB}">
                  <c15:layout>
                    <c:manualLayout>
                      <c:w val="7.2846216011913142E-2"/>
                      <c:h val="9.7861099471330745E-2"/>
                    </c:manualLayout>
                  </c15:layout>
                  <c15:dlblFieldTable>
                    <c15:dlblFTEntry>
                      <c15:txfldGUID>{C408F058-24DD-4A3E-A8C1-ABD9D4B3C2F9}</c15:txfldGUID>
                      <c15:f>三.資源與產品!$C$16</c15:f>
                      <c15:dlblFieldTableCache>
                        <c:ptCount val="1"/>
                        <c:pt idx="0">
                          <c:v>廈門</c:v>
                        </c:pt>
                      </c15:dlblFieldTableCache>
                    </c15:dlblFTEntry>
                  </c15:dlblFieldTable>
                  <c15:showDataLabelsRange val="0"/>
                </c:ext>
                <c:ext xmlns:c16="http://schemas.microsoft.com/office/drawing/2014/chart" uri="{C3380CC4-5D6E-409C-BE32-E72D297353CC}">
                  <c16:uniqueId val="{0000000C-3215-4F8A-85BF-1F84DA843090}"/>
                </c:ext>
              </c:extLst>
            </c:dLbl>
            <c:dLbl>
              <c:idx val="13"/>
              <c:layout>
                <c:manualLayout>
                  <c:x val="-6.3723292263314482E-2"/>
                  <c:y val="2.0412029091159571E-2"/>
                </c:manualLayout>
              </c:layout>
              <c:tx>
                <c:rich>
                  <a:bodyPr/>
                  <a:lstStyle/>
                  <a:p>
                    <a:fld id="{F28A67B4-0336-4BB0-82E8-3C65D76134F3}" type="CELLREF">
                      <a:rPr lang="zh-TW" altLang="en-US" smtClean="0"/>
                      <a:pPr/>
                      <a:t>[CELLREF]</a:t>
                    </a:fld>
                    <a:endParaRPr lang="zh-TW" altLang="en-US" dirty="0" smtClean="0"/>
                  </a:p>
                  <a:p>
                    <a:r>
                      <a:rPr lang="en-US" altLang="zh-TW" dirty="0" smtClean="0"/>
                      <a:t>Wuhan</a:t>
                    </a:r>
                  </a:p>
                </c:rich>
              </c:tx>
              <c:dLblPos val="r"/>
              <c:showLegendKey val="0"/>
              <c:showVal val="0"/>
              <c:showCatName val="0"/>
              <c:showSerName val="0"/>
              <c:showPercent val="0"/>
              <c:showBubbleSize val="0"/>
              <c:extLst>
                <c:ext xmlns:c15="http://schemas.microsoft.com/office/drawing/2012/chart" uri="{CE6537A1-D6FC-4f65-9D91-7224C49458BB}">
                  <c15:layout>
                    <c:manualLayout>
                      <c:w val="7.1296296522297978E-2"/>
                      <c:h val="9.4945095315450798E-2"/>
                    </c:manualLayout>
                  </c15:layout>
                  <c15:dlblFieldTable>
                    <c15:dlblFTEntry>
                      <c15:txfldGUID>{F28A67B4-0336-4BB0-82E8-3C65D76134F3}</c15:txfldGUID>
                      <c15:f>三.資源與產品!$C$17</c15:f>
                      <c15:dlblFieldTableCache>
                        <c:ptCount val="1"/>
                        <c:pt idx="0">
                          <c:v>武漢</c:v>
                        </c:pt>
                      </c15:dlblFieldTableCache>
                    </c15:dlblFTEntry>
                  </c15:dlblFieldTable>
                  <c15:showDataLabelsRange val="0"/>
                </c:ext>
                <c:ext xmlns:c16="http://schemas.microsoft.com/office/drawing/2014/chart" uri="{C3380CC4-5D6E-409C-BE32-E72D297353CC}">
                  <c16:uniqueId val="{0000000D-3215-4F8A-85BF-1F84DA843090}"/>
                </c:ext>
              </c:extLst>
            </c:dLbl>
            <c:dLbl>
              <c:idx val="14"/>
              <c:layout/>
              <c:tx>
                <c:rich>
                  <a:bodyPr/>
                  <a:lstStyle/>
                  <a:p>
                    <a:r>
                      <a:rPr lang="en-US" altLang="zh-TW" dirty="0" smtClean="0"/>
                      <a:t>Nanjing</a:t>
                    </a:r>
                  </a:p>
                  <a:p>
                    <a:fld id="{E9DCF71D-3BD4-4C7C-9B0A-73F9D71BACB4}" type="CELLREF">
                      <a:rPr lang="zh-TW" altLang="en-US" smtClean="0"/>
                      <a:pPr/>
                      <a:t>[CELLREF]</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manualLayout>
                      <c:w val="7.5946054991143486E-2"/>
                      <c:h val="0.11535712440661036"/>
                    </c:manualLayout>
                  </c15:layout>
                  <c15:dlblFieldTable>
                    <c15:dlblFTEntry>
                      <c15:txfldGUID>{E9DCF71D-3BD4-4C7C-9B0A-73F9D71BACB4}</c15:txfldGUID>
                      <c15:f>三.資源與產品!$C$18</c15:f>
                      <c15:dlblFieldTableCache>
                        <c:ptCount val="1"/>
                        <c:pt idx="0">
                          <c:v>南京</c:v>
                        </c:pt>
                      </c15:dlblFieldTableCache>
                    </c15:dlblFTEntry>
                  </c15:dlblFieldTable>
                  <c15:showDataLabelsRange val="0"/>
                </c:ext>
                <c:ext xmlns:c16="http://schemas.microsoft.com/office/drawing/2014/chart" uri="{C3380CC4-5D6E-409C-BE32-E72D297353CC}">
                  <c16:uniqueId val="{0000000E-3215-4F8A-85BF-1F84DA843090}"/>
                </c:ext>
              </c:extLst>
            </c:dLbl>
            <c:dLbl>
              <c:idx val="15"/>
              <c:layout>
                <c:manualLayout>
                  <c:x val="-5.6748654560046227E-2"/>
                  <c:y val="2.3328033247039508E-2"/>
                </c:manualLayout>
              </c:layout>
              <c:tx>
                <c:rich>
                  <a:bodyPr/>
                  <a:lstStyle/>
                  <a:p>
                    <a:fld id="{B16BD4ED-F040-408A-B457-543DA00FFCAD}" type="CELLREF">
                      <a:rPr lang="zh-TW" altLang="en-US" smtClean="0"/>
                      <a:pPr/>
                      <a:t>[CELLREF]</a:t>
                    </a:fld>
                    <a:endParaRPr lang="zh-TW" altLang="en-US" dirty="0" smtClean="0"/>
                  </a:p>
                  <a:p>
                    <a:r>
                      <a:rPr lang="en-US" altLang="zh-TW" dirty="0" smtClean="0"/>
                      <a:t>Qingdao</a:t>
                    </a:r>
                  </a:p>
                </c:rich>
              </c:tx>
              <c:dLblPos val="r"/>
              <c:showLegendKey val="0"/>
              <c:showVal val="0"/>
              <c:showCatName val="0"/>
              <c:showSerName val="0"/>
              <c:showPercent val="0"/>
              <c:showBubbleSize val="0"/>
              <c:extLst>
                <c:ext xmlns:c15="http://schemas.microsoft.com/office/drawing/2012/chart" uri="{CE6537A1-D6FC-4f65-9D91-7224C49458BB}">
                  <c15:layout>
                    <c:manualLayout>
                      <c:w val="6.6646538053452456E-2"/>
                      <c:h val="0.11827312856249031"/>
                    </c:manualLayout>
                  </c15:layout>
                  <c15:dlblFieldTable>
                    <c15:dlblFTEntry>
                      <c15:txfldGUID>{B16BD4ED-F040-408A-B457-543DA00FFCAD}</c15:txfldGUID>
                      <c15:f>三.資源與產品!$C$19</c15:f>
                      <c15:dlblFieldTableCache>
                        <c:ptCount val="1"/>
                        <c:pt idx="0">
                          <c:v>青島</c:v>
                        </c:pt>
                      </c15:dlblFieldTableCache>
                    </c15:dlblFTEntry>
                  </c15:dlblFieldTable>
                  <c15:showDataLabelsRange val="0"/>
                </c:ext>
                <c:ext xmlns:c16="http://schemas.microsoft.com/office/drawing/2014/chart" uri="{C3380CC4-5D6E-409C-BE32-E72D297353CC}">
                  <c16:uniqueId val="{0000000F-3215-4F8A-85BF-1F84DA843090}"/>
                </c:ext>
              </c:extLst>
            </c:dLbl>
            <c:spPr>
              <a:noFill/>
              <a:ln w="25400">
                <a:noFill/>
              </a:ln>
            </c:spPr>
            <c:txPr>
              <a:bodyPr/>
              <a:lstStyle/>
              <a:p>
                <a:pPr>
                  <a:defRPr sz="900" b="1" i="0" u="none" strike="noStrike" baseline="0">
                    <a:solidFill>
                      <a:srgbClr val="000000"/>
                    </a:solidFill>
                    <a:latin typeface="华文楷体"/>
                    <a:ea typeface="华文楷体"/>
                    <a:cs typeface="华文楷体"/>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三.資源與產品!$J$4:$J$19</c:f>
              <c:numCache>
                <c:formatCode>General</c:formatCode>
                <c:ptCount val="16"/>
                <c:pt idx="0">
                  <c:v>43</c:v>
                </c:pt>
                <c:pt idx="1">
                  <c:v>44</c:v>
                </c:pt>
                <c:pt idx="2">
                  <c:v>39</c:v>
                </c:pt>
                <c:pt idx="3">
                  <c:v>36</c:v>
                </c:pt>
                <c:pt idx="4">
                  <c:v>33</c:v>
                </c:pt>
                <c:pt idx="5">
                  <c:v>21</c:v>
                </c:pt>
                <c:pt idx="6">
                  <c:v>29</c:v>
                </c:pt>
                <c:pt idx="7">
                  <c:v>22</c:v>
                </c:pt>
                <c:pt idx="8">
                  <c:v>15</c:v>
                </c:pt>
                <c:pt idx="9">
                  <c:v>31</c:v>
                </c:pt>
                <c:pt idx="10">
                  <c:v>13</c:v>
                </c:pt>
                <c:pt idx="11">
                  <c:v>24</c:v>
                </c:pt>
                <c:pt idx="12">
                  <c:v>18</c:v>
                </c:pt>
                <c:pt idx="13">
                  <c:v>23</c:v>
                </c:pt>
                <c:pt idx="14">
                  <c:v>13</c:v>
                </c:pt>
                <c:pt idx="15">
                  <c:v>14</c:v>
                </c:pt>
              </c:numCache>
            </c:numRef>
          </c:xVal>
          <c:yVal>
            <c:numRef>
              <c:f>三.資源與產品!$K$4:$K$19</c:f>
              <c:numCache>
                <c:formatCode>General</c:formatCode>
                <c:ptCount val="16"/>
                <c:pt idx="0">
                  <c:v>32</c:v>
                </c:pt>
                <c:pt idx="1">
                  <c:v>18</c:v>
                </c:pt>
                <c:pt idx="2">
                  <c:v>21</c:v>
                </c:pt>
                <c:pt idx="3">
                  <c:v>19</c:v>
                </c:pt>
                <c:pt idx="4">
                  <c:v>15</c:v>
                </c:pt>
                <c:pt idx="5">
                  <c:v>26</c:v>
                </c:pt>
                <c:pt idx="6">
                  <c:v>17</c:v>
                </c:pt>
                <c:pt idx="7">
                  <c:v>21</c:v>
                </c:pt>
                <c:pt idx="8">
                  <c:v>26</c:v>
                </c:pt>
                <c:pt idx="9">
                  <c:v>3</c:v>
                </c:pt>
                <c:pt idx="10">
                  <c:v>21</c:v>
                </c:pt>
                <c:pt idx="11">
                  <c:v>8</c:v>
                </c:pt>
                <c:pt idx="12">
                  <c:v>14</c:v>
                </c:pt>
                <c:pt idx="13">
                  <c:v>8</c:v>
                </c:pt>
                <c:pt idx="14">
                  <c:v>13</c:v>
                </c:pt>
                <c:pt idx="15">
                  <c:v>10</c:v>
                </c:pt>
              </c:numCache>
            </c:numRef>
          </c:yVal>
          <c:bubbleSize>
            <c:numLit>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0</c:v>
              </c:pt>
            </c:numLit>
          </c:bubbleSize>
          <c:bubble3D val="0"/>
          <c:extLst>
            <c:ext xmlns:c16="http://schemas.microsoft.com/office/drawing/2014/chart" uri="{C3380CC4-5D6E-409C-BE32-E72D297353CC}">
              <c16:uniqueId val="{00000010-3215-4F8A-85BF-1F84DA843090}"/>
            </c:ext>
          </c:extLst>
        </c:ser>
        <c:dLbls>
          <c:showLegendKey val="0"/>
          <c:showVal val="0"/>
          <c:showCatName val="0"/>
          <c:showSerName val="0"/>
          <c:showPercent val="0"/>
          <c:showBubbleSize val="0"/>
        </c:dLbls>
        <c:bubbleScale val="25"/>
        <c:showNegBubbles val="0"/>
        <c:axId val="62935808"/>
        <c:axId val="62937728"/>
      </c:bubbleChart>
      <c:valAx>
        <c:axId val="62935808"/>
        <c:scaling>
          <c:orientation val="minMax"/>
          <c:min val="5"/>
        </c:scaling>
        <c:delete val="0"/>
        <c:axPos val="b"/>
        <c:title>
          <c:tx>
            <c:rich>
              <a:bodyPr/>
              <a:lstStyle/>
              <a:p>
                <a:pPr>
                  <a:defRPr sz="1400" b="1" i="0" u="none" strike="noStrike" baseline="0">
                    <a:solidFill>
                      <a:srgbClr val="808080"/>
                    </a:solidFill>
                    <a:latin typeface="华文楷体"/>
                    <a:ea typeface="华文楷体"/>
                    <a:cs typeface="华文楷体"/>
                  </a:defRPr>
                </a:pPr>
                <a:r>
                  <a:rPr lang="zh-TW" altLang="en-US" dirty="0" smtClean="0"/>
                  <a:t>資源 </a:t>
                </a:r>
                <a:r>
                  <a:rPr lang="en-US" altLang="zh-TW" dirty="0" smtClean="0"/>
                  <a:t>Resource</a:t>
                </a:r>
                <a:endParaRPr lang="zh-TW" altLang="en-US" dirty="0"/>
              </a:p>
            </c:rich>
          </c:tx>
          <c:layout>
            <c:manualLayout>
              <c:xMode val="edge"/>
              <c:yMode val="edge"/>
              <c:x val="0.91853101366281786"/>
              <c:y val="0.89671505607253643"/>
            </c:manualLayout>
          </c:layout>
          <c:overlay val="0"/>
        </c:title>
        <c:numFmt formatCode="General" sourceLinked="1"/>
        <c:majorTickMark val="none"/>
        <c:minorTickMark val="none"/>
        <c:tickLblPos val="nextTo"/>
        <c:spPr>
          <a:noFill/>
          <a:ln w="19050" cap="flat" cmpd="sng" algn="ctr">
            <a:solidFill>
              <a:srgbClr val="777777"/>
            </a:solidFill>
            <a:round/>
            <a:tailEnd type="triangle"/>
          </a:ln>
          <a:effectLst/>
        </c:spPr>
        <c:txPr>
          <a:bodyPr rot="0" vert="horz"/>
          <a:lstStyle/>
          <a:p>
            <a:pPr>
              <a:defRPr sz="900" b="1" i="0" u="none" strike="noStrike" baseline="0">
                <a:solidFill>
                  <a:srgbClr val="808080"/>
                </a:solidFill>
                <a:latin typeface="宋体"/>
                <a:ea typeface="宋体"/>
                <a:cs typeface="宋体"/>
              </a:defRPr>
            </a:pPr>
            <a:endParaRPr lang="en-US"/>
          </a:p>
        </c:txPr>
        <c:crossAx val="62937728"/>
        <c:crosses val="autoZero"/>
        <c:crossBetween val="midCat"/>
      </c:valAx>
      <c:valAx>
        <c:axId val="62937728"/>
        <c:scaling>
          <c:orientation val="minMax"/>
        </c:scaling>
        <c:delete val="0"/>
        <c:axPos val="l"/>
        <c:title>
          <c:tx>
            <c:rich>
              <a:bodyPr rot="0" vert="wordArtVert"/>
              <a:lstStyle/>
              <a:p>
                <a:pPr algn="ctr">
                  <a:defRPr sz="1400" b="1" i="0" u="none" strike="noStrike" baseline="0">
                    <a:solidFill>
                      <a:srgbClr val="808080"/>
                    </a:solidFill>
                    <a:latin typeface="华文楷体"/>
                    <a:ea typeface="华文楷体"/>
                    <a:cs typeface="华文楷体"/>
                  </a:defRPr>
                </a:pPr>
                <a:r>
                  <a:rPr lang="zh-TW" altLang="en-US" dirty="0" smtClean="0"/>
                  <a:t>產品</a:t>
                </a:r>
                <a:endParaRPr lang="zh-TW" altLang="en-US" dirty="0"/>
              </a:p>
            </c:rich>
          </c:tx>
          <c:layout>
            <c:manualLayout>
              <c:xMode val="edge"/>
              <c:yMode val="edge"/>
              <c:x val="5.7570355971351631E-3"/>
              <c:y val="6.086458375188708E-2"/>
            </c:manualLayout>
          </c:layout>
          <c:overlay val="0"/>
        </c:title>
        <c:numFmt formatCode="General" sourceLinked="1"/>
        <c:majorTickMark val="none"/>
        <c:minorTickMark val="none"/>
        <c:tickLblPos val="nextTo"/>
        <c:spPr>
          <a:noFill/>
          <a:ln w="19050" cap="flat" cmpd="sng" algn="ctr">
            <a:solidFill>
              <a:srgbClr val="777777"/>
            </a:solidFill>
            <a:round/>
            <a:tailEnd type="triangle"/>
          </a:ln>
          <a:effectLst/>
        </c:spPr>
        <c:txPr>
          <a:bodyPr rot="0" vert="horz"/>
          <a:lstStyle/>
          <a:p>
            <a:pPr>
              <a:defRPr sz="900" b="1" i="0" u="none" strike="noStrike" baseline="0">
                <a:solidFill>
                  <a:srgbClr val="808080"/>
                </a:solidFill>
                <a:latin typeface="宋体"/>
                <a:ea typeface="宋体"/>
                <a:cs typeface="宋体"/>
              </a:defRPr>
            </a:pPr>
            <a:endParaRPr lang="en-US"/>
          </a:p>
        </c:txPr>
        <c:crossAx val="62935808"/>
        <c:crosses val="autoZero"/>
        <c:crossBetween val="midCat"/>
      </c:valAx>
      <c:spPr>
        <a:noFill/>
        <a:ln w="25400">
          <a:noFill/>
        </a:ln>
      </c:spPr>
    </c:plotArea>
    <c:plotVisOnly val="1"/>
    <c:dispBlanksAs val="gap"/>
    <c:showDLblsOverMax val="0"/>
  </c:chart>
  <c:spPr>
    <a:solidFill>
      <a:schemeClr val="bg1">
        <a:alpha val="0"/>
      </a:schemeClr>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宋体"/>
          <a:ea typeface="宋体"/>
          <a:cs typeface="宋体"/>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19951441395076E-2"/>
          <c:y val="0.13450304131474961"/>
          <c:w val="0.931420872057103"/>
          <c:h val="0.77752491030364324"/>
        </c:manualLayout>
      </c:layout>
      <c:bubbleChart>
        <c:varyColors val="1"/>
        <c:ser>
          <c:idx val="0"/>
          <c:order val="0"/>
          <c:tx>
            <c:strRef>
              <c:f>四.安全、醫療和成本!$B$3</c:f>
              <c:strCache>
                <c:ptCount val="1"/>
                <c:pt idx="0">
                  <c:v>排名</c:v>
                </c:pt>
              </c:strCache>
            </c:strRef>
          </c:tx>
          <c:invertIfNegative val="0"/>
          <c:dPt>
            <c:idx val="12"/>
            <c:invertIfNegative val="0"/>
            <c:bubble3D val="0"/>
            <c:extLst>
              <c:ext xmlns:c16="http://schemas.microsoft.com/office/drawing/2014/chart" uri="{C3380CC4-5D6E-409C-BE32-E72D297353CC}">
                <c16:uniqueId val="{00000000-9A6F-41EC-9B53-B86FABBA1414}"/>
              </c:ext>
            </c:extLst>
          </c:dPt>
          <c:dLbls>
            <c:dLbl>
              <c:idx val="0"/>
              <c:layout>
                <c:manualLayout>
                  <c:x val="-6.0626742482935793E-2"/>
                  <c:y val="1.355453447904891E-2"/>
                </c:manualLayout>
              </c:layout>
              <c:tx>
                <c:rich>
                  <a:bodyPr/>
                  <a:lstStyle/>
                  <a:p>
                    <a:fld id="{A9DBDE58-6F6B-4EFF-9DB1-CE23401F9136}" type="CELLREF">
                      <a:rPr lang="zh-TW" altLang="en-US" smtClean="0"/>
                      <a:pPr/>
                      <a:t>[CELLREF]</a:t>
                    </a:fld>
                    <a:r>
                      <a:rPr lang="en-US" altLang="zh-TW" dirty="0" smtClean="0"/>
                      <a:t>Chengdu</a:t>
                    </a:r>
                  </a:p>
                </c:rich>
              </c:tx>
              <c:dLblPos val="r"/>
              <c:showLegendKey val="0"/>
              <c:showVal val="0"/>
              <c:showCatName val="0"/>
              <c:showSerName val="0"/>
              <c:showPercent val="0"/>
              <c:showBubbleSize val="0"/>
              <c:extLst>
                <c:ext xmlns:c15="http://schemas.microsoft.com/office/drawing/2012/chart" uri="{CE6537A1-D6FC-4f65-9D91-7224C49458BB}">
                  <c15:layout>
                    <c:manualLayout>
                      <c:w val="7.0323736599728931E-2"/>
                      <c:h val="0.13977325897111004"/>
                    </c:manualLayout>
                  </c15:layout>
                  <c15:dlblFieldTable>
                    <c15:dlblFTEntry>
                      <c15:txfldGUID>{A9DBDE58-6F6B-4EFF-9DB1-CE23401F9136}</c15:txfldGUID>
                      <c15:f>四.安全、醫療和成本!$C$4</c15:f>
                      <c15:dlblFieldTableCache>
                        <c:ptCount val="1"/>
                        <c:pt idx="0">
                          <c:v>成都</c:v>
                        </c:pt>
                      </c15:dlblFieldTableCache>
                    </c15:dlblFTEntry>
                  </c15:dlblFieldTable>
                  <c15:showDataLabelsRange val="0"/>
                </c:ext>
                <c:ext xmlns:c16="http://schemas.microsoft.com/office/drawing/2014/chart" uri="{C3380CC4-5D6E-409C-BE32-E72D297353CC}">
                  <c16:uniqueId val="{00000001-9A6F-41EC-9B53-B86FABBA1414}"/>
                </c:ext>
              </c:extLst>
            </c:dLbl>
            <c:dLbl>
              <c:idx val="1"/>
              <c:layout>
                <c:manualLayout>
                  <c:x val="-5.9752420814083287E-2"/>
                  <c:y val="1.626531330152561E-2"/>
                </c:manualLayout>
              </c:layout>
              <c:tx>
                <c:rich>
                  <a:bodyPr/>
                  <a:lstStyle/>
                  <a:p>
                    <a:fld id="{2F87024E-1BCB-4F9E-8BBF-5D6B83C88452}" type="CELLREF">
                      <a:rPr lang="zh-TW" altLang="en-US" smtClean="0"/>
                      <a:pPr/>
                      <a:t>[CELLREF]</a:t>
                    </a:fld>
                    <a:endParaRPr lang="zh-TW" altLang="en-US" dirty="0" smtClean="0"/>
                  </a:p>
                  <a:p>
                    <a:r>
                      <a:rPr lang="en-US" altLang="zh-TW" dirty="0" smtClean="0"/>
                      <a:t>Xian</a:t>
                    </a:r>
                  </a:p>
                </c:rich>
              </c:tx>
              <c:dLblPos val="r"/>
              <c:showLegendKey val="0"/>
              <c:showVal val="0"/>
              <c:showCatName val="0"/>
              <c:showSerName val="0"/>
              <c:showPercent val="0"/>
              <c:showBubbleSize val="0"/>
              <c:extLst>
                <c:ext xmlns:c15="http://schemas.microsoft.com/office/drawing/2012/chart" uri="{CE6537A1-D6FC-4f65-9D91-7224C49458BB}">
                  <c15:layout>
                    <c:manualLayout>
                      <c:w val="6.2842488025289689E-2"/>
                      <c:h val="9.3688204616787521E-2"/>
                    </c:manualLayout>
                  </c15:layout>
                  <c15:dlblFieldTable>
                    <c15:dlblFTEntry>
                      <c15:txfldGUID>{2F87024E-1BCB-4F9E-8BBF-5D6B83C88452}</c15:txfldGUID>
                      <c15:f>四.安全、醫療和成本!$C$5</c15:f>
                      <c15:dlblFieldTableCache>
                        <c:ptCount val="1"/>
                        <c:pt idx="0">
                          <c:v>西安</c:v>
                        </c:pt>
                      </c15:dlblFieldTableCache>
                    </c15:dlblFTEntry>
                  </c15:dlblFieldTable>
                  <c15:showDataLabelsRange val="0"/>
                </c:ext>
                <c:ext xmlns:c16="http://schemas.microsoft.com/office/drawing/2014/chart" uri="{C3380CC4-5D6E-409C-BE32-E72D297353CC}">
                  <c16:uniqueId val="{00000002-9A6F-41EC-9B53-B86FABBA1414}"/>
                </c:ext>
              </c:extLst>
            </c:dLbl>
            <c:dLbl>
              <c:idx val="2"/>
              <c:layout>
                <c:manualLayout>
                  <c:x val="-6.6611741342487082E-2"/>
                  <c:y val="-1.626531330152561E-2"/>
                </c:manualLayout>
              </c:layout>
              <c:tx>
                <c:rich>
                  <a:bodyPr/>
                  <a:lstStyle/>
                  <a:p>
                    <a:fld id="{C1F49CB8-BA9B-4036-B980-A088540BB0C8}" type="CELLREF">
                      <a:rPr lang="zh-TW" altLang="en-US" smtClean="0"/>
                      <a:pPr/>
                      <a:t>[CELLREF]</a:t>
                    </a:fld>
                    <a:r>
                      <a:rPr lang="zh-TW" altLang="en-US" dirty="0" smtClean="0"/>
                      <a:t> </a:t>
                    </a:r>
                    <a:r>
                      <a:rPr lang="en-US" altLang="zh-TW" dirty="0" smtClean="0"/>
                      <a:t>Qingdao</a:t>
                    </a:r>
                  </a:p>
                </c:rich>
              </c:tx>
              <c:dLblPos val="r"/>
              <c:showLegendKey val="0"/>
              <c:showVal val="0"/>
              <c:showCatName val="0"/>
              <c:showSerName val="0"/>
              <c:showPercent val="0"/>
              <c:showBubbleSize val="0"/>
              <c:extLst>
                <c:ext xmlns:c15="http://schemas.microsoft.com/office/drawing/2012/chart" uri="{CE6537A1-D6FC-4f65-9D91-7224C49458BB}">
                  <c15:layout>
                    <c:manualLayout>
                      <c:w val="0.13615872405479432"/>
                      <c:h val="5.0314035812719218E-2"/>
                    </c:manualLayout>
                  </c15:layout>
                  <c15:dlblFieldTable>
                    <c15:dlblFTEntry>
                      <c15:txfldGUID>{C1F49CB8-BA9B-4036-B980-A088540BB0C8}</c15:txfldGUID>
                      <c15:f>四.安全、醫療和成本!$C$6</c15:f>
                      <c15:dlblFieldTableCache>
                        <c:ptCount val="1"/>
                        <c:pt idx="0">
                          <c:v>青島</c:v>
                        </c:pt>
                      </c15:dlblFieldTableCache>
                    </c15:dlblFTEntry>
                  </c15:dlblFieldTable>
                  <c15:showDataLabelsRange val="0"/>
                </c:ext>
                <c:ext xmlns:c16="http://schemas.microsoft.com/office/drawing/2014/chart" uri="{C3380CC4-5D6E-409C-BE32-E72D297353CC}">
                  <c16:uniqueId val="{00000003-9A6F-41EC-9B53-B86FABBA1414}"/>
                </c:ext>
              </c:extLst>
            </c:dLbl>
            <c:dLbl>
              <c:idx val="3"/>
              <c:layout>
                <c:manualLayout>
                  <c:x val="-5.9849988595513985E-2"/>
                  <c:y val="1.3554427751271341E-2"/>
                </c:manualLayout>
              </c:layout>
              <c:tx>
                <c:rich>
                  <a:bodyPr/>
                  <a:lstStyle/>
                  <a:p>
                    <a:fld id="{5985BD05-D136-49E1-AF92-E1F9B7EAA172}" type="CELLREF">
                      <a:rPr lang="zh-TW" altLang="en-US" smtClean="0"/>
                      <a:pPr/>
                      <a:t>[CELLREF]</a:t>
                    </a:fld>
                    <a:r>
                      <a:rPr lang="en-US" altLang="zh-TW" dirty="0" smtClean="0"/>
                      <a:t>Beijing</a:t>
                    </a:r>
                  </a:p>
                </c:rich>
              </c:tx>
              <c:dLblPos val="r"/>
              <c:showLegendKey val="0"/>
              <c:showVal val="0"/>
              <c:showCatName val="0"/>
              <c:showSerName val="0"/>
              <c:showPercent val="0"/>
              <c:showBubbleSize val="0"/>
              <c:extLst>
                <c:ext xmlns:c15="http://schemas.microsoft.com/office/drawing/2012/chart" uri="{CE6537A1-D6FC-4f65-9D91-7224C49458BB}">
                  <c15:layout>
                    <c:manualLayout>
                      <c:w val="7.0323736599728931E-2"/>
                      <c:h val="0.11808617456907593"/>
                    </c:manualLayout>
                  </c15:layout>
                  <c15:dlblFieldTable>
                    <c15:dlblFTEntry>
                      <c15:txfldGUID>{5985BD05-D136-49E1-AF92-E1F9B7EAA172}</c15:txfldGUID>
                      <c15:f>四.安全、醫療和成本!$C$7</c15:f>
                      <c15:dlblFieldTableCache>
                        <c:ptCount val="1"/>
                        <c:pt idx="0">
                          <c:v>北京</c:v>
                        </c:pt>
                      </c15:dlblFieldTableCache>
                    </c15:dlblFTEntry>
                  </c15:dlblFieldTable>
                  <c15:showDataLabelsRange val="0"/>
                </c:ext>
                <c:ext xmlns:c16="http://schemas.microsoft.com/office/drawing/2014/chart" uri="{C3380CC4-5D6E-409C-BE32-E72D297353CC}">
                  <c16:uniqueId val="{00000004-9A6F-41EC-9B53-B86FABBA1414}"/>
                </c:ext>
              </c:extLst>
            </c:dLbl>
            <c:dLbl>
              <c:idx val="4"/>
              <c:layout>
                <c:manualLayout>
                  <c:x val="-6.6611741342487082E-2"/>
                  <c:y val="1.8976198851779879E-2"/>
                </c:manualLayout>
              </c:layout>
              <c:tx>
                <c:rich>
                  <a:bodyPr/>
                  <a:lstStyle/>
                  <a:p>
                    <a:fld id="{CCEE59E0-C80F-4507-B212-4540897D450A}" type="CELLREF">
                      <a:rPr lang="zh-TW" altLang="en-US" smtClean="0"/>
                      <a:pPr/>
                      <a:t>[CELLREF]</a:t>
                    </a:fld>
                    <a:endParaRPr lang="zh-TW" altLang="en-US" dirty="0" smtClean="0"/>
                  </a:p>
                  <a:p>
                    <a:r>
                      <a:rPr lang="en-US" altLang="zh-TW" dirty="0" smtClean="0"/>
                      <a:t>Wuhan</a:t>
                    </a:r>
                  </a:p>
                </c:rich>
              </c:tx>
              <c:dLblPos val="r"/>
              <c:showLegendKey val="0"/>
              <c:showVal val="0"/>
              <c:showCatName val="0"/>
              <c:showSerName val="0"/>
              <c:showPercent val="0"/>
              <c:showBubbleSize val="0"/>
              <c:extLst>
                <c:ext xmlns:c15="http://schemas.microsoft.com/office/drawing/2012/chart" uri="{CE6537A1-D6FC-4f65-9D91-7224C49458BB}">
                  <c15:layout>
                    <c:manualLayout>
                      <c:w val="8.5286233748607429E-2"/>
                      <c:h val="9.639909016704179E-2"/>
                    </c:manualLayout>
                  </c15:layout>
                  <c15:dlblFieldTable>
                    <c15:dlblFTEntry>
                      <c15:txfldGUID>{CCEE59E0-C80F-4507-B212-4540897D450A}</c15:txfldGUID>
                      <c15:f>四.安全、醫療和成本!$C$8</c15:f>
                      <c15:dlblFieldTableCache>
                        <c:ptCount val="1"/>
                        <c:pt idx="0">
                          <c:v>武漢</c:v>
                        </c:pt>
                      </c15:dlblFieldTableCache>
                    </c15:dlblFTEntry>
                  </c15:dlblFieldTable>
                  <c15:showDataLabelsRange val="0"/>
                </c:ext>
                <c:ext xmlns:c16="http://schemas.microsoft.com/office/drawing/2014/chart" uri="{C3380CC4-5D6E-409C-BE32-E72D297353CC}">
                  <c16:uniqueId val="{00000005-9A6F-41EC-9B53-B86FABBA1414}"/>
                </c:ext>
              </c:extLst>
            </c:dLbl>
            <c:dLbl>
              <c:idx val="5"/>
              <c:layout/>
              <c:tx>
                <c:rich>
                  <a:bodyPr/>
                  <a:lstStyle/>
                  <a:p>
                    <a:fld id="{0F88A719-BA96-48F2-94C7-EFF0574824A5}" type="CELLREF">
                      <a:rPr lang="zh-TW" altLang="en-US" smtClean="0"/>
                      <a:pPr/>
                      <a:t>[CELLREF]</a:t>
                    </a:fld>
                    <a:r>
                      <a:rPr lang="en-US" altLang="zh-TW" dirty="0" smtClean="0"/>
                      <a:t>Xiamen</a:t>
                    </a:r>
                  </a:p>
                </c:rich>
              </c:tx>
              <c:dLblPos val="ctr"/>
              <c:showLegendKey val="0"/>
              <c:showVal val="0"/>
              <c:showCatName val="0"/>
              <c:showSerName val="0"/>
              <c:showPercent val="0"/>
              <c:showBubbleSize val="0"/>
              <c:extLst>
                <c:ext xmlns:c15="http://schemas.microsoft.com/office/drawing/2012/chart" uri="{CE6537A1-D6FC-4f65-9D91-7224C49458BB}">
                  <c15:layout>
                    <c:manualLayout>
                      <c:w val="7.0323736599728931E-2"/>
                      <c:h val="9.3688204616787521E-2"/>
                    </c:manualLayout>
                  </c15:layout>
                  <c15:dlblFieldTable>
                    <c15:dlblFTEntry>
                      <c15:txfldGUID>{0F88A719-BA96-48F2-94C7-EFF0574824A5}</c15:txfldGUID>
                      <c15:f>四.安全、醫療和成本!$C$9</c15:f>
                      <c15:dlblFieldTableCache>
                        <c:ptCount val="1"/>
                        <c:pt idx="0">
                          <c:v>廈門</c:v>
                        </c:pt>
                      </c15:dlblFieldTableCache>
                    </c15:dlblFTEntry>
                  </c15:dlblFieldTable>
                  <c15:showDataLabelsRange val="0"/>
                </c:ext>
                <c:ext xmlns:c16="http://schemas.microsoft.com/office/drawing/2014/chart" uri="{C3380CC4-5D6E-409C-BE32-E72D297353CC}">
                  <c16:uniqueId val="{00000006-9A6F-41EC-9B53-B86FABBA1414}"/>
                </c:ext>
              </c:extLst>
            </c:dLbl>
            <c:dLbl>
              <c:idx val="6"/>
              <c:layout>
                <c:manualLayout>
                  <c:x val="-7.0352365629706815E-2"/>
                  <c:y val="3.253062660305122E-2"/>
                </c:manualLayout>
              </c:layout>
              <c:tx>
                <c:rich>
                  <a:bodyPr/>
                  <a:lstStyle/>
                  <a:p>
                    <a:fld id="{ABD121BC-A71A-4C22-8344-7C0F731E15DF}" type="CELLREF">
                      <a:rPr lang="zh-TW" altLang="en-US" smtClean="0"/>
                      <a:pPr/>
                      <a:t>[CELLREF]</a:t>
                    </a:fld>
                    <a:r>
                      <a:rPr lang="zh-TW" altLang="en-US" dirty="0" smtClean="0"/>
                      <a:t> </a:t>
                    </a:r>
                  </a:p>
                  <a:p>
                    <a:r>
                      <a:rPr lang="en-US" altLang="zh-TW" dirty="0" smtClean="0"/>
                      <a:t>Nanjing</a:t>
                    </a:r>
                  </a:p>
                  <a:p>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8.6782483463495277E-2"/>
                      <c:h val="0.15603857227263568"/>
                    </c:manualLayout>
                  </c15:layout>
                  <c15:dlblFieldTable>
                    <c15:dlblFTEntry>
                      <c15:txfldGUID>{ABD121BC-A71A-4C22-8344-7C0F731E15DF}</c15:txfldGUID>
                      <c15:f>四.安全、醫療和成本!$C$10</c15:f>
                      <c15:dlblFieldTableCache>
                        <c:ptCount val="1"/>
                        <c:pt idx="0">
                          <c:v>南京</c:v>
                        </c:pt>
                      </c15:dlblFieldTableCache>
                    </c15:dlblFTEntry>
                  </c15:dlblFieldTable>
                  <c15:showDataLabelsRange val="0"/>
                </c:ext>
                <c:ext xmlns:c16="http://schemas.microsoft.com/office/drawing/2014/chart" uri="{C3380CC4-5D6E-409C-BE32-E72D297353CC}">
                  <c16:uniqueId val="{00000007-9A6F-41EC-9B53-B86FABBA1414}"/>
                </c:ext>
              </c:extLst>
            </c:dLbl>
            <c:dLbl>
              <c:idx val="7"/>
              <c:layout>
                <c:manualLayout>
                  <c:x val="-6.5863616485043158E-2"/>
                  <c:y val="1.6265420029303177E-2"/>
                </c:manualLayout>
              </c:layout>
              <c:tx>
                <c:rich>
                  <a:bodyPr/>
                  <a:lstStyle/>
                  <a:p>
                    <a:r>
                      <a:rPr lang="zh-TW" altLang="en-US" dirty="0"/>
                      <a:t>重</a:t>
                    </a:r>
                    <a:r>
                      <a:rPr lang="zh-TW" altLang="en-US" dirty="0" smtClean="0"/>
                      <a:t>庆 </a:t>
                    </a:r>
                    <a:r>
                      <a:rPr lang="en-US" altLang="zh-TW" dirty="0" smtClean="0"/>
                      <a:t>Chongqing</a:t>
                    </a:r>
                    <a:endParaRPr lang="en-US" altLang="zh-TW" dirty="0"/>
                  </a:p>
                </c:rich>
              </c:tx>
              <c:dLblPos val="r"/>
              <c:showLegendKey val="0"/>
              <c:showVal val="0"/>
              <c:showCatName val="0"/>
              <c:showSerName val="0"/>
              <c:showPercent val="0"/>
              <c:showBubbleSize val="0"/>
              <c:extLst>
                <c:ext xmlns:c15="http://schemas.microsoft.com/office/drawing/2012/chart" uri="{CE6537A1-D6FC-4f65-9D91-7224C49458BB}">
                  <c15:layout>
                    <c:manualLayout>
                      <c:w val="7.7804985174168173E-2"/>
                      <c:h val="0.14790591562187286"/>
                    </c:manualLayout>
                  </c15:layout>
                </c:ext>
                <c:ext xmlns:c16="http://schemas.microsoft.com/office/drawing/2014/chart" uri="{C3380CC4-5D6E-409C-BE32-E72D297353CC}">
                  <c16:uniqueId val="{00000008-9A6F-41EC-9B53-B86FABBA1414}"/>
                </c:ext>
              </c:extLst>
            </c:dLbl>
            <c:dLbl>
              <c:idx val="8"/>
              <c:layout/>
              <c:tx>
                <c:strRef>
                  <c:f>四.安全、醫療和成本!$C$12</c:f>
                  <c:strCache>
                    <c:ptCount val="1"/>
                    <c:pt idx="0">
                      <c:v>上海</c:v>
                    </c:pt>
                  </c:strCache>
                </c:strRef>
              </c:tx>
              <c:dLblPos val="ctr"/>
              <c:showLegendKey val="0"/>
              <c:showVal val="0"/>
              <c:showCatName val="0"/>
              <c:showSerName val="0"/>
              <c:showPercent val="0"/>
              <c:showBubbleSize val="0"/>
              <c:extLst>
                <c:ext xmlns:c15="http://schemas.microsoft.com/office/drawing/2012/chart" uri="{CE6537A1-D6FC-4f65-9D91-7224C49458BB}">
                  <c15:layout/>
                  <c15:dlblFieldTable>
                    <c15:dlblFTEntry>
                      <c15:txfldGUID>{5EF14CFC-63D7-4140-89F5-EDA21E8BAC4F}</c15:txfldGUID>
                      <c15:f>四.安全、醫療和成本!$C$12</c15:f>
                      <c15:dlblFieldTableCache>
                        <c:ptCount val="1"/>
                        <c:pt idx="0">
                          <c:v>上海</c:v>
                        </c:pt>
                      </c15:dlblFieldTableCache>
                    </c15:dlblFTEntry>
                  </c15:dlblFieldTable>
                  <c15:showDataLabelsRange val="0"/>
                </c:ext>
                <c:ext xmlns:c16="http://schemas.microsoft.com/office/drawing/2014/chart" uri="{C3380CC4-5D6E-409C-BE32-E72D297353CC}">
                  <c16:uniqueId val="{00000009-9A6F-41EC-9B53-B86FABBA1414}"/>
                </c:ext>
              </c:extLst>
            </c:dLbl>
            <c:dLbl>
              <c:idx val="9"/>
              <c:layout/>
              <c:tx>
                <c:rich>
                  <a:bodyPr/>
                  <a:lstStyle/>
                  <a:p>
                    <a:fld id="{DEEB3AC0-5943-4E1C-9279-BF9ED28C2718}" type="CELLREF">
                      <a:rPr lang="zh-TW" altLang="en-US" smtClean="0"/>
                      <a:pPr/>
                      <a:t>[CELLREF]</a:t>
                    </a:fld>
                    <a:endParaRPr lang="zh-TW" altLang="en-US" dirty="0" smtClean="0"/>
                  </a:p>
                  <a:p>
                    <a:r>
                      <a:rPr lang="en-US" altLang="zh-TW" dirty="0" smtClean="0"/>
                      <a:t>Hangzhou</a:t>
                    </a:r>
                  </a:p>
                </c:rich>
              </c:tx>
              <c:dLblPos val="ctr"/>
              <c:showLegendKey val="0"/>
              <c:showVal val="0"/>
              <c:showCatName val="0"/>
              <c:showSerName val="0"/>
              <c:showPercent val="0"/>
              <c:showBubbleSize val="0"/>
              <c:extLst>
                <c:ext xmlns:c15="http://schemas.microsoft.com/office/drawing/2012/chart" uri="{CE6537A1-D6FC-4f65-9D91-7224C49458BB}">
                  <c15:layout>
                    <c:manualLayout>
                      <c:w val="7.9301234889056035E-2"/>
                      <c:h val="0.11537528901882166"/>
                    </c:manualLayout>
                  </c15:layout>
                  <c15:dlblFieldTable>
                    <c15:dlblFTEntry>
                      <c15:txfldGUID>{DEEB3AC0-5943-4E1C-9279-BF9ED28C2718}</c15:txfldGUID>
                      <c15:f>四.安全、醫療和成本!$C$13</c15:f>
                      <c15:dlblFieldTableCache>
                        <c:ptCount val="1"/>
                        <c:pt idx="0">
                          <c:v>杭州</c:v>
                        </c:pt>
                      </c15:dlblFieldTableCache>
                    </c15:dlblFTEntry>
                  </c15:dlblFieldTable>
                  <c15:showDataLabelsRange val="0"/>
                </c:ext>
                <c:ext xmlns:c16="http://schemas.microsoft.com/office/drawing/2014/chart" uri="{C3380CC4-5D6E-409C-BE32-E72D297353CC}">
                  <c16:uniqueId val="{0000000A-9A6F-41EC-9B53-B86FABBA1414}"/>
                </c:ext>
              </c:extLst>
            </c:dLbl>
            <c:dLbl>
              <c:idx val="10"/>
              <c:layout>
                <c:manualLayout>
                  <c:x val="-6.6611741342487193E-2"/>
                  <c:y val="-9.9397988588610364E-17"/>
                </c:manualLayout>
              </c:layout>
              <c:tx>
                <c:rich>
                  <a:bodyPr/>
                  <a:lstStyle/>
                  <a:p>
                    <a:fld id="{CF526035-EAD1-4420-97B9-89808E3BA470}" type="CELLREF">
                      <a:rPr lang="zh-TW" altLang="en-US" smtClean="0"/>
                      <a:pPr/>
                      <a:t>[CELLREF]</a:t>
                    </a:fld>
                    <a:endParaRPr lang="zh-TW" altLang="en-US" dirty="0" smtClean="0"/>
                  </a:p>
                  <a:p>
                    <a:r>
                      <a:rPr lang="en-US" altLang="zh-TW" dirty="0" err="1" smtClean="0"/>
                      <a:t>Sanya</a:t>
                    </a:r>
                  </a:p>
                </c:rich>
              </c:tx>
              <c:dLblPos val="r"/>
              <c:showLegendKey val="0"/>
              <c:showVal val="0"/>
              <c:showCatName val="0"/>
              <c:showSerName val="0"/>
              <c:showPercent val="0"/>
              <c:showBubbleSize val="0"/>
              <c:extLst>
                <c:ext xmlns:c15="http://schemas.microsoft.com/office/drawing/2012/chart" uri="{CE6537A1-D6FC-4f65-9D91-7224C49458BB}">
                  <c15:layout>
                    <c:manualLayout>
                      <c:w val="8.8278733178383126E-2"/>
                      <c:h val="9.0977319066533238E-2"/>
                    </c:manualLayout>
                  </c15:layout>
                  <c15:dlblFieldTable>
                    <c15:dlblFTEntry>
                      <c15:txfldGUID>{CF526035-EAD1-4420-97B9-89808E3BA470}</c15:txfldGUID>
                      <c15:f>四.安全、醫療和成本!$C$14</c15:f>
                      <c15:dlblFieldTableCache>
                        <c:ptCount val="1"/>
                        <c:pt idx="0">
                          <c:v>三亞</c:v>
                        </c:pt>
                      </c15:dlblFieldTableCache>
                    </c15:dlblFTEntry>
                  </c15:dlblFieldTable>
                  <c15:showDataLabelsRange val="0"/>
                </c:ext>
                <c:ext xmlns:c16="http://schemas.microsoft.com/office/drawing/2014/chart" uri="{C3380CC4-5D6E-409C-BE32-E72D297353CC}">
                  <c16:uniqueId val="{0000000B-9A6F-41EC-9B53-B86FABBA1414}"/>
                </c:ext>
              </c:extLst>
            </c:dLbl>
            <c:dLbl>
              <c:idx val="11"/>
              <c:layout>
                <c:manualLayout>
                  <c:x val="-7.2291052105053988E-2"/>
                  <c:y val="8.132656650762805E-3"/>
                </c:manualLayout>
              </c:layout>
              <c:tx>
                <c:rich>
                  <a:bodyPr/>
                  <a:lstStyle/>
                  <a:p>
                    <a:fld id="{E85885C0-E8C6-4B75-B5F3-FD07FEFF5B39}" type="CELLREF">
                      <a:rPr lang="zh-TW" altLang="en-US" smtClean="0"/>
                      <a:pPr/>
                      <a:t>[CELLREF]</a:t>
                    </a:fld>
                    <a:r>
                      <a:rPr lang="zh-TW" altLang="en-US" dirty="0" smtClean="0"/>
                      <a:t> </a:t>
                    </a:r>
                    <a:r>
                      <a:rPr lang="en-US" altLang="zh-TW" dirty="0" smtClean="0"/>
                      <a:t>Shenzhen</a:t>
                    </a:r>
                  </a:p>
                </c:rich>
              </c:tx>
              <c:dLblPos val="r"/>
              <c:showLegendKey val="0"/>
              <c:showVal val="0"/>
              <c:showCatName val="0"/>
              <c:showSerName val="0"/>
              <c:showPercent val="0"/>
              <c:showBubbleSize val="0"/>
              <c:extLst>
                <c:ext xmlns:c15="http://schemas.microsoft.com/office/drawing/2012/chart" uri="{CE6537A1-D6FC-4f65-9D91-7224C49458BB}">
                  <c15:layout>
                    <c:manualLayout>
                      <c:w val="9.2176522593135066E-2"/>
                      <c:h val="9.3688204616787521E-2"/>
                    </c:manualLayout>
                  </c15:layout>
                  <c15:dlblFieldTable>
                    <c15:dlblFTEntry>
                      <c15:txfldGUID>{E85885C0-E8C6-4B75-B5F3-FD07FEFF5B39}</c15:txfldGUID>
                      <c15:f>四.安全、醫療和成本!$C$15</c15:f>
                      <c15:dlblFieldTableCache>
                        <c:ptCount val="1"/>
                        <c:pt idx="0">
                          <c:v>深圳</c:v>
                        </c:pt>
                      </c15:dlblFieldTableCache>
                    </c15:dlblFTEntry>
                  </c15:dlblFieldTable>
                  <c15:showDataLabelsRange val="0"/>
                </c:ext>
                <c:ext xmlns:c16="http://schemas.microsoft.com/office/drawing/2014/chart" uri="{C3380CC4-5D6E-409C-BE32-E72D297353CC}">
                  <c16:uniqueId val="{0000000C-9A6F-41EC-9B53-B86FABBA1414}"/>
                </c:ext>
              </c:extLst>
            </c:dLbl>
            <c:dLbl>
              <c:idx val="12"/>
              <c:layout>
                <c:manualLayout>
                  <c:x val="-6.5514810794124578E-2"/>
                  <c:y val="1.3554427751271341E-2"/>
                </c:manualLayout>
              </c:layout>
              <c:tx>
                <c:rich>
                  <a:bodyPr/>
                  <a:lstStyle/>
                  <a:p>
                    <a:pPr>
                      <a:defRPr sz="900" b="1" i="0" u="none" strike="noStrike" baseline="0">
                        <a:solidFill>
                          <a:srgbClr val="FFFFFF"/>
                        </a:solidFill>
                        <a:latin typeface="华文楷体"/>
                        <a:ea typeface="华文楷体"/>
                        <a:cs typeface="华文楷体"/>
                      </a:defRPr>
                    </a:pPr>
                    <a:fld id="{103018BB-FE85-4208-9EBF-0FBA0D7B45D9}" type="CELLREF">
                      <a:rPr lang="zh-TW" altLang="en-US" smtClean="0">
                        <a:solidFill>
                          <a:schemeClr val="bg1"/>
                        </a:solidFill>
                      </a:rPr>
                      <a:pPr>
                        <a:defRPr sz="900" b="1" i="0" u="none" strike="noStrike" baseline="0">
                          <a:solidFill>
                            <a:srgbClr val="FFFFFF"/>
                          </a:solidFill>
                          <a:latin typeface="华文楷体"/>
                          <a:ea typeface="华文楷体"/>
                          <a:cs typeface="华文楷体"/>
                        </a:defRPr>
                      </a:pPr>
                      <a:t>[CELLREF]</a:t>
                    </a:fld>
                    <a:endParaRPr lang="zh-TW" altLang="en-US" dirty="0" smtClean="0">
                      <a:solidFill>
                        <a:schemeClr val="bg1"/>
                      </a:solidFill>
                    </a:endParaRPr>
                  </a:p>
                  <a:p>
                    <a:pPr>
                      <a:defRPr sz="900" b="1" i="0" u="none" strike="noStrike" baseline="0">
                        <a:solidFill>
                          <a:srgbClr val="FFFFFF"/>
                        </a:solidFill>
                        <a:latin typeface="华文楷体"/>
                        <a:ea typeface="华文楷体"/>
                        <a:cs typeface="华文楷体"/>
                      </a:defRPr>
                    </a:pPr>
                    <a:r>
                      <a:rPr lang="en-US" altLang="zh-TW" dirty="0" smtClean="0">
                        <a:solidFill>
                          <a:schemeClr val="tx1"/>
                        </a:solidFill>
                      </a:rPr>
                      <a:t>Macau</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manualLayout>
                      <c:w val="7.6854925512683483E-2"/>
                      <c:h val="0.10716130580155123"/>
                    </c:manualLayout>
                  </c15:layout>
                  <c15:dlblFieldTable>
                    <c15:dlblFTEntry>
                      <c15:txfldGUID>{103018BB-FE85-4208-9EBF-0FBA0D7B45D9}</c15:txfldGUID>
                      <c15:f>四.安全、醫療和成本!$C$16</c15:f>
                      <c15:dlblFieldTableCache>
                        <c:ptCount val="1"/>
                        <c:pt idx="0">
                          <c:v>澳門</c:v>
                        </c:pt>
                      </c15:dlblFieldTableCache>
                    </c15:dlblFTEntry>
                  </c15:dlblFieldTable>
                  <c15:showDataLabelsRange val="0"/>
                </c:ext>
                <c:ext xmlns:c16="http://schemas.microsoft.com/office/drawing/2014/chart" uri="{C3380CC4-5D6E-409C-BE32-E72D297353CC}">
                  <c16:uniqueId val="{00000000-9A6F-41EC-9B53-B86FABBA1414}"/>
                </c:ext>
              </c:extLst>
            </c:dLbl>
            <c:dLbl>
              <c:idx val="13"/>
              <c:layout>
                <c:manualLayout>
                  <c:x val="-7.2596740202038476E-2"/>
                  <c:y val="6.7772138756356706E-3"/>
                </c:manualLayout>
              </c:layout>
              <c:tx>
                <c:rich>
                  <a:bodyPr/>
                  <a:lstStyle/>
                  <a:p>
                    <a:fld id="{08B63707-AC1A-439B-8B14-E520AEECA8B3}" type="CELLREF">
                      <a:rPr lang="zh-TW" altLang="en-US" smtClean="0"/>
                      <a:pPr/>
                      <a:t>[CELLREF]</a:t>
                    </a:fld>
                    <a:endParaRPr lang="zh-TW" altLang="en-US" dirty="0" smtClean="0"/>
                  </a:p>
                  <a:p>
                    <a:r>
                      <a:rPr lang="en-US" altLang="zh-TW" dirty="0" smtClean="0"/>
                      <a:t>Tianjin</a:t>
                    </a:r>
                  </a:p>
                </c:rich>
              </c:tx>
              <c:dLblPos val="r"/>
              <c:showLegendKey val="0"/>
              <c:showVal val="0"/>
              <c:showCatName val="0"/>
              <c:showSerName val="0"/>
              <c:showPercent val="0"/>
              <c:showBubbleSize val="0"/>
              <c:extLst>
                <c:ext xmlns:c15="http://schemas.microsoft.com/office/drawing/2012/chart" uri="{CE6537A1-D6FC-4f65-9D91-7224C49458BB}">
                  <c15:layout>
                    <c:manualLayout>
                      <c:w val="8.8278733178383126E-2"/>
                      <c:h val="8.55555479660247E-2"/>
                    </c:manualLayout>
                  </c15:layout>
                  <c15:dlblFieldTable>
                    <c15:dlblFTEntry>
                      <c15:txfldGUID>{08B63707-AC1A-439B-8B14-E520AEECA8B3}</c15:txfldGUID>
                      <c15:f>四.安全、醫療和成本!$C$17</c15:f>
                      <c15:dlblFieldTableCache>
                        <c:ptCount val="1"/>
                        <c:pt idx="0">
                          <c:v>天津</c:v>
                        </c:pt>
                      </c15:dlblFieldTableCache>
                    </c15:dlblFTEntry>
                  </c15:dlblFieldTable>
                  <c15:showDataLabelsRange val="0"/>
                </c:ext>
                <c:ext xmlns:c16="http://schemas.microsoft.com/office/drawing/2014/chart" uri="{C3380CC4-5D6E-409C-BE32-E72D297353CC}">
                  <c16:uniqueId val="{0000000D-9A6F-41EC-9B53-B86FABBA1414}"/>
                </c:ext>
              </c:extLst>
            </c:dLbl>
            <c:dLbl>
              <c:idx val="14"/>
              <c:layout/>
              <c:tx>
                <c:rich>
                  <a:bodyPr/>
                  <a:lstStyle/>
                  <a:p>
                    <a:fld id="{91049A03-0F9A-4E32-9BB3-24F1D7B5CFC0}" type="CELLREF">
                      <a:rPr lang="zh-TW" altLang="en-US" smtClean="0"/>
                      <a:pPr/>
                      <a:t>[CELLREF]</a:t>
                    </a:fld>
                    <a:r>
                      <a:rPr lang="en-US" altLang="zh-TW" dirty="0" smtClean="0"/>
                      <a:t>Guangzhou</a:t>
                    </a:r>
                  </a:p>
                </c:rich>
              </c:tx>
              <c:dLblPos val="ctr"/>
              <c:showLegendKey val="0"/>
              <c:showVal val="0"/>
              <c:showCatName val="0"/>
              <c:showSerName val="0"/>
              <c:showPercent val="0"/>
              <c:showBubbleSize val="0"/>
              <c:extLst>
                <c:ext xmlns:c15="http://schemas.microsoft.com/office/drawing/2012/chart" uri="{CE6537A1-D6FC-4f65-9D91-7224C49458BB}">
                  <c15:layout>
                    <c:manualLayout>
                      <c:w val="8.3789984033719581E-2"/>
                      <c:h val="8.8266433516278955E-2"/>
                    </c:manualLayout>
                  </c15:layout>
                  <c15:dlblFieldTable>
                    <c15:dlblFTEntry>
                      <c15:txfldGUID>{91049A03-0F9A-4E32-9BB3-24F1D7B5CFC0}</c15:txfldGUID>
                      <c15:f>四.安全、醫療和成本!$C$18</c15:f>
                      <c15:dlblFieldTableCache>
                        <c:ptCount val="1"/>
                        <c:pt idx="0">
                          <c:v>廣州</c:v>
                        </c:pt>
                      </c15:dlblFieldTableCache>
                    </c15:dlblFTEntry>
                  </c15:dlblFieldTable>
                  <c15:showDataLabelsRange val="0"/>
                </c:ext>
                <c:ext xmlns:c16="http://schemas.microsoft.com/office/drawing/2014/chart" uri="{C3380CC4-5D6E-409C-BE32-E72D297353CC}">
                  <c16:uniqueId val="{0000000E-9A6F-41EC-9B53-B86FABBA1414}"/>
                </c:ext>
              </c:extLst>
            </c:dLbl>
            <c:dLbl>
              <c:idx val="15"/>
              <c:layout>
                <c:manualLayout>
                  <c:x val="-6.436736677015531E-2"/>
                  <c:y val="1.0843648928794643E-2"/>
                </c:manualLayout>
              </c:layout>
              <c:tx>
                <c:rich>
                  <a:bodyPr/>
                  <a:lstStyle/>
                  <a:p>
                    <a:fld id="{987172CB-C836-43F4-9330-FAD8E55322A5}" type="CELLREF">
                      <a:rPr lang="zh-TW" altLang="en-US" smtClean="0"/>
                      <a:pPr/>
                      <a:t>[CELLREF]</a:t>
                    </a:fld>
                    <a:r>
                      <a:rPr lang="zh-TW" altLang="en-US" dirty="0" smtClean="0"/>
                      <a:t> </a:t>
                    </a:r>
                  </a:p>
                  <a:p>
                    <a:r>
                      <a:rPr lang="en-US" altLang="zh-TW" dirty="0" smtClean="0"/>
                      <a:t>Hong</a:t>
                    </a:r>
                    <a:r>
                      <a:rPr lang="en-US" altLang="zh-TW" baseline="0" dirty="0" smtClean="0"/>
                      <a:t> Kong</a:t>
                    </a:r>
                  </a:p>
                </c:rich>
              </c:tx>
              <c:dLblPos val="r"/>
              <c:showLegendKey val="0"/>
              <c:showVal val="0"/>
              <c:showCatName val="0"/>
              <c:showSerName val="0"/>
              <c:showPercent val="0"/>
              <c:showBubbleSize val="0"/>
              <c:extLst>
                <c:ext xmlns:c15="http://schemas.microsoft.com/office/drawing/2012/chart" uri="{CE6537A1-D6FC-4f65-9D91-7224C49458BB}">
                  <c15:layout>
                    <c:manualLayout>
                      <c:w val="8.0797484603943884E-2"/>
                      <c:h val="0.12079706011933017"/>
                    </c:manualLayout>
                  </c15:layout>
                  <c15:dlblFieldTable>
                    <c15:dlblFTEntry>
                      <c15:txfldGUID>{987172CB-C836-43F4-9330-FAD8E55322A5}</c15:txfldGUID>
                      <c15:f>四.安全、醫療和成本!$C$19</c15:f>
                      <c15:dlblFieldTableCache>
                        <c:ptCount val="1"/>
                        <c:pt idx="0">
                          <c:v>香港</c:v>
                        </c:pt>
                      </c15:dlblFieldTableCache>
                    </c15:dlblFTEntry>
                  </c15:dlblFieldTable>
                  <c15:showDataLabelsRange val="0"/>
                </c:ext>
                <c:ext xmlns:c16="http://schemas.microsoft.com/office/drawing/2014/chart" uri="{C3380CC4-5D6E-409C-BE32-E72D297353CC}">
                  <c16:uniqueId val="{0000000F-9A6F-41EC-9B53-B86FABBA1414}"/>
                </c:ext>
              </c:extLst>
            </c:dLbl>
            <c:spPr>
              <a:noFill/>
              <a:ln w="25400">
                <a:noFill/>
              </a:ln>
            </c:spPr>
            <c:txPr>
              <a:bodyPr/>
              <a:lstStyle/>
              <a:p>
                <a:pPr>
                  <a:defRPr sz="900" b="1" i="0" u="none" strike="noStrike" baseline="0">
                    <a:solidFill>
                      <a:srgbClr val="000000"/>
                    </a:solidFill>
                    <a:latin typeface="华文楷体"/>
                    <a:ea typeface="华文楷体"/>
                    <a:cs typeface="华文楷体"/>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四.安全、醫療和成本!$K$4:$K$19</c:f>
              <c:numCache>
                <c:formatCode>General</c:formatCode>
                <c:ptCount val="16"/>
                <c:pt idx="0">
                  <c:v>36</c:v>
                </c:pt>
                <c:pt idx="1">
                  <c:v>40</c:v>
                </c:pt>
                <c:pt idx="2">
                  <c:v>34</c:v>
                </c:pt>
                <c:pt idx="3">
                  <c:v>26</c:v>
                </c:pt>
                <c:pt idx="4">
                  <c:v>34</c:v>
                </c:pt>
                <c:pt idx="5">
                  <c:v>32</c:v>
                </c:pt>
                <c:pt idx="6">
                  <c:v>36</c:v>
                </c:pt>
                <c:pt idx="7">
                  <c:v>33</c:v>
                </c:pt>
                <c:pt idx="8">
                  <c:v>27</c:v>
                </c:pt>
                <c:pt idx="9">
                  <c:v>20</c:v>
                </c:pt>
                <c:pt idx="10">
                  <c:v>29</c:v>
                </c:pt>
                <c:pt idx="11">
                  <c:v>15</c:v>
                </c:pt>
                <c:pt idx="12">
                  <c:v>6</c:v>
                </c:pt>
                <c:pt idx="13">
                  <c:v>28</c:v>
                </c:pt>
                <c:pt idx="14">
                  <c:v>14</c:v>
                </c:pt>
                <c:pt idx="15">
                  <c:v>3</c:v>
                </c:pt>
              </c:numCache>
            </c:numRef>
          </c:xVal>
          <c:yVal>
            <c:numRef>
              <c:f>四.安全、醫療和成本!$L$4:$L$19</c:f>
              <c:numCache>
                <c:formatCode>General</c:formatCode>
                <c:ptCount val="16"/>
                <c:pt idx="0">
                  <c:v>34</c:v>
                </c:pt>
                <c:pt idx="1">
                  <c:v>28</c:v>
                </c:pt>
                <c:pt idx="2">
                  <c:v>25</c:v>
                </c:pt>
                <c:pt idx="3">
                  <c:v>33</c:v>
                </c:pt>
                <c:pt idx="4">
                  <c:v>24</c:v>
                </c:pt>
                <c:pt idx="5">
                  <c:v>25</c:v>
                </c:pt>
                <c:pt idx="6">
                  <c:v>19</c:v>
                </c:pt>
                <c:pt idx="7">
                  <c:v>17</c:v>
                </c:pt>
                <c:pt idx="8">
                  <c:v>22</c:v>
                </c:pt>
                <c:pt idx="9">
                  <c:v>27</c:v>
                </c:pt>
                <c:pt idx="10">
                  <c:v>16</c:v>
                </c:pt>
                <c:pt idx="11">
                  <c:v>30</c:v>
                </c:pt>
                <c:pt idx="12">
                  <c:v>37</c:v>
                </c:pt>
                <c:pt idx="13">
                  <c:v>13</c:v>
                </c:pt>
                <c:pt idx="14">
                  <c:v>26</c:v>
                </c:pt>
                <c:pt idx="15">
                  <c:v>23</c:v>
                </c:pt>
              </c:numCache>
            </c:numRef>
          </c:yVal>
          <c:bubbleSize>
            <c:numLit>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Lit>
          </c:bubbleSize>
          <c:bubble3D val="0"/>
          <c:extLst>
            <c:ext xmlns:c16="http://schemas.microsoft.com/office/drawing/2014/chart" uri="{C3380CC4-5D6E-409C-BE32-E72D297353CC}">
              <c16:uniqueId val="{00000010-9A6F-41EC-9B53-B86FABBA1414}"/>
            </c:ext>
          </c:extLst>
        </c:ser>
        <c:dLbls>
          <c:showLegendKey val="0"/>
          <c:showVal val="0"/>
          <c:showCatName val="0"/>
          <c:showSerName val="0"/>
          <c:showPercent val="0"/>
          <c:showBubbleSize val="0"/>
        </c:dLbls>
        <c:bubbleScale val="25"/>
        <c:showNegBubbles val="0"/>
        <c:axId val="62687488"/>
        <c:axId val="62718336"/>
      </c:bubbleChart>
      <c:valAx>
        <c:axId val="62687488"/>
        <c:scaling>
          <c:orientation val="minMax"/>
        </c:scaling>
        <c:delete val="0"/>
        <c:axPos val="b"/>
        <c:title>
          <c:tx>
            <c:rich>
              <a:bodyPr/>
              <a:lstStyle/>
              <a:p>
                <a:pPr>
                  <a:defRPr sz="1400" b="1" i="0" u="none" strike="noStrike" baseline="0">
                    <a:solidFill>
                      <a:srgbClr val="808080"/>
                    </a:solidFill>
                    <a:latin typeface="华文楷体"/>
                    <a:ea typeface="华文楷体"/>
                    <a:cs typeface="华文楷体"/>
                  </a:defRPr>
                </a:pPr>
                <a:r>
                  <a:rPr lang="zh-TW" altLang="en-US" dirty="0" smtClean="0"/>
                  <a:t>成本</a:t>
                </a:r>
                <a:r>
                  <a:rPr lang="en-US" altLang="zh-TW" dirty="0" smtClean="0"/>
                  <a:t>Cost</a:t>
                </a:r>
                <a:endParaRPr lang="zh-TW" altLang="en-US" dirty="0"/>
              </a:p>
            </c:rich>
          </c:tx>
          <c:layout>
            <c:manualLayout>
              <c:xMode val="edge"/>
              <c:yMode val="edge"/>
              <c:x val="0.9123474111190647"/>
              <c:y val="0.92512532087335242"/>
            </c:manualLayout>
          </c:layout>
          <c:overlay val="0"/>
        </c:title>
        <c:numFmt formatCode="General" sourceLinked="1"/>
        <c:majorTickMark val="none"/>
        <c:minorTickMark val="none"/>
        <c:tickLblPos val="nextTo"/>
        <c:spPr>
          <a:noFill/>
          <a:ln w="19050" cap="flat" cmpd="sng" algn="ctr">
            <a:solidFill>
              <a:srgbClr val="777777"/>
            </a:solidFill>
            <a:round/>
            <a:tailEnd type="triangle"/>
          </a:ln>
          <a:effectLst/>
        </c:spPr>
        <c:txPr>
          <a:bodyPr rot="0" vert="horz"/>
          <a:lstStyle/>
          <a:p>
            <a:pPr>
              <a:defRPr sz="900" b="1" i="0" u="none" strike="noStrike" baseline="0">
                <a:solidFill>
                  <a:srgbClr val="808080"/>
                </a:solidFill>
                <a:latin typeface="宋体"/>
                <a:ea typeface="宋体"/>
                <a:cs typeface="宋体"/>
              </a:defRPr>
            </a:pPr>
            <a:endParaRPr lang="en-US"/>
          </a:p>
        </c:txPr>
        <c:crossAx val="62718336"/>
        <c:crosses val="autoZero"/>
        <c:crossBetween val="midCat"/>
      </c:valAx>
      <c:valAx>
        <c:axId val="62718336"/>
        <c:scaling>
          <c:orientation val="minMax"/>
          <c:min val="10"/>
        </c:scaling>
        <c:delete val="0"/>
        <c:axPos val="l"/>
        <c:title>
          <c:tx>
            <c:rich>
              <a:bodyPr rot="0" vert="wordArtVert"/>
              <a:lstStyle/>
              <a:p>
                <a:pPr algn="ctr">
                  <a:defRPr sz="1400" b="1" i="0" u="none" strike="noStrike" baseline="0">
                    <a:solidFill>
                      <a:srgbClr val="808080"/>
                    </a:solidFill>
                    <a:latin typeface="华文楷体"/>
                    <a:ea typeface="华文楷体"/>
                    <a:cs typeface="华文楷体"/>
                  </a:defRPr>
                </a:pPr>
                <a:r>
                  <a:rPr lang="zh-TW" altLang="en-US" dirty="0"/>
                  <a:t>安全和醫療</a:t>
                </a:r>
              </a:p>
            </c:rich>
          </c:tx>
          <c:layout>
            <c:manualLayout>
              <c:xMode val="edge"/>
              <c:yMode val="edge"/>
              <c:x val="2.9978717652394578E-3"/>
              <c:y val="5.2522020075068059E-2"/>
            </c:manualLayout>
          </c:layout>
          <c:overlay val="0"/>
        </c:title>
        <c:numFmt formatCode="General" sourceLinked="1"/>
        <c:majorTickMark val="none"/>
        <c:minorTickMark val="none"/>
        <c:tickLblPos val="nextTo"/>
        <c:spPr>
          <a:noFill/>
          <a:ln w="19050" cap="flat" cmpd="sng" algn="ctr">
            <a:solidFill>
              <a:srgbClr val="777777"/>
            </a:solidFill>
            <a:round/>
            <a:tailEnd type="triangle"/>
          </a:ln>
          <a:effectLst/>
        </c:spPr>
        <c:txPr>
          <a:bodyPr rot="0" vert="horz"/>
          <a:lstStyle/>
          <a:p>
            <a:pPr>
              <a:defRPr sz="900" b="1" i="0" u="none" strike="noStrike" baseline="0">
                <a:solidFill>
                  <a:srgbClr val="808080"/>
                </a:solidFill>
                <a:latin typeface="宋体"/>
                <a:ea typeface="宋体"/>
                <a:cs typeface="宋体"/>
              </a:defRPr>
            </a:pPr>
            <a:endParaRPr lang="en-US"/>
          </a:p>
        </c:txPr>
        <c:crossAx val="62687488"/>
        <c:crosses val="autoZero"/>
        <c:crossBetween val="midCat"/>
      </c:valAx>
      <c:spPr>
        <a:noFill/>
        <a:ln w="25400">
          <a:noFill/>
        </a:ln>
      </c:spPr>
    </c:plotArea>
    <c:plotVisOnly val="1"/>
    <c:dispBlanksAs val="gap"/>
    <c:showDLblsOverMax val="0"/>
  </c:chart>
  <c:spPr>
    <a:solidFill>
      <a:schemeClr val="bg1">
        <a:alpha val="0"/>
      </a:schemeClr>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宋体"/>
          <a:ea typeface="宋体"/>
          <a:cs typeface="宋体"/>
        </a:defRPr>
      </a:pPr>
      <a:endParaRPr lang="en-US"/>
    </a:p>
  </c:txPr>
  <c:externalData r:id="rId1">
    <c:autoUpdate val="0"/>
  </c:externalData>
  <c:userShapes r:id="rId2"/>
</c:chartSpace>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2AC97-F3E7-4AAB-97F9-99FCAA3499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E77FCB8-9336-4DF7-A193-5283A3E09B30}">
      <dgm:prSet phldrT="[Text]" custT="1"/>
      <dgm:spPr/>
      <dgm:t>
        <a:bodyPr/>
        <a:lstStyle/>
        <a:p>
          <a:r>
            <a:rPr lang="zh-CN" altLang="en-US" sz="1400" dirty="0" smtClean="0"/>
            <a:t>旅遊業</a:t>
          </a:r>
          <a:endParaRPr lang="en-US" altLang="zh-CN" sz="1400" dirty="0" smtClean="0"/>
        </a:p>
        <a:p>
          <a:r>
            <a:rPr lang="en-US" altLang="zh-CN" sz="1400" dirty="0" smtClean="0"/>
            <a:t>Tourism Industry</a:t>
          </a:r>
          <a:endParaRPr lang="en-US" sz="1400" dirty="0"/>
        </a:p>
      </dgm:t>
    </dgm:pt>
    <dgm:pt modelId="{89FD31E7-5FAE-4E75-B046-756D67027135}" type="parTrans" cxnId="{3127E7B0-DBFD-4F48-9596-17DA60239504}">
      <dgm:prSet/>
      <dgm:spPr/>
      <dgm:t>
        <a:bodyPr/>
        <a:lstStyle/>
        <a:p>
          <a:endParaRPr lang="en-US"/>
        </a:p>
      </dgm:t>
    </dgm:pt>
    <dgm:pt modelId="{0CAD1A72-765F-4283-9434-B10B4E16529B}" type="sibTrans" cxnId="{3127E7B0-DBFD-4F48-9596-17DA60239504}">
      <dgm:prSet/>
      <dgm:spPr/>
      <dgm:t>
        <a:bodyPr/>
        <a:lstStyle/>
        <a:p>
          <a:endParaRPr lang="en-US"/>
        </a:p>
      </dgm:t>
    </dgm:pt>
    <dgm:pt modelId="{56DC9B3D-B2B9-46A3-93BB-12B8136F3A0E}">
      <dgm:prSet phldrT="[Text]"/>
      <dgm:spPr>
        <a:solidFill>
          <a:schemeClr val="bg1">
            <a:alpha val="90000"/>
          </a:schemeClr>
        </a:solidFill>
      </dgm:spPr>
      <dgm:t>
        <a:bodyPr/>
        <a:lstStyle/>
        <a:p>
          <a:r>
            <a:rPr lang="zh-CN" altLang="en-US" dirty="0" smtClean="0"/>
            <a:t>出行</a:t>
          </a:r>
          <a:endParaRPr lang="en-US" altLang="zh-CN" dirty="0" smtClean="0"/>
        </a:p>
        <a:p>
          <a:r>
            <a:rPr lang="en-US" dirty="0" smtClean="0"/>
            <a:t>Mobility</a:t>
          </a:r>
          <a:endParaRPr lang="en-US" dirty="0"/>
        </a:p>
      </dgm:t>
    </dgm:pt>
    <dgm:pt modelId="{B3C34CF0-D415-460E-A4F4-9564CE87324B}" type="parTrans" cxnId="{28C9FA05-04BD-48E4-A928-75D9A373F32A}">
      <dgm:prSet/>
      <dgm:spPr/>
      <dgm:t>
        <a:bodyPr/>
        <a:lstStyle/>
        <a:p>
          <a:endParaRPr lang="en-US"/>
        </a:p>
      </dgm:t>
    </dgm:pt>
    <dgm:pt modelId="{AD378C2C-6A7A-4AAE-99D4-FECD4F693FCA}" type="sibTrans" cxnId="{28C9FA05-04BD-48E4-A928-75D9A373F32A}">
      <dgm:prSet/>
      <dgm:spPr/>
      <dgm:t>
        <a:bodyPr/>
        <a:lstStyle/>
        <a:p>
          <a:endParaRPr lang="en-US"/>
        </a:p>
      </dgm:t>
    </dgm:pt>
    <dgm:pt modelId="{F7EC23A9-E9FE-40F7-8667-61ED263E05CA}">
      <dgm:prSet phldrT="[Text]"/>
      <dgm:spPr>
        <a:solidFill>
          <a:schemeClr val="bg1">
            <a:alpha val="90000"/>
          </a:schemeClr>
        </a:solidFill>
      </dgm:spPr>
      <dgm:t>
        <a:bodyPr/>
        <a:lstStyle/>
        <a:p>
          <a:r>
            <a:rPr lang="zh-CN" altLang="en-US" dirty="0" smtClean="0"/>
            <a:t>綜合服務</a:t>
          </a:r>
          <a:endParaRPr lang="en-US" altLang="zh-CN" dirty="0" smtClean="0"/>
        </a:p>
        <a:p>
          <a:r>
            <a:rPr lang="en-US" altLang="zh-CN" dirty="0" smtClean="0"/>
            <a:t>General </a:t>
          </a:r>
        </a:p>
        <a:p>
          <a:r>
            <a:rPr lang="en-US" altLang="zh-CN" dirty="0" smtClean="0"/>
            <a:t>Service</a:t>
          </a:r>
          <a:endParaRPr lang="en-US" dirty="0"/>
        </a:p>
      </dgm:t>
    </dgm:pt>
    <dgm:pt modelId="{B0F9693D-C927-4912-BB79-8120BF601B84}" type="parTrans" cxnId="{F8D21C0D-6462-4EE9-8403-75ACE8A19251}">
      <dgm:prSet/>
      <dgm:spPr/>
      <dgm:t>
        <a:bodyPr/>
        <a:lstStyle/>
        <a:p>
          <a:endParaRPr lang="en-US"/>
        </a:p>
      </dgm:t>
    </dgm:pt>
    <dgm:pt modelId="{6B6D9006-FAFB-4CAB-B956-F5EC43327154}" type="sibTrans" cxnId="{F8D21C0D-6462-4EE9-8403-75ACE8A19251}">
      <dgm:prSet/>
      <dgm:spPr/>
      <dgm:t>
        <a:bodyPr/>
        <a:lstStyle/>
        <a:p>
          <a:endParaRPr lang="en-US"/>
        </a:p>
      </dgm:t>
    </dgm:pt>
    <dgm:pt modelId="{7994FFCB-B372-483E-95F6-E208389697AD}">
      <dgm:prSet phldrT="[Text]"/>
      <dgm:spPr>
        <a:solidFill>
          <a:schemeClr val="accent6">
            <a:lumMod val="20000"/>
            <a:lumOff val="80000"/>
            <a:alpha val="90000"/>
          </a:schemeClr>
        </a:solidFill>
      </dgm:spPr>
      <dgm:t>
        <a:bodyPr/>
        <a:lstStyle/>
        <a:p>
          <a:r>
            <a:rPr lang="zh-CN" altLang="en-US" dirty="0" smtClean="0"/>
            <a:t>活動策劃</a:t>
          </a:r>
          <a:endParaRPr lang="en-US" altLang="zh-CN" dirty="0" smtClean="0"/>
        </a:p>
        <a:p>
          <a:r>
            <a:rPr lang="en-US" altLang="zh-CN" dirty="0" smtClean="0"/>
            <a:t>Event </a:t>
          </a:r>
        </a:p>
        <a:p>
          <a:r>
            <a:rPr lang="en-US" altLang="zh-CN" dirty="0" smtClean="0"/>
            <a:t>Planning</a:t>
          </a:r>
          <a:endParaRPr lang="en-US" dirty="0"/>
        </a:p>
      </dgm:t>
    </dgm:pt>
    <dgm:pt modelId="{94F4F822-E861-47E2-BFD9-EC7A8F305E70}" type="parTrans" cxnId="{96B34DCA-5690-43C3-8268-8D0927F5DEA4}">
      <dgm:prSet/>
      <dgm:spPr/>
      <dgm:t>
        <a:bodyPr/>
        <a:lstStyle/>
        <a:p>
          <a:endParaRPr lang="en-US"/>
        </a:p>
      </dgm:t>
    </dgm:pt>
    <dgm:pt modelId="{0ACD1B8B-F959-44C6-A963-3EF19E51189A}" type="sibTrans" cxnId="{96B34DCA-5690-43C3-8268-8D0927F5DEA4}">
      <dgm:prSet/>
      <dgm:spPr/>
      <dgm:t>
        <a:bodyPr/>
        <a:lstStyle/>
        <a:p>
          <a:endParaRPr lang="en-US"/>
        </a:p>
      </dgm:t>
    </dgm:pt>
    <dgm:pt modelId="{950611C9-9639-42AB-9D8B-F1B3630FFE1A}">
      <dgm:prSet/>
      <dgm:spPr>
        <a:solidFill>
          <a:schemeClr val="bg1">
            <a:alpha val="90000"/>
          </a:schemeClr>
        </a:solidFill>
      </dgm:spPr>
      <dgm:t>
        <a:bodyPr/>
        <a:lstStyle/>
        <a:p>
          <a:r>
            <a:rPr lang="zh-CN" altLang="en-US" dirty="0" smtClean="0"/>
            <a:t>輔助服務</a:t>
          </a:r>
          <a:endParaRPr lang="en-US" altLang="zh-CN" dirty="0" smtClean="0"/>
        </a:p>
        <a:p>
          <a:r>
            <a:rPr lang="en-US" altLang="zh-CN" dirty="0" smtClean="0"/>
            <a:t>Ancillary </a:t>
          </a:r>
        </a:p>
        <a:p>
          <a:r>
            <a:rPr lang="en-US" altLang="zh-CN" dirty="0" smtClean="0"/>
            <a:t>Service</a:t>
          </a:r>
          <a:endParaRPr lang="en-US" dirty="0"/>
        </a:p>
      </dgm:t>
    </dgm:pt>
    <dgm:pt modelId="{9FFB2F0B-5BDD-43A8-9946-155E1260D86F}" type="parTrans" cxnId="{2154B40D-4228-4A23-AF2A-9F0B27FE37BE}">
      <dgm:prSet/>
      <dgm:spPr/>
      <dgm:t>
        <a:bodyPr/>
        <a:lstStyle/>
        <a:p>
          <a:endParaRPr lang="en-US"/>
        </a:p>
      </dgm:t>
    </dgm:pt>
    <dgm:pt modelId="{67F085A4-E438-4B98-9DDD-F200BF889983}" type="sibTrans" cxnId="{2154B40D-4228-4A23-AF2A-9F0B27FE37BE}">
      <dgm:prSet/>
      <dgm:spPr/>
      <dgm:t>
        <a:bodyPr/>
        <a:lstStyle/>
        <a:p>
          <a:endParaRPr lang="en-US"/>
        </a:p>
      </dgm:t>
    </dgm:pt>
    <dgm:pt modelId="{A90B462A-A049-4270-B102-8B46A90784CF}">
      <dgm:prSet/>
      <dgm:spPr>
        <a:solidFill>
          <a:schemeClr val="bg1">
            <a:alpha val="90000"/>
          </a:schemeClr>
        </a:solidFill>
      </dgm:spPr>
      <dgm:t>
        <a:bodyPr/>
        <a:lstStyle/>
        <a:p>
          <a:r>
            <a:rPr lang="zh-CN" altLang="en-US" dirty="0" smtClean="0"/>
            <a:t>娛樂</a:t>
          </a:r>
          <a:endParaRPr lang="en-US" altLang="zh-CN" dirty="0" smtClean="0"/>
        </a:p>
        <a:p>
          <a:r>
            <a:rPr lang="en-US" dirty="0" smtClean="0"/>
            <a:t>Entertainment</a:t>
          </a:r>
          <a:endParaRPr lang="en-US" dirty="0"/>
        </a:p>
      </dgm:t>
    </dgm:pt>
    <dgm:pt modelId="{958AA4D3-8A4C-4205-B34D-5F27B393A190}" type="parTrans" cxnId="{A8ABDEF8-E828-44A0-B1E7-5DFDB106C101}">
      <dgm:prSet/>
      <dgm:spPr/>
      <dgm:t>
        <a:bodyPr/>
        <a:lstStyle/>
        <a:p>
          <a:endParaRPr lang="en-US"/>
        </a:p>
      </dgm:t>
    </dgm:pt>
    <dgm:pt modelId="{B955D647-22CE-4061-BB98-A393A19E0B13}" type="sibTrans" cxnId="{A8ABDEF8-E828-44A0-B1E7-5DFDB106C101}">
      <dgm:prSet/>
      <dgm:spPr/>
      <dgm:t>
        <a:bodyPr/>
        <a:lstStyle/>
        <a:p>
          <a:endParaRPr lang="en-US"/>
        </a:p>
      </dgm:t>
    </dgm:pt>
    <dgm:pt modelId="{F9F85F84-7CA6-49F8-B9BC-4B0EBB613900}">
      <dgm:prSet/>
      <dgm:spPr/>
      <dgm:t>
        <a:bodyPr/>
        <a:lstStyle/>
        <a:p>
          <a:r>
            <a:rPr lang="zh-CN" altLang="en-US" dirty="0" smtClean="0"/>
            <a:t>住宿</a:t>
          </a:r>
          <a:endParaRPr lang="en-US" altLang="zh-CN" dirty="0" smtClean="0"/>
        </a:p>
        <a:p>
          <a:r>
            <a:rPr lang="en-US" altLang="zh-CN" dirty="0" smtClean="0"/>
            <a:t>Accommodation</a:t>
          </a:r>
          <a:endParaRPr lang="en-US" dirty="0"/>
        </a:p>
      </dgm:t>
    </dgm:pt>
    <dgm:pt modelId="{9F71EEC9-4E3F-49BE-8F1C-D3088734A588}" type="parTrans" cxnId="{88B95649-AF1C-42B6-ABB5-0A3D08779743}">
      <dgm:prSet/>
      <dgm:spPr/>
      <dgm:t>
        <a:bodyPr/>
        <a:lstStyle/>
        <a:p>
          <a:endParaRPr lang="en-US"/>
        </a:p>
      </dgm:t>
    </dgm:pt>
    <dgm:pt modelId="{F8D84A3D-CAFF-4D32-9FE8-79E008F45EAF}" type="sibTrans" cxnId="{88B95649-AF1C-42B6-ABB5-0A3D08779743}">
      <dgm:prSet/>
      <dgm:spPr/>
      <dgm:t>
        <a:bodyPr/>
        <a:lstStyle/>
        <a:p>
          <a:endParaRPr lang="en-US"/>
        </a:p>
      </dgm:t>
    </dgm:pt>
    <dgm:pt modelId="{350BE800-5A6D-4B5C-8BD0-6753580ED7E6}">
      <dgm:prSet/>
      <dgm:spPr>
        <a:solidFill>
          <a:schemeClr val="accent6">
            <a:lumMod val="20000"/>
            <a:lumOff val="80000"/>
            <a:alpha val="90000"/>
          </a:schemeClr>
        </a:solidFill>
      </dgm:spPr>
      <dgm:t>
        <a:bodyPr/>
        <a:lstStyle/>
        <a:p>
          <a:r>
            <a:rPr lang="zh-CN" altLang="en-US" dirty="0" smtClean="0"/>
            <a:t>購物</a:t>
          </a:r>
          <a:endParaRPr lang="en-US" altLang="zh-CN" dirty="0" smtClean="0"/>
        </a:p>
        <a:p>
          <a:r>
            <a:rPr lang="en-US" dirty="0" smtClean="0"/>
            <a:t>Shopping</a:t>
          </a:r>
          <a:endParaRPr lang="en-US" dirty="0"/>
        </a:p>
      </dgm:t>
    </dgm:pt>
    <dgm:pt modelId="{3E77F53B-863F-4C96-B1E1-2C86A3160A74}" type="parTrans" cxnId="{76209404-C4D3-46C3-B868-5353A2D9D70F}">
      <dgm:prSet/>
      <dgm:spPr/>
      <dgm:t>
        <a:bodyPr/>
        <a:lstStyle/>
        <a:p>
          <a:endParaRPr lang="en-US"/>
        </a:p>
      </dgm:t>
    </dgm:pt>
    <dgm:pt modelId="{3F540243-327D-46ED-81B1-4059D3E540B0}" type="sibTrans" cxnId="{76209404-C4D3-46C3-B868-5353A2D9D70F}">
      <dgm:prSet/>
      <dgm:spPr/>
      <dgm:t>
        <a:bodyPr/>
        <a:lstStyle/>
        <a:p>
          <a:endParaRPr lang="en-US"/>
        </a:p>
      </dgm:t>
    </dgm:pt>
    <dgm:pt modelId="{54D21184-4FB0-4FB8-A216-A47BACDE28F6}">
      <dgm:prSet/>
      <dgm:spPr>
        <a:solidFill>
          <a:schemeClr val="bg1">
            <a:alpha val="90000"/>
          </a:schemeClr>
        </a:solidFill>
      </dgm:spPr>
      <dgm:t>
        <a:bodyPr/>
        <a:lstStyle/>
        <a:p>
          <a:r>
            <a:rPr lang="zh-CN" altLang="en-US" dirty="0" smtClean="0"/>
            <a:t>遊覽</a:t>
          </a:r>
          <a:endParaRPr lang="en-US" altLang="zh-CN" dirty="0" smtClean="0"/>
        </a:p>
        <a:p>
          <a:r>
            <a:rPr lang="en-US" dirty="0" smtClean="0"/>
            <a:t>Tour</a:t>
          </a:r>
          <a:endParaRPr lang="en-US" dirty="0"/>
        </a:p>
      </dgm:t>
    </dgm:pt>
    <dgm:pt modelId="{8BD132A4-F976-4DCE-8E0E-E03F9CC1F901}" type="parTrans" cxnId="{15D9B961-342D-4528-A6B7-8CA60E81B358}">
      <dgm:prSet/>
      <dgm:spPr/>
      <dgm:t>
        <a:bodyPr/>
        <a:lstStyle/>
        <a:p>
          <a:endParaRPr lang="en-US"/>
        </a:p>
      </dgm:t>
    </dgm:pt>
    <dgm:pt modelId="{6B9D097A-5834-4C58-A551-3D1E82145177}" type="sibTrans" cxnId="{15D9B961-342D-4528-A6B7-8CA60E81B358}">
      <dgm:prSet/>
      <dgm:spPr/>
      <dgm:t>
        <a:bodyPr/>
        <a:lstStyle/>
        <a:p>
          <a:endParaRPr lang="en-US"/>
        </a:p>
      </dgm:t>
    </dgm:pt>
    <dgm:pt modelId="{7345CEC8-2C9A-4EE0-B2A6-A49725093A17}">
      <dgm:prSet/>
      <dgm:spPr>
        <a:solidFill>
          <a:schemeClr val="accent6">
            <a:lumMod val="20000"/>
            <a:lumOff val="80000"/>
            <a:alpha val="90000"/>
          </a:schemeClr>
        </a:solidFill>
      </dgm:spPr>
      <dgm:t>
        <a:bodyPr/>
        <a:lstStyle/>
        <a:p>
          <a:r>
            <a:rPr lang="zh-CN" altLang="en-US" dirty="0" smtClean="0"/>
            <a:t>餐飲</a:t>
          </a:r>
          <a:endParaRPr lang="en-US" altLang="zh-CN" dirty="0" smtClean="0"/>
        </a:p>
        <a:p>
          <a:r>
            <a:rPr lang="en-US" altLang="zh-CN" dirty="0" smtClean="0"/>
            <a:t>F&amp;B</a:t>
          </a:r>
          <a:endParaRPr lang="en-US" dirty="0"/>
        </a:p>
      </dgm:t>
    </dgm:pt>
    <dgm:pt modelId="{E5B25615-0C36-4B78-9B82-A9C0C3590D1E}" type="parTrans" cxnId="{11536DB4-49B2-463F-977C-7DB4A302D0F5}">
      <dgm:prSet/>
      <dgm:spPr/>
      <dgm:t>
        <a:bodyPr/>
        <a:lstStyle/>
        <a:p>
          <a:endParaRPr lang="en-US"/>
        </a:p>
      </dgm:t>
    </dgm:pt>
    <dgm:pt modelId="{74869B86-AF0F-4132-8AB4-7EC2FFA82E2D}" type="sibTrans" cxnId="{11536DB4-49B2-463F-977C-7DB4A302D0F5}">
      <dgm:prSet/>
      <dgm:spPr/>
      <dgm:t>
        <a:bodyPr/>
        <a:lstStyle/>
        <a:p>
          <a:endParaRPr lang="en-US"/>
        </a:p>
      </dgm:t>
    </dgm:pt>
    <dgm:pt modelId="{4D48B23C-D77D-41EE-B4A6-B3B4A9E436B4}">
      <dgm:prSet/>
      <dgm:spPr/>
      <dgm:t>
        <a:bodyPr/>
        <a:lstStyle/>
        <a:p>
          <a:r>
            <a:rPr lang="zh-CN" altLang="en-US" dirty="0" smtClean="0"/>
            <a:t>政府旅遊管理服務</a:t>
          </a:r>
          <a:endParaRPr lang="en-US" altLang="zh-CN" dirty="0" smtClean="0"/>
        </a:p>
        <a:p>
          <a:r>
            <a:rPr lang="en-US" altLang="zh-CN" dirty="0" smtClean="0"/>
            <a:t>Government</a:t>
          </a:r>
        </a:p>
        <a:p>
          <a:r>
            <a:rPr lang="en-US" altLang="zh-CN" dirty="0" smtClean="0"/>
            <a:t>Tourism</a:t>
          </a:r>
        </a:p>
        <a:p>
          <a:r>
            <a:rPr lang="en-US" altLang="zh-CN" dirty="0" smtClean="0"/>
            <a:t>Management</a:t>
          </a:r>
        </a:p>
        <a:p>
          <a:r>
            <a:rPr lang="en-US" altLang="zh-CN" dirty="0" smtClean="0"/>
            <a:t>Services</a:t>
          </a:r>
          <a:endParaRPr lang="en-US" dirty="0"/>
        </a:p>
      </dgm:t>
    </dgm:pt>
    <dgm:pt modelId="{A56D3359-ECB6-48ED-94E7-FB653F4C0E5E}" type="parTrans" cxnId="{21F6E95E-D6A7-4BEC-B4F3-7D9F4791157C}">
      <dgm:prSet/>
      <dgm:spPr/>
      <dgm:t>
        <a:bodyPr/>
        <a:lstStyle/>
        <a:p>
          <a:endParaRPr lang="en-US"/>
        </a:p>
      </dgm:t>
    </dgm:pt>
    <dgm:pt modelId="{27AEAA21-C6F5-4C76-BB60-200982EAD434}" type="sibTrans" cxnId="{21F6E95E-D6A7-4BEC-B4F3-7D9F4791157C}">
      <dgm:prSet/>
      <dgm:spPr/>
      <dgm:t>
        <a:bodyPr/>
        <a:lstStyle/>
        <a:p>
          <a:endParaRPr lang="en-US"/>
        </a:p>
      </dgm:t>
    </dgm:pt>
    <dgm:pt modelId="{BCE937EB-2A4D-46FE-BD8D-2B068992C624}">
      <dgm:prSet/>
      <dgm:spPr>
        <a:solidFill>
          <a:schemeClr val="accent6">
            <a:lumMod val="20000"/>
            <a:lumOff val="80000"/>
            <a:alpha val="90000"/>
          </a:schemeClr>
        </a:solidFill>
      </dgm:spPr>
      <dgm:t>
        <a:bodyPr/>
        <a:lstStyle/>
        <a:p>
          <a:r>
            <a:rPr lang="zh-CN" altLang="en-US" dirty="0" smtClean="0"/>
            <a:t>運輸</a:t>
          </a:r>
          <a:endParaRPr lang="en-US" altLang="zh-CN" dirty="0" smtClean="0"/>
        </a:p>
        <a:p>
          <a:r>
            <a:rPr lang="en-US" altLang="zh-CN" dirty="0" smtClean="0"/>
            <a:t>Transport</a:t>
          </a:r>
          <a:endParaRPr lang="en-US" dirty="0"/>
        </a:p>
      </dgm:t>
    </dgm:pt>
    <dgm:pt modelId="{91333C51-3FEF-400B-87F0-597D66356D4F}" type="parTrans" cxnId="{AD7D1FCA-68D4-44BC-B226-B2D919D36514}">
      <dgm:prSet/>
      <dgm:spPr/>
      <dgm:t>
        <a:bodyPr/>
        <a:lstStyle/>
        <a:p>
          <a:endParaRPr lang="en-US"/>
        </a:p>
      </dgm:t>
    </dgm:pt>
    <dgm:pt modelId="{DB11803F-1AB5-4E4D-BDCD-65C0FDF1FEC3}" type="sibTrans" cxnId="{AD7D1FCA-68D4-44BC-B226-B2D919D36514}">
      <dgm:prSet/>
      <dgm:spPr/>
      <dgm:t>
        <a:bodyPr/>
        <a:lstStyle/>
        <a:p>
          <a:endParaRPr lang="en-US"/>
        </a:p>
      </dgm:t>
    </dgm:pt>
    <dgm:pt modelId="{783FED9D-7AB9-41A6-BCF4-B11D8546042E}">
      <dgm:prSet/>
      <dgm:spPr>
        <a:solidFill>
          <a:schemeClr val="accent6">
            <a:lumMod val="20000"/>
            <a:lumOff val="80000"/>
            <a:alpha val="90000"/>
          </a:schemeClr>
        </a:solidFill>
      </dgm:spPr>
      <dgm:t>
        <a:bodyPr/>
        <a:lstStyle/>
        <a:p>
          <a:r>
            <a:rPr lang="zh-CN" altLang="en-US" dirty="0" smtClean="0"/>
            <a:t>會展</a:t>
          </a:r>
          <a:endParaRPr lang="en-US" altLang="zh-CN" dirty="0" smtClean="0"/>
        </a:p>
        <a:p>
          <a:r>
            <a:rPr lang="en-US" dirty="0" smtClean="0"/>
            <a:t>MICE</a:t>
          </a:r>
          <a:endParaRPr lang="en-US" dirty="0"/>
        </a:p>
      </dgm:t>
    </dgm:pt>
    <dgm:pt modelId="{269BA3AA-35F7-49A6-8FEB-25F05D60E2DF}" type="parTrans" cxnId="{42AF7D01-A33E-4D41-BEC3-6BEFC485CAF7}">
      <dgm:prSet/>
      <dgm:spPr/>
      <dgm:t>
        <a:bodyPr/>
        <a:lstStyle/>
        <a:p>
          <a:endParaRPr lang="en-US"/>
        </a:p>
      </dgm:t>
    </dgm:pt>
    <dgm:pt modelId="{19B16522-7AFA-490E-99AA-C97E51D5DAA4}" type="sibTrans" cxnId="{42AF7D01-A33E-4D41-BEC3-6BEFC485CAF7}">
      <dgm:prSet/>
      <dgm:spPr/>
      <dgm:t>
        <a:bodyPr/>
        <a:lstStyle/>
        <a:p>
          <a:endParaRPr lang="en-US"/>
        </a:p>
      </dgm:t>
    </dgm:pt>
    <dgm:pt modelId="{A963AA35-6CBE-4065-B7AC-CFD855AE010F}">
      <dgm:prSet/>
      <dgm:spPr>
        <a:solidFill>
          <a:schemeClr val="accent6">
            <a:lumMod val="20000"/>
            <a:lumOff val="80000"/>
            <a:alpha val="90000"/>
          </a:schemeClr>
        </a:solidFill>
      </dgm:spPr>
      <dgm:t>
        <a:bodyPr/>
        <a:lstStyle/>
        <a:p>
          <a:r>
            <a:rPr lang="zh-CN" altLang="en-US" dirty="0" smtClean="0"/>
            <a:t>文化娛樂</a:t>
          </a:r>
          <a:endParaRPr lang="en-US" altLang="zh-CN" dirty="0" smtClean="0"/>
        </a:p>
        <a:p>
          <a:r>
            <a:rPr lang="en-US" dirty="0" smtClean="0"/>
            <a:t>Culture </a:t>
          </a:r>
        </a:p>
        <a:p>
          <a:r>
            <a:rPr lang="en-US" dirty="0" smtClean="0"/>
            <a:t>Entertainment</a:t>
          </a:r>
          <a:endParaRPr lang="en-US" dirty="0"/>
        </a:p>
      </dgm:t>
    </dgm:pt>
    <dgm:pt modelId="{00257334-5B6F-40D3-B470-6A05829E2DF5}" type="parTrans" cxnId="{1217B8E5-4110-4CCB-97DE-47BA925CA7DF}">
      <dgm:prSet/>
      <dgm:spPr/>
      <dgm:t>
        <a:bodyPr/>
        <a:lstStyle/>
        <a:p>
          <a:endParaRPr lang="en-US"/>
        </a:p>
      </dgm:t>
    </dgm:pt>
    <dgm:pt modelId="{237B0FEE-57DA-4AF9-9124-9B97FDA28602}" type="sibTrans" cxnId="{1217B8E5-4110-4CCB-97DE-47BA925CA7DF}">
      <dgm:prSet/>
      <dgm:spPr/>
      <dgm:t>
        <a:bodyPr/>
        <a:lstStyle/>
        <a:p>
          <a:endParaRPr lang="en-US"/>
        </a:p>
      </dgm:t>
    </dgm:pt>
    <dgm:pt modelId="{C01DF046-98A1-43F6-B5C3-847D11459FD9}">
      <dgm:prSet/>
      <dgm:spPr>
        <a:solidFill>
          <a:schemeClr val="accent6">
            <a:lumMod val="20000"/>
            <a:lumOff val="80000"/>
            <a:alpha val="90000"/>
          </a:schemeClr>
        </a:solidFill>
      </dgm:spPr>
      <dgm:t>
        <a:bodyPr/>
        <a:lstStyle/>
        <a:p>
          <a:r>
            <a:rPr lang="zh-CN" altLang="en-US" dirty="0" smtClean="0"/>
            <a:t>休閑娛樂</a:t>
          </a:r>
          <a:endParaRPr lang="en-US" altLang="zh-CN" dirty="0" smtClean="0"/>
        </a:p>
        <a:p>
          <a:r>
            <a:rPr lang="en-US" dirty="0" smtClean="0"/>
            <a:t>Leisure Entertainment</a:t>
          </a:r>
          <a:endParaRPr lang="en-US" dirty="0"/>
        </a:p>
      </dgm:t>
    </dgm:pt>
    <dgm:pt modelId="{5E845CD8-8C88-455A-A15F-6F28BF7E912A}" type="parTrans" cxnId="{C8100238-6196-4C0B-AF9D-143242A966E7}">
      <dgm:prSet/>
      <dgm:spPr/>
      <dgm:t>
        <a:bodyPr/>
        <a:lstStyle/>
        <a:p>
          <a:endParaRPr lang="en-US"/>
        </a:p>
      </dgm:t>
    </dgm:pt>
    <dgm:pt modelId="{CFED664A-6FBE-425E-9791-4F3CABDCFA3A}" type="sibTrans" cxnId="{C8100238-6196-4C0B-AF9D-143242A966E7}">
      <dgm:prSet/>
      <dgm:spPr/>
      <dgm:t>
        <a:bodyPr/>
        <a:lstStyle/>
        <a:p>
          <a:endParaRPr lang="en-US"/>
        </a:p>
      </dgm:t>
    </dgm:pt>
    <dgm:pt modelId="{854991AC-ACAA-4AE9-87AA-3BA67A43FDBC}">
      <dgm:prSet/>
      <dgm:spPr>
        <a:solidFill>
          <a:schemeClr val="accent6">
            <a:lumMod val="20000"/>
            <a:lumOff val="80000"/>
            <a:alpha val="90000"/>
          </a:schemeClr>
        </a:solidFill>
      </dgm:spPr>
      <dgm:t>
        <a:bodyPr/>
        <a:lstStyle/>
        <a:p>
          <a:r>
            <a:rPr lang="zh-CN" altLang="en-US" dirty="0" smtClean="0"/>
            <a:t>電子平台</a:t>
          </a:r>
          <a:endParaRPr lang="en-US" altLang="zh-CN" dirty="0" smtClean="0"/>
        </a:p>
        <a:p>
          <a:r>
            <a:rPr lang="en-US" altLang="zh-CN" dirty="0" smtClean="0"/>
            <a:t>E-platform</a:t>
          </a:r>
          <a:endParaRPr lang="en-US" dirty="0"/>
        </a:p>
      </dgm:t>
    </dgm:pt>
    <dgm:pt modelId="{7B9CC583-E4E3-4B24-BB64-F6E429E5CEF4}" type="parTrans" cxnId="{60564126-DB76-4D3C-8C4B-2ED2B6E0BF92}">
      <dgm:prSet/>
      <dgm:spPr/>
      <dgm:t>
        <a:bodyPr/>
        <a:lstStyle/>
        <a:p>
          <a:endParaRPr lang="en-US"/>
        </a:p>
      </dgm:t>
    </dgm:pt>
    <dgm:pt modelId="{12AC01BA-310C-4295-99A7-83B5C42AFAA8}" type="sibTrans" cxnId="{60564126-DB76-4D3C-8C4B-2ED2B6E0BF92}">
      <dgm:prSet/>
      <dgm:spPr/>
      <dgm:t>
        <a:bodyPr/>
        <a:lstStyle/>
        <a:p>
          <a:endParaRPr lang="en-US"/>
        </a:p>
      </dgm:t>
    </dgm:pt>
    <dgm:pt modelId="{2311118B-3582-4DED-AC04-EBED8B71EE6F}">
      <dgm:prSet/>
      <dgm:spPr>
        <a:solidFill>
          <a:schemeClr val="accent6">
            <a:lumMod val="20000"/>
            <a:lumOff val="80000"/>
            <a:alpha val="90000"/>
          </a:schemeClr>
        </a:solidFill>
      </dgm:spPr>
      <dgm:t>
        <a:bodyPr/>
        <a:lstStyle/>
        <a:p>
          <a:r>
            <a:rPr lang="zh-CN" altLang="en-US" dirty="0" smtClean="0"/>
            <a:t>金融</a:t>
          </a:r>
          <a:endParaRPr lang="en-US" altLang="zh-CN" dirty="0" smtClean="0"/>
        </a:p>
        <a:p>
          <a:r>
            <a:rPr lang="en-US" altLang="zh-CN" dirty="0" smtClean="0"/>
            <a:t>Financial </a:t>
          </a:r>
        </a:p>
        <a:p>
          <a:r>
            <a:rPr lang="en-US" altLang="zh-CN" dirty="0" smtClean="0"/>
            <a:t>Service</a:t>
          </a:r>
          <a:endParaRPr lang="en-US" dirty="0"/>
        </a:p>
      </dgm:t>
    </dgm:pt>
    <dgm:pt modelId="{89168B3D-F7C5-4E1D-B218-C61450D45678}" type="parTrans" cxnId="{EBE16129-0131-43B5-84F6-DFCA8FEBEAB8}">
      <dgm:prSet/>
      <dgm:spPr/>
      <dgm:t>
        <a:bodyPr/>
        <a:lstStyle/>
        <a:p>
          <a:endParaRPr lang="en-US"/>
        </a:p>
      </dgm:t>
    </dgm:pt>
    <dgm:pt modelId="{7527D4A4-CAC2-437B-8624-A809FA6EA7E2}" type="sibTrans" cxnId="{EBE16129-0131-43B5-84F6-DFCA8FEBEAB8}">
      <dgm:prSet/>
      <dgm:spPr/>
      <dgm:t>
        <a:bodyPr/>
        <a:lstStyle/>
        <a:p>
          <a:endParaRPr lang="en-US"/>
        </a:p>
      </dgm:t>
    </dgm:pt>
    <dgm:pt modelId="{6D17B09F-5957-4369-9571-C27C5D518172}">
      <dgm:prSet/>
      <dgm:spPr>
        <a:solidFill>
          <a:schemeClr val="accent6">
            <a:lumMod val="20000"/>
            <a:lumOff val="80000"/>
            <a:alpha val="90000"/>
          </a:schemeClr>
        </a:solidFill>
      </dgm:spPr>
      <dgm:t>
        <a:bodyPr/>
        <a:lstStyle/>
        <a:p>
          <a:r>
            <a:rPr lang="zh-CN" altLang="en-US" dirty="0" smtClean="0"/>
            <a:t>安保</a:t>
          </a:r>
          <a:endParaRPr lang="en-US" altLang="zh-CN" dirty="0" smtClean="0"/>
        </a:p>
        <a:p>
          <a:r>
            <a:rPr lang="en-US" altLang="zh-CN" dirty="0" smtClean="0"/>
            <a:t>Security</a:t>
          </a:r>
        </a:p>
        <a:p>
          <a:r>
            <a:rPr lang="en-US" altLang="zh-CN" dirty="0" smtClean="0"/>
            <a:t>Service</a:t>
          </a:r>
          <a:endParaRPr lang="en-US" dirty="0"/>
        </a:p>
      </dgm:t>
    </dgm:pt>
    <dgm:pt modelId="{A96C16F5-52B8-4F70-B3DE-4381038B5C29}" type="parTrans" cxnId="{78D1179D-20C7-4441-9A5F-268787C1E1A3}">
      <dgm:prSet/>
      <dgm:spPr/>
      <dgm:t>
        <a:bodyPr/>
        <a:lstStyle/>
        <a:p>
          <a:endParaRPr lang="en-US"/>
        </a:p>
      </dgm:t>
    </dgm:pt>
    <dgm:pt modelId="{7D4580B1-E4F0-48D8-A51D-653F6E3DC6BD}" type="sibTrans" cxnId="{78D1179D-20C7-4441-9A5F-268787C1E1A3}">
      <dgm:prSet/>
      <dgm:spPr/>
      <dgm:t>
        <a:bodyPr/>
        <a:lstStyle/>
        <a:p>
          <a:endParaRPr lang="en-US"/>
        </a:p>
      </dgm:t>
    </dgm:pt>
    <dgm:pt modelId="{A5AD2829-1245-4246-BDF9-864A89B26AC9}">
      <dgm:prSet/>
      <dgm:spPr>
        <a:solidFill>
          <a:schemeClr val="accent6">
            <a:lumMod val="20000"/>
            <a:lumOff val="80000"/>
            <a:alpha val="90000"/>
          </a:schemeClr>
        </a:solidFill>
      </dgm:spPr>
      <dgm:t>
        <a:bodyPr/>
        <a:lstStyle/>
        <a:p>
          <a:r>
            <a:rPr lang="zh-CN" altLang="en-US" dirty="0" smtClean="0"/>
            <a:t>翻譯</a:t>
          </a:r>
          <a:endParaRPr lang="en-US" altLang="zh-CN" dirty="0" smtClean="0"/>
        </a:p>
        <a:p>
          <a:r>
            <a:rPr lang="en-US" altLang="zh-CN" dirty="0" smtClean="0"/>
            <a:t>Translation</a:t>
          </a:r>
        </a:p>
        <a:p>
          <a:r>
            <a:rPr lang="en-US" altLang="zh-CN" dirty="0" smtClean="0"/>
            <a:t>Service</a:t>
          </a:r>
          <a:endParaRPr lang="en-US" dirty="0"/>
        </a:p>
      </dgm:t>
    </dgm:pt>
    <dgm:pt modelId="{E4E414FE-4291-484D-98ED-E7134290D000}" type="parTrans" cxnId="{47B523FB-EC3B-416D-B210-9D4529941CC4}">
      <dgm:prSet/>
      <dgm:spPr/>
      <dgm:t>
        <a:bodyPr/>
        <a:lstStyle/>
        <a:p>
          <a:endParaRPr lang="en-US"/>
        </a:p>
      </dgm:t>
    </dgm:pt>
    <dgm:pt modelId="{C03D94C4-2392-4D7C-A25E-A9760227DAB2}" type="sibTrans" cxnId="{47B523FB-EC3B-416D-B210-9D4529941CC4}">
      <dgm:prSet/>
      <dgm:spPr/>
      <dgm:t>
        <a:bodyPr/>
        <a:lstStyle/>
        <a:p>
          <a:endParaRPr lang="en-US"/>
        </a:p>
      </dgm:t>
    </dgm:pt>
    <dgm:pt modelId="{ABCC91C0-046A-4779-8A31-644281768914}">
      <dgm:prSet/>
      <dgm:spPr>
        <a:solidFill>
          <a:schemeClr val="accent6">
            <a:lumMod val="20000"/>
            <a:lumOff val="80000"/>
            <a:alpha val="90000"/>
          </a:schemeClr>
        </a:solidFill>
      </dgm:spPr>
      <dgm:t>
        <a:bodyPr/>
        <a:lstStyle/>
        <a:p>
          <a:r>
            <a:rPr lang="zh-CN" altLang="en-US" dirty="0" smtClean="0"/>
            <a:t>廣告</a:t>
          </a:r>
          <a:endParaRPr lang="en-US" altLang="zh-CN" dirty="0" smtClean="0"/>
        </a:p>
        <a:p>
          <a:r>
            <a:rPr lang="en-US" altLang="zh-CN" dirty="0" smtClean="0"/>
            <a:t>Advertising</a:t>
          </a:r>
        </a:p>
        <a:p>
          <a:r>
            <a:rPr lang="en-US" altLang="zh-CN" dirty="0" smtClean="0"/>
            <a:t>Service</a:t>
          </a:r>
          <a:endParaRPr lang="en-US" dirty="0"/>
        </a:p>
      </dgm:t>
    </dgm:pt>
    <dgm:pt modelId="{326210E6-842B-47E5-8152-233BECD0D4FF}" type="parTrans" cxnId="{2DB2FEA3-F288-4627-B373-9F8D87430898}">
      <dgm:prSet/>
      <dgm:spPr/>
      <dgm:t>
        <a:bodyPr/>
        <a:lstStyle/>
        <a:p>
          <a:endParaRPr lang="en-US"/>
        </a:p>
      </dgm:t>
    </dgm:pt>
    <dgm:pt modelId="{5A4CE5B3-F821-4816-902B-6D2D3D2BAD9E}" type="sibTrans" cxnId="{2DB2FEA3-F288-4627-B373-9F8D87430898}">
      <dgm:prSet/>
      <dgm:spPr/>
      <dgm:t>
        <a:bodyPr/>
        <a:lstStyle/>
        <a:p>
          <a:endParaRPr lang="en-US"/>
        </a:p>
      </dgm:t>
    </dgm:pt>
    <dgm:pt modelId="{1DD40EAC-CDAC-45AA-8E21-FE477BCB5C39}" type="pres">
      <dgm:prSet presAssocID="{D3F2AC97-F3E7-4AAB-97F9-99FCAA34997A}" presName="hierChild1" presStyleCnt="0">
        <dgm:presLayoutVars>
          <dgm:chPref val="1"/>
          <dgm:dir/>
          <dgm:animOne val="branch"/>
          <dgm:animLvl val="lvl"/>
          <dgm:resizeHandles/>
        </dgm:presLayoutVars>
      </dgm:prSet>
      <dgm:spPr/>
      <dgm:t>
        <a:bodyPr/>
        <a:lstStyle/>
        <a:p>
          <a:endParaRPr lang="en-US"/>
        </a:p>
      </dgm:t>
    </dgm:pt>
    <dgm:pt modelId="{AA6DF80E-D41E-4D68-9BB4-554DDB2B7276}" type="pres">
      <dgm:prSet presAssocID="{5E77FCB8-9336-4DF7-A193-5283A3E09B30}" presName="hierRoot1" presStyleCnt="0"/>
      <dgm:spPr/>
    </dgm:pt>
    <dgm:pt modelId="{6A26A4CD-5E2F-47B5-A6F6-F8038F646D21}" type="pres">
      <dgm:prSet presAssocID="{5E77FCB8-9336-4DF7-A193-5283A3E09B30}" presName="composite" presStyleCnt="0"/>
      <dgm:spPr/>
    </dgm:pt>
    <dgm:pt modelId="{A95AA50B-23B1-4950-8BA0-BF3C713A37BA}" type="pres">
      <dgm:prSet presAssocID="{5E77FCB8-9336-4DF7-A193-5283A3E09B30}" presName="background" presStyleLbl="node0" presStyleIdx="0" presStyleCnt="1"/>
      <dgm:spPr/>
    </dgm:pt>
    <dgm:pt modelId="{F7235730-36ED-459B-816B-3487608E587F}" type="pres">
      <dgm:prSet presAssocID="{5E77FCB8-9336-4DF7-A193-5283A3E09B30}" presName="text" presStyleLbl="fgAcc0" presStyleIdx="0" presStyleCnt="1" custScaleX="228615" custScaleY="190283">
        <dgm:presLayoutVars>
          <dgm:chPref val="3"/>
        </dgm:presLayoutVars>
      </dgm:prSet>
      <dgm:spPr/>
      <dgm:t>
        <a:bodyPr/>
        <a:lstStyle/>
        <a:p>
          <a:endParaRPr lang="en-US"/>
        </a:p>
      </dgm:t>
    </dgm:pt>
    <dgm:pt modelId="{A7D8BD15-39B0-49C3-847A-409E4D6FE0F7}" type="pres">
      <dgm:prSet presAssocID="{5E77FCB8-9336-4DF7-A193-5283A3E09B30}" presName="hierChild2" presStyleCnt="0"/>
      <dgm:spPr/>
    </dgm:pt>
    <dgm:pt modelId="{0DEF4D03-52C6-4463-892A-AFBDD2C0B9C6}" type="pres">
      <dgm:prSet presAssocID="{B3C34CF0-D415-460E-A4F4-9564CE87324B}" presName="Name10" presStyleLbl="parChTrans1D2" presStyleIdx="0" presStyleCnt="9"/>
      <dgm:spPr/>
      <dgm:t>
        <a:bodyPr/>
        <a:lstStyle/>
        <a:p>
          <a:endParaRPr lang="en-US"/>
        </a:p>
      </dgm:t>
    </dgm:pt>
    <dgm:pt modelId="{894A1E26-1F83-4BAE-AFAD-478D51F9EC6F}" type="pres">
      <dgm:prSet presAssocID="{56DC9B3D-B2B9-46A3-93BB-12B8136F3A0E}" presName="hierRoot2" presStyleCnt="0"/>
      <dgm:spPr/>
    </dgm:pt>
    <dgm:pt modelId="{0599D8D7-05BE-4EE7-A26C-685D1AC0CD88}" type="pres">
      <dgm:prSet presAssocID="{56DC9B3D-B2B9-46A3-93BB-12B8136F3A0E}" presName="composite2" presStyleCnt="0"/>
      <dgm:spPr/>
    </dgm:pt>
    <dgm:pt modelId="{A2515BC3-7775-4EEA-834B-0430263140B8}" type="pres">
      <dgm:prSet presAssocID="{56DC9B3D-B2B9-46A3-93BB-12B8136F3A0E}" presName="background2" presStyleLbl="node2" presStyleIdx="0" presStyleCnt="9"/>
      <dgm:spPr>
        <a:solidFill>
          <a:schemeClr val="accent1"/>
        </a:solidFill>
      </dgm:spPr>
    </dgm:pt>
    <dgm:pt modelId="{3863B37B-CCBD-40A0-A6FB-D157C77D14A3}" type="pres">
      <dgm:prSet presAssocID="{56DC9B3D-B2B9-46A3-93BB-12B8136F3A0E}" presName="text2" presStyleLbl="fgAcc2" presStyleIdx="0" presStyleCnt="9">
        <dgm:presLayoutVars>
          <dgm:chPref val="3"/>
        </dgm:presLayoutVars>
      </dgm:prSet>
      <dgm:spPr/>
      <dgm:t>
        <a:bodyPr/>
        <a:lstStyle/>
        <a:p>
          <a:endParaRPr lang="en-US"/>
        </a:p>
      </dgm:t>
    </dgm:pt>
    <dgm:pt modelId="{0738FA48-5109-4698-9075-F802DB901D01}" type="pres">
      <dgm:prSet presAssocID="{56DC9B3D-B2B9-46A3-93BB-12B8136F3A0E}" presName="hierChild3" presStyleCnt="0"/>
      <dgm:spPr/>
    </dgm:pt>
    <dgm:pt modelId="{89D8FD4D-2A56-4ED6-A31A-239C13E42A44}" type="pres">
      <dgm:prSet presAssocID="{91333C51-3FEF-400B-87F0-597D66356D4F}" presName="Name17" presStyleLbl="parChTrans1D3" presStyleIdx="0" presStyleCnt="5"/>
      <dgm:spPr/>
      <dgm:t>
        <a:bodyPr/>
        <a:lstStyle/>
        <a:p>
          <a:endParaRPr lang="en-US"/>
        </a:p>
      </dgm:t>
    </dgm:pt>
    <dgm:pt modelId="{48A4E403-2A21-497E-8913-D6DD86839790}" type="pres">
      <dgm:prSet presAssocID="{BCE937EB-2A4D-46FE-BD8D-2B068992C624}" presName="hierRoot3" presStyleCnt="0"/>
      <dgm:spPr/>
    </dgm:pt>
    <dgm:pt modelId="{DEE663BB-F844-4095-AE50-1E7B641F8512}" type="pres">
      <dgm:prSet presAssocID="{BCE937EB-2A4D-46FE-BD8D-2B068992C624}" presName="composite3" presStyleCnt="0"/>
      <dgm:spPr/>
    </dgm:pt>
    <dgm:pt modelId="{A57F1C1A-4A3E-45DF-989C-11C321BC692A}" type="pres">
      <dgm:prSet presAssocID="{BCE937EB-2A4D-46FE-BD8D-2B068992C624}" presName="background3" presStyleLbl="node3" presStyleIdx="0" presStyleCnt="5"/>
      <dgm:spPr>
        <a:solidFill>
          <a:srgbClr val="FFCC00"/>
        </a:solidFill>
      </dgm:spPr>
    </dgm:pt>
    <dgm:pt modelId="{C589DAE9-3A94-4BD6-B7D4-BAC5BE90DD29}" type="pres">
      <dgm:prSet presAssocID="{BCE937EB-2A4D-46FE-BD8D-2B068992C624}" presName="text3" presStyleLbl="fgAcc3" presStyleIdx="0" presStyleCnt="5">
        <dgm:presLayoutVars>
          <dgm:chPref val="3"/>
        </dgm:presLayoutVars>
      </dgm:prSet>
      <dgm:spPr/>
      <dgm:t>
        <a:bodyPr/>
        <a:lstStyle/>
        <a:p>
          <a:endParaRPr lang="en-US"/>
        </a:p>
      </dgm:t>
    </dgm:pt>
    <dgm:pt modelId="{441F7F95-93C1-4FEE-A153-BA95213CE370}" type="pres">
      <dgm:prSet presAssocID="{BCE937EB-2A4D-46FE-BD8D-2B068992C624}" presName="hierChild4" presStyleCnt="0"/>
      <dgm:spPr/>
    </dgm:pt>
    <dgm:pt modelId="{D8D52283-D768-4E54-93A3-A2E6FC894491}" type="pres">
      <dgm:prSet presAssocID="{9F71EEC9-4E3F-49BE-8F1C-D3088734A588}" presName="Name10" presStyleLbl="parChTrans1D2" presStyleIdx="1" presStyleCnt="9"/>
      <dgm:spPr/>
      <dgm:t>
        <a:bodyPr/>
        <a:lstStyle/>
        <a:p>
          <a:endParaRPr lang="en-US"/>
        </a:p>
      </dgm:t>
    </dgm:pt>
    <dgm:pt modelId="{7F0137FA-73A8-4C1F-8873-AE7C3F5BBF5A}" type="pres">
      <dgm:prSet presAssocID="{F9F85F84-7CA6-49F8-B9BC-4B0EBB613900}" presName="hierRoot2" presStyleCnt="0"/>
      <dgm:spPr/>
    </dgm:pt>
    <dgm:pt modelId="{BB025338-BFBB-441F-ADE2-8CE09CA12031}" type="pres">
      <dgm:prSet presAssocID="{F9F85F84-7CA6-49F8-B9BC-4B0EBB613900}" presName="composite2" presStyleCnt="0"/>
      <dgm:spPr/>
    </dgm:pt>
    <dgm:pt modelId="{106CDB7C-A5C0-4908-8311-26BD1BAA3094}" type="pres">
      <dgm:prSet presAssocID="{F9F85F84-7CA6-49F8-B9BC-4B0EBB613900}" presName="background2" presStyleLbl="node2" presStyleIdx="1" presStyleCnt="9"/>
      <dgm:spPr/>
    </dgm:pt>
    <dgm:pt modelId="{D3D4B0F9-12D0-4A0F-982D-4290E375FB51}" type="pres">
      <dgm:prSet presAssocID="{F9F85F84-7CA6-49F8-B9BC-4B0EBB613900}" presName="text2" presStyleLbl="fgAcc2" presStyleIdx="1" presStyleCnt="9" custScaleX="140305">
        <dgm:presLayoutVars>
          <dgm:chPref val="3"/>
        </dgm:presLayoutVars>
      </dgm:prSet>
      <dgm:spPr/>
      <dgm:t>
        <a:bodyPr/>
        <a:lstStyle/>
        <a:p>
          <a:endParaRPr lang="en-US"/>
        </a:p>
      </dgm:t>
    </dgm:pt>
    <dgm:pt modelId="{77D2305A-495E-42C8-AD51-8D9F6162DC92}" type="pres">
      <dgm:prSet presAssocID="{F9F85F84-7CA6-49F8-B9BC-4B0EBB613900}" presName="hierChild3" presStyleCnt="0"/>
      <dgm:spPr/>
    </dgm:pt>
    <dgm:pt modelId="{DC5CAEC9-16EC-4418-AD2D-A3DE6B33944F}" type="pres">
      <dgm:prSet presAssocID="{E5B25615-0C36-4B78-9B82-A9C0C3590D1E}" presName="Name10" presStyleLbl="parChTrans1D2" presStyleIdx="2" presStyleCnt="9"/>
      <dgm:spPr/>
      <dgm:t>
        <a:bodyPr/>
        <a:lstStyle/>
        <a:p>
          <a:endParaRPr lang="en-US"/>
        </a:p>
      </dgm:t>
    </dgm:pt>
    <dgm:pt modelId="{E3DD9CD7-7A54-4EA5-90DE-1AFEF3468121}" type="pres">
      <dgm:prSet presAssocID="{7345CEC8-2C9A-4EE0-B2A6-A49725093A17}" presName="hierRoot2" presStyleCnt="0"/>
      <dgm:spPr/>
    </dgm:pt>
    <dgm:pt modelId="{A4C14F0C-9D0A-4B99-B507-ED343B7F07BA}" type="pres">
      <dgm:prSet presAssocID="{7345CEC8-2C9A-4EE0-B2A6-A49725093A17}" presName="composite2" presStyleCnt="0"/>
      <dgm:spPr/>
    </dgm:pt>
    <dgm:pt modelId="{4D81431C-57D0-401F-B21A-A3E24B7C00ED}" type="pres">
      <dgm:prSet presAssocID="{7345CEC8-2C9A-4EE0-B2A6-A49725093A17}" presName="background2" presStyleLbl="node2" presStyleIdx="2" presStyleCnt="9"/>
      <dgm:spPr>
        <a:solidFill>
          <a:srgbClr val="FFCC00"/>
        </a:solidFill>
      </dgm:spPr>
    </dgm:pt>
    <dgm:pt modelId="{C8E12338-EF67-46D7-85A4-2623DB816D9E}" type="pres">
      <dgm:prSet presAssocID="{7345CEC8-2C9A-4EE0-B2A6-A49725093A17}" presName="text2" presStyleLbl="fgAcc2" presStyleIdx="2" presStyleCnt="9">
        <dgm:presLayoutVars>
          <dgm:chPref val="3"/>
        </dgm:presLayoutVars>
      </dgm:prSet>
      <dgm:spPr/>
      <dgm:t>
        <a:bodyPr/>
        <a:lstStyle/>
        <a:p>
          <a:endParaRPr lang="en-US"/>
        </a:p>
      </dgm:t>
    </dgm:pt>
    <dgm:pt modelId="{764A20EA-9A87-4250-9E3C-DDEB53F12DAB}" type="pres">
      <dgm:prSet presAssocID="{7345CEC8-2C9A-4EE0-B2A6-A49725093A17}" presName="hierChild3" presStyleCnt="0"/>
      <dgm:spPr/>
    </dgm:pt>
    <dgm:pt modelId="{7E597AA4-51B6-4638-BBA9-088C326574AA}" type="pres">
      <dgm:prSet presAssocID="{8BD132A4-F976-4DCE-8E0E-E03F9CC1F901}" presName="Name10" presStyleLbl="parChTrans1D2" presStyleIdx="3" presStyleCnt="9"/>
      <dgm:spPr/>
      <dgm:t>
        <a:bodyPr/>
        <a:lstStyle/>
        <a:p>
          <a:endParaRPr lang="en-US"/>
        </a:p>
      </dgm:t>
    </dgm:pt>
    <dgm:pt modelId="{222B7922-68BF-4607-AF6E-79FF9D8A905C}" type="pres">
      <dgm:prSet presAssocID="{54D21184-4FB0-4FB8-A216-A47BACDE28F6}" presName="hierRoot2" presStyleCnt="0"/>
      <dgm:spPr/>
    </dgm:pt>
    <dgm:pt modelId="{1FFE02EE-B295-427E-9625-8B10DDA31429}" type="pres">
      <dgm:prSet presAssocID="{54D21184-4FB0-4FB8-A216-A47BACDE28F6}" presName="composite2" presStyleCnt="0"/>
      <dgm:spPr/>
    </dgm:pt>
    <dgm:pt modelId="{7FE2C4CA-438A-4E53-8FB7-B2931C1B84BC}" type="pres">
      <dgm:prSet presAssocID="{54D21184-4FB0-4FB8-A216-A47BACDE28F6}" presName="background2" presStyleLbl="node2" presStyleIdx="3" presStyleCnt="9"/>
      <dgm:spPr>
        <a:solidFill>
          <a:schemeClr val="accent1"/>
        </a:solidFill>
      </dgm:spPr>
    </dgm:pt>
    <dgm:pt modelId="{44779107-981B-414B-BE51-36EA38631EEF}" type="pres">
      <dgm:prSet presAssocID="{54D21184-4FB0-4FB8-A216-A47BACDE28F6}" presName="text2" presStyleLbl="fgAcc2" presStyleIdx="3" presStyleCnt="9">
        <dgm:presLayoutVars>
          <dgm:chPref val="3"/>
        </dgm:presLayoutVars>
      </dgm:prSet>
      <dgm:spPr/>
      <dgm:t>
        <a:bodyPr/>
        <a:lstStyle/>
        <a:p>
          <a:endParaRPr lang="en-US"/>
        </a:p>
      </dgm:t>
    </dgm:pt>
    <dgm:pt modelId="{D952681E-EA52-47FB-8A83-8E55D2D8E1E3}" type="pres">
      <dgm:prSet presAssocID="{54D21184-4FB0-4FB8-A216-A47BACDE28F6}" presName="hierChild3" presStyleCnt="0"/>
      <dgm:spPr/>
    </dgm:pt>
    <dgm:pt modelId="{8FDB1014-6C86-4287-A46B-9FB0A6E117BC}" type="pres">
      <dgm:prSet presAssocID="{269BA3AA-35F7-49A6-8FEB-25F05D60E2DF}" presName="Name17" presStyleLbl="parChTrans1D3" presStyleIdx="1" presStyleCnt="5"/>
      <dgm:spPr/>
      <dgm:t>
        <a:bodyPr/>
        <a:lstStyle/>
        <a:p>
          <a:endParaRPr lang="en-US"/>
        </a:p>
      </dgm:t>
    </dgm:pt>
    <dgm:pt modelId="{468CE37F-B6E8-4E9C-B598-21A014278EBC}" type="pres">
      <dgm:prSet presAssocID="{783FED9D-7AB9-41A6-BCF4-B11D8546042E}" presName="hierRoot3" presStyleCnt="0"/>
      <dgm:spPr/>
    </dgm:pt>
    <dgm:pt modelId="{73860B58-47AC-4F2B-B28D-B51E4DBBEE7D}" type="pres">
      <dgm:prSet presAssocID="{783FED9D-7AB9-41A6-BCF4-B11D8546042E}" presName="composite3" presStyleCnt="0"/>
      <dgm:spPr/>
    </dgm:pt>
    <dgm:pt modelId="{822BE10D-53B6-4031-B2D3-CCA2D9FF82C0}" type="pres">
      <dgm:prSet presAssocID="{783FED9D-7AB9-41A6-BCF4-B11D8546042E}" presName="background3" presStyleLbl="node3" presStyleIdx="1" presStyleCnt="5"/>
      <dgm:spPr>
        <a:solidFill>
          <a:srgbClr val="FFCC00"/>
        </a:solidFill>
      </dgm:spPr>
    </dgm:pt>
    <dgm:pt modelId="{2947DC2A-661C-44B8-951F-87B546DF77E1}" type="pres">
      <dgm:prSet presAssocID="{783FED9D-7AB9-41A6-BCF4-B11D8546042E}" presName="text3" presStyleLbl="fgAcc3" presStyleIdx="1" presStyleCnt="5">
        <dgm:presLayoutVars>
          <dgm:chPref val="3"/>
        </dgm:presLayoutVars>
      </dgm:prSet>
      <dgm:spPr/>
      <dgm:t>
        <a:bodyPr/>
        <a:lstStyle/>
        <a:p>
          <a:endParaRPr lang="en-US"/>
        </a:p>
      </dgm:t>
    </dgm:pt>
    <dgm:pt modelId="{B062AE47-8106-4ACC-86AA-754909EB63AA}" type="pres">
      <dgm:prSet presAssocID="{783FED9D-7AB9-41A6-BCF4-B11D8546042E}" presName="hierChild4" presStyleCnt="0"/>
      <dgm:spPr/>
    </dgm:pt>
    <dgm:pt modelId="{0963BEA2-7DF2-479A-9783-D962E3588C90}" type="pres">
      <dgm:prSet presAssocID="{3E77F53B-863F-4C96-B1E1-2C86A3160A74}" presName="Name10" presStyleLbl="parChTrans1D2" presStyleIdx="4" presStyleCnt="9"/>
      <dgm:spPr/>
      <dgm:t>
        <a:bodyPr/>
        <a:lstStyle/>
        <a:p>
          <a:endParaRPr lang="en-US"/>
        </a:p>
      </dgm:t>
    </dgm:pt>
    <dgm:pt modelId="{5F6A580A-9072-4F99-B7EC-7B48DD543E33}" type="pres">
      <dgm:prSet presAssocID="{350BE800-5A6D-4B5C-8BD0-6753580ED7E6}" presName="hierRoot2" presStyleCnt="0"/>
      <dgm:spPr/>
    </dgm:pt>
    <dgm:pt modelId="{EE105B45-23F2-40B7-AB2E-8E393808F97B}" type="pres">
      <dgm:prSet presAssocID="{350BE800-5A6D-4B5C-8BD0-6753580ED7E6}" presName="composite2" presStyleCnt="0"/>
      <dgm:spPr/>
    </dgm:pt>
    <dgm:pt modelId="{9DDA1DC4-793A-4655-B8D2-C6492D130F55}" type="pres">
      <dgm:prSet presAssocID="{350BE800-5A6D-4B5C-8BD0-6753580ED7E6}" presName="background2" presStyleLbl="node2" presStyleIdx="4" presStyleCnt="9"/>
      <dgm:spPr>
        <a:solidFill>
          <a:srgbClr val="FFCC00"/>
        </a:solidFill>
      </dgm:spPr>
    </dgm:pt>
    <dgm:pt modelId="{DF96FA55-2780-4E09-9FF2-F63B72AB2E6B}" type="pres">
      <dgm:prSet presAssocID="{350BE800-5A6D-4B5C-8BD0-6753580ED7E6}" presName="text2" presStyleLbl="fgAcc2" presStyleIdx="4" presStyleCnt="9">
        <dgm:presLayoutVars>
          <dgm:chPref val="3"/>
        </dgm:presLayoutVars>
      </dgm:prSet>
      <dgm:spPr/>
      <dgm:t>
        <a:bodyPr/>
        <a:lstStyle/>
        <a:p>
          <a:endParaRPr lang="en-US"/>
        </a:p>
      </dgm:t>
    </dgm:pt>
    <dgm:pt modelId="{A65CB50C-B3C2-4C02-B779-D522758D4B17}" type="pres">
      <dgm:prSet presAssocID="{350BE800-5A6D-4B5C-8BD0-6753580ED7E6}" presName="hierChild3" presStyleCnt="0"/>
      <dgm:spPr/>
    </dgm:pt>
    <dgm:pt modelId="{4CD23122-2161-4DFC-9FC4-F31138ED38CE}" type="pres">
      <dgm:prSet presAssocID="{958AA4D3-8A4C-4205-B34D-5F27B393A190}" presName="Name10" presStyleLbl="parChTrans1D2" presStyleIdx="5" presStyleCnt="9"/>
      <dgm:spPr/>
      <dgm:t>
        <a:bodyPr/>
        <a:lstStyle/>
        <a:p>
          <a:endParaRPr lang="en-US"/>
        </a:p>
      </dgm:t>
    </dgm:pt>
    <dgm:pt modelId="{E51881F9-D993-4B9C-8696-B985A157E2FE}" type="pres">
      <dgm:prSet presAssocID="{A90B462A-A049-4270-B102-8B46A90784CF}" presName="hierRoot2" presStyleCnt="0"/>
      <dgm:spPr/>
    </dgm:pt>
    <dgm:pt modelId="{5AA93831-93E8-4D54-A274-5DE0E9C6F6CC}" type="pres">
      <dgm:prSet presAssocID="{A90B462A-A049-4270-B102-8B46A90784CF}" presName="composite2" presStyleCnt="0"/>
      <dgm:spPr/>
    </dgm:pt>
    <dgm:pt modelId="{F42108BC-C489-4CB6-BEBA-E997563EC004}" type="pres">
      <dgm:prSet presAssocID="{A90B462A-A049-4270-B102-8B46A90784CF}" presName="background2" presStyleLbl="node2" presStyleIdx="5" presStyleCnt="9"/>
      <dgm:spPr>
        <a:solidFill>
          <a:schemeClr val="accent1"/>
        </a:solidFill>
      </dgm:spPr>
    </dgm:pt>
    <dgm:pt modelId="{DFCE1A4D-2FF7-453F-B102-EFD50866F8A7}" type="pres">
      <dgm:prSet presAssocID="{A90B462A-A049-4270-B102-8B46A90784CF}" presName="text2" presStyleLbl="fgAcc2" presStyleIdx="5" presStyleCnt="9" custScaleX="125273">
        <dgm:presLayoutVars>
          <dgm:chPref val="3"/>
        </dgm:presLayoutVars>
      </dgm:prSet>
      <dgm:spPr/>
      <dgm:t>
        <a:bodyPr/>
        <a:lstStyle/>
        <a:p>
          <a:endParaRPr lang="en-US"/>
        </a:p>
      </dgm:t>
    </dgm:pt>
    <dgm:pt modelId="{3148C7C6-08DA-4147-A24D-269C710A51BF}" type="pres">
      <dgm:prSet presAssocID="{A90B462A-A049-4270-B102-8B46A90784CF}" presName="hierChild3" presStyleCnt="0"/>
      <dgm:spPr/>
    </dgm:pt>
    <dgm:pt modelId="{EC9DBA3A-AEE9-4DFA-A299-83A87E8A8952}" type="pres">
      <dgm:prSet presAssocID="{00257334-5B6F-40D3-B470-6A05829E2DF5}" presName="Name17" presStyleLbl="parChTrans1D3" presStyleIdx="2" presStyleCnt="5"/>
      <dgm:spPr/>
      <dgm:t>
        <a:bodyPr/>
        <a:lstStyle/>
        <a:p>
          <a:endParaRPr lang="en-US"/>
        </a:p>
      </dgm:t>
    </dgm:pt>
    <dgm:pt modelId="{B68394F1-23BE-4E8E-8AE1-859E405177ED}" type="pres">
      <dgm:prSet presAssocID="{A963AA35-6CBE-4065-B7AC-CFD855AE010F}" presName="hierRoot3" presStyleCnt="0"/>
      <dgm:spPr/>
    </dgm:pt>
    <dgm:pt modelId="{2B3CA605-7BAA-476A-B651-BC9667D20447}" type="pres">
      <dgm:prSet presAssocID="{A963AA35-6CBE-4065-B7AC-CFD855AE010F}" presName="composite3" presStyleCnt="0"/>
      <dgm:spPr/>
    </dgm:pt>
    <dgm:pt modelId="{4E80FC3B-5200-4614-9584-83C639ED2088}" type="pres">
      <dgm:prSet presAssocID="{A963AA35-6CBE-4065-B7AC-CFD855AE010F}" presName="background3" presStyleLbl="node3" presStyleIdx="2" presStyleCnt="5"/>
      <dgm:spPr>
        <a:solidFill>
          <a:srgbClr val="FFCC00"/>
        </a:solidFill>
      </dgm:spPr>
    </dgm:pt>
    <dgm:pt modelId="{AC483B71-8BC5-491A-A1B8-E51153A167E9}" type="pres">
      <dgm:prSet presAssocID="{A963AA35-6CBE-4065-B7AC-CFD855AE010F}" presName="text3" presStyleLbl="fgAcc3" presStyleIdx="2" presStyleCnt="5" custScaleX="121377" custScaleY="135167">
        <dgm:presLayoutVars>
          <dgm:chPref val="3"/>
        </dgm:presLayoutVars>
      </dgm:prSet>
      <dgm:spPr/>
      <dgm:t>
        <a:bodyPr/>
        <a:lstStyle/>
        <a:p>
          <a:endParaRPr lang="en-US"/>
        </a:p>
      </dgm:t>
    </dgm:pt>
    <dgm:pt modelId="{558D2D1B-EAED-495F-BA91-3A7C6DFFFB73}" type="pres">
      <dgm:prSet presAssocID="{A963AA35-6CBE-4065-B7AC-CFD855AE010F}" presName="hierChild4" presStyleCnt="0"/>
      <dgm:spPr/>
    </dgm:pt>
    <dgm:pt modelId="{52699BF0-6644-4644-A305-E04088FC36B3}" type="pres">
      <dgm:prSet presAssocID="{5E845CD8-8C88-455A-A15F-6F28BF7E912A}" presName="Name23" presStyleLbl="parChTrans1D4" presStyleIdx="0" presStyleCnt="5"/>
      <dgm:spPr/>
      <dgm:t>
        <a:bodyPr/>
        <a:lstStyle/>
        <a:p>
          <a:endParaRPr lang="en-US"/>
        </a:p>
      </dgm:t>
    </dgm:pt>
    <dgm:pt modelId="{4B8E7AA5-F3B7-4707-9383-AE4294AED623}" type="pres">
      <dgm:prSet presAssocID="{C01DF046-98A1-43F6-B5C3-847D11459FD9}" presName="hierRoot4" presStyleCnt="0"/>
      <dgm:spPr/>
    </dgm:pt>
    <dgm:pt modelId="{C5AA01BA-170E-4981-9DBA-7AF004DE41B0}" type="pres">
      <dgm:prSet presAssocID="{C01DF046-98A1-43F6-B5C3-847D11459FD9}" presName="composite4" presStyleCnt="0"/>
      <dgm:spPr/>
    </dgm:pt>
    <dgm:pt modelId="{0B89B3B4-69E2-4B97-A7C9-AA8909C1B12C}" type="pres">
      <dgm:prSet presAssocID="{C01DF046-98A1-43F6-B5C3-847D11459FD9}" presName="background4" presStyleLbl="node4" presStyleIdx="0" presStyleCnt="5"/>
      <dgm:spPr>
        <a:solidFill>
          <a:srgbClr val="FFCC00"/>
        </a:solidFill>
      </dgm:spPr>
    </dgm:pt>
    <dgm:pt modelId="{626A2287-3C95-45B2-976D-3FB9F36C4555}" type="pres">
      <dgm:prSet presAssocID="{C01DF046-98A1-43F6-B5C3-847D11459FD9}" presName="text4" presStyleLbl="fgAcc4" presStyleIdx="0" presStyleCnt="5" custScaleX="137655" custScaleY="146786">
        <dgm:presLayoutVars>
          <dgm:chPref val="3"/>
        </dgm:presLayoutVars>
      </dgm:prSet>
      <dgm:spPr/>
      <dgm:t>
        <a:bodyPr/>
        <a:lstStyle/>
        <a:p>
          <a:endParaRPr lang="en-US"/>
        </a:p>
      </dgm:t>
    </dgm:pt>
    <dgm:pt modelId="{56F99D05-5975-4010-B874-E440F3C6884D}" type="pres">
      <dgm:prSet presAssocID="{C01DF046-98A1-43F6-B5C3-847D11459FD9}" presName="hierChild5" presStyleCnt="0"/>
      <dgm:spPr/>
    </dgm:pt>
    <dgm:pt modelId="{8AB2F54E-6D0E-4353-A5D7-376973F90BD7}" type="pres">
      <dgm:prSet presAssocID="{B0F9693D-C927-4912-BB79-8120BF601B84}" presName="Name10" presStyleLbl="parChTrans1D2" presStyleIdx="6" presStyleCnt="9"/>
      <dgm:spPr/>
      <dgm:t>
        <a:bodyPr/>
        <a:lstStyle/>
        <a:p>
          <a:endParaRPr lang="en-US"/>
        </a:p>
      </dgm:t>
    </dgm:pt>
    <dgm:pt modelId="{856647B6-E3FD-45C6-AB0D-4F5984342F8C}" type="pres">
      <dgm:prSet presAssocID="{F7EC23A9-E9FE-40F7-8667-61ED263E05CA}" presName="hierRoot2" presStyleCnt="0"/>
      <dgm:spPr/>
    </dgm:pt>
    <dgm:pt modelId="{1E6E8E98-C606-46F5-88E9-EF9422F4C174}" type="pres">
      <dgm:prSet presAssocID="{F7EC23A9-E9FE-40F7-8667-61ED263E05CA}" presName="composite2" presStyleCnt="0"/>
      <dgm:spPr/>
    </dgm:pt>
    <dgm:pt modelId="{011185BE-048A-45FD-95B9-7764C53FD693}" type="pres">
      <dgm:prSet presAssocID="{F7EC23A9-E9FE-40F7-8667-61ED263E05CA}" presName="background2" presStyleLbl="node2" presStyleIdx="6" presStyleCnt="9"/>
      <dgm:spPr>
        <a:solidFill>
          <a:schemeClr val="accent1"/>
        </a:solidFill>
      </dgm:spPr>
    </dgm:pt>
    <dgm:pt modelId="{7D366FFB-B299-4857-A143-5D26369BB339}" type="pres">
      <dgm:prSet presAssocID="{F7EC23A9-E9FE-40F7-8667-61ED263E05CA}" presName="text2" presStyleLbl="fgAcc2" presStyleIdx="6" presStyleCnt="9" custScaleY="134398">
        <dgm:presLayoutVars>
          <dgm:chPref val="3"/>
        </dgm:presLayoutVars>
      </dgm:prSet>
      <dgm:spPr/>
      <dgm:t>
        <a:bodyPr/>
        <a:lstStyle/>
        <a:p>
          <a:endParaRPr lang="en-US"/>
        </a:p>
      </dgm:t>
    </dgm:pt>
    <dgm:pt modelId="{29C544AD-A724-480E-A3BD-18B38A0AF171}" type="pres">
      <dgm:prSet presAssocID="{F7EC23A9-E9FE-40F7-8667-61ED263E05CA}" presName="hierChild3" presStyleCnt="0"/>
      <dgm:spPr/>
    </dgm:pt>
    <dgm:pt modelId="{3DD8E498-EC56-4659-8BFF-A25C0EE596B5}" type="pres">
      <dgm:prSet presAssocID="{94F4F822-E861-47E2-BFD9-EC7A8F305E70}" presName="Name17" presStyleLbl="parChTrans1D3" presStyleIdx="3" presStyleCnt="5"/>
      <dgm:spPr/>
      <dgm:t>
        <a:bodyPr/>
        <a:lstStyle/>
        <a:p>
          <a:endParaRPr lang="en-US"/>
        </a:p>
      </dgm:t>
    </dgm:pt>
    <dgm:pt modelId="{AF4DAB22-5DCA-4DE9-8F18-E9B160966891}" type="pres">
      <dgm:prSet presAssocID="{7994FFCB-B372-483E-95F6-E208389697AD}" presName="hierRoot3" presStyleCnt="0"/>
      <dgm:spPr/>
    </dgm:pt>
    <dgm:pt modelId="{1B25970E-96A9-4802-9103-B9DD5B865634}" type="pres">
      <dgm:prSet presAssocID="{7994FFCB-B372-483E-95F6-E208389697AD}" presName="composite3" presStyleCnt="0"/>
      <dgm:spPr/>
    </dgm:pt>
    <dgm:pt modelId="{79DB603E-D9EE-4E3A-9FBB-9948A66B9797}" type="pres">
      <dgm:prSet presAssocID="{7994FFCB-B372-483E-95F6-E208389697AD}" presName="background3" presStyleLbl="node3" presStyleIdx="3" presStyleCnt="5"/>
      <dgm:spPr>
        <a:solidFill>
          <a:srgbClr val="FFCC00"/>
        </a:solidFill>
      </dgm:spPr>
    </dgm:pt>
    <dgm:pt modelId="{9F9B10CD-D693-4296-8F16-63270B24CB8D}" type="pres">
      <dgm:prSet presAssocID="{7994FFCB-B372-483E-95F6-E208389697AD}" presName="text3" presStyleLbl="fgAcc3" presStyleIdx="3" presStyleCnt="5" custScaleY="154720">
        <dgm:presLayoutVars>
          <dgm:chPref val="3"/>
        </dgm:presLayoutVars>
      </dgm:prSet>
      <dgm:spPr/>
      <dgm:t>
        <a:bodyPr/>
        <a:lstStyle/>
        <a:p>
          <a:endParaRPr lang="en-US"/>
        </a:p>
      </dgm:t>
    </dgm:pt>
    <dgm:pt modelId="{6CB16229-B969-4561-8EEF-42C99BDE117C}" type="pres">
      <dgm:prSet presAssocID="{7994FFCB-B372-483E-95F6-E208389697AD}" presName="hierChild4" presStyleCnt="0"/>
      <dgm:spPr/>
    </dgm:pt>
    <dgm:pt modelId="{5BE7B1F6-DBC7-4A03-9290-8A404F918914}" type="pres">
      <dgm:prSet presAssocID="{7B9CC583-E4E3-4B24-BB64-F6E429E5CEF4}" presName="Name23" presStyleLbl="parChTrans1D4" presStyleIdx="1" presStyleCnt="5"/>
      <dgm:spPr/>
      <dgm:t>
        <a:bodyPr/>
        <a:lstStyle/>
        <a:p>
          <a:endParaRPr lang="en-US"/>
        </a:p>
      </dgm:t>
    </dgm:pt>
    <dgm:pt modelId="{3AA57D21-62B8-4EB6-9B62-D0BAB82072BA}" type="pres">
      <dgm:prSet presAssocID="{854991AC-ACAA-4AE9-87AA-3BA67A43FDBC}" presName="hierRoot4" presStyleCnt="0"/>
      <dgm:spPr/>
    </dgm:pt>
    <dgm:pt modelId="{9A149BAF-6118-43FF-A7B9-444B10A5E3AB}" type="pres">
      <dgm:prSet presAssocID="{854991AC-ACAA-4AE9-87AA-3BA67A43FDBC}" presName="composite4" presStyleCnt="0"/>
      <dgm:spPr/>
    </dgm:pt>
    <dgm:pt modelId="{F0E4C676-1686-42A3-A889-3DB99B590E99}" type="pres">
      <dgm:prSet presAssocID="{854991AC-ACAA-4AE9-87AA-3BA67A43FDBC}" presName="background4" presStyleLbl="node4" presStyleIdx="1" presStyleCnt="5"/>
      <dgm:spPr>
        <a:solidFill>
          <a:srgbClr val="FFCC00"/>
        </a:solidFill>
      </dgm:spPr>
    </dgm:pt>
    <dgm:pt modelId="{609C9A94-0E61-41E7-A0CA-04FED80E6176}" type="pres">
      <dgm:prSet presAssocID="{854991AC-ACAA-4AE9-87AA-3BA67A43FDBC}" presName="text4" presStyleLbl="fgAcc4" presStyleIdx="1" presStyleCnt="5">
        <dgm:presLayoutVars>
          <dgm:chPref val="3"/>
        </dgm:presLayoutVars>
      </dgm:prSet>
      <dgm:spPr/>
      <dgm:t>
        <a:bodyPr/>
        <a:lstStyle/>
        <a:p>
          <a:endParaRPr lang="en-US"/>
        </a:p>
      </dgm:t>
    </dgm:pt>
    <dgm:pt modelId="{94202387-5963-471E-890A-C01A428008DF}" type="pres">
      <dgm:prSet presAssocID="{854991AC-ACAA-4AE9-87AA-3BA67A43FDBC}" presName="hierChild5" presStyleCnt="0"/>
      <dgm:spPr/>
    </dgm:pt>
    <dgm:pt modelId="{4378BF2B-D517-42AD-AB3F-7E53BEC35097}" type="pres">
      <dgm:prSet presAssocID="{9FFB2F0B-5BDD-43A8-9946-155E1260D86F}" presName="Name10" presStyleLbl="parChTrans1D2" presStyleIdx="7" presStyleCnt="9"/>
      <dgm:spPr/>
      <dgm:t>
        <a:bodyPr/>
        <a:lstStyle/>
        <a:p>
          <a:endParaRPr lang="en-US"/>
        </a:p>
      </dgm:t>
    </dgm:pt>
    <dgm:pt modelId="{210F1608-5BBA-48D8-9DA7-19CDD7228DAF}" type="pres">
      <dgm:prSet presAssocID="{950611C9-9639-42AB-9D8B-F1B3630FFE1A}" presName="hierRoot2" presStyleCnt="0"/>
      <dgm:spPr/>
    </dgm:pt>
    <dgm:pt modelId="{9C258D37-90F9-4B73-B8B9-A18EC07970B6}" type="pres">
      <dgm:prSet presAssocID="{950611C9-9639-42AB-9D8B-F1B3630FFE1A}" presName="composite2" presStyleCnt="0"/>
      <dgm:spPr/>
    </dgm:pt>
    <dgm:pt modelId="{DEC458A4-65BC-4B84-AED5-7D877913B7DF}" type="pres">
      <dgm:prSet presAssocID="{950611C9-9639-42AB-9D8B-F1B3630FFE1A}" presName="background2" presStyleLbl="node2" presStyleIdx="7" presStyleCnt="9"/>
      <dgm:spPr>
        <a:solidFill>
          <a:schemeClr val="accent1"/>
        </a:solidFill>
      </dgm:spPr>
    </dgm:pt>
    <dgm:pt modelId="{6B2290A5-C4E5-4680-B38F-41B387E90005}" type="pres">
      <dgm:prSet presAssocID="{950611C9-9639-42AB-9D8B-F1B3630FFE1A}" presName="text2" presStyleLbl="fgAcc2" presStyleIdx="7" presStyleCnt="9" custScaleY="134398">
        <dgm:presLayoutVars>
          <dgm:chPref val="3"/>
        </dgm:presLayoutVars>
      </dgm:prSet>
      <dgm:spPr/>
      <dgm:t>
        <a:bodyPr/>
        <a:lstStyle/>
        <a:p>
          <a:endParaRPr lang="en-US"/>
        </a:p>
      </dgm:t>
    </dgm:pt>
    <dgm:pt modelId="{5151B74B-3BC1-4808-8AC0-6E8510B6C1A8}" type="pres">
      <dgm:prSet presAssocID="{950611C9-9639-42AB-9D8B-F1B3630FFE1A}" presName="hierChild3" presStyleCnt="0"/>
      <dgm:spPr/>
    </dgm:pt>
    <dgm:pt modelId="{AFAAFD14-5B8C-4E4E-A217-5387325B3BAE}" type="pres">
      <dgm:prSet presAssocID="{89168B3D-F7C5-4E1D-B218-C61450D45678}" presName="Name17" presStyleLbl="parChTrans1D3" presStyleIdx="4" presStyleCnt="5"/>
      <dgm:spPr/>
      <dgm:t>
        <a:bodyPr/>
        <a:lstStyle/>
        <a:p>
          <a:endParaRPr lang="en-US"/>
        </a:p>
      </dgm:t>
    </dgm:pt>
    <dgm:pt modelId="{92ACC882-F5C4-45A1-B112-6C75A2F742C8}" type="pres">
      <dgm:prSet presAssocID="{2311118B-3582-4DED-AC04-EBED8B71EE6F}" presName="hierRoot3" presStyleCnt="0"/>
      <dgm:spPr/>
    </dgm:pt>
    <dgm:pt modelId="{983C8156-5A52-4CA2-9286-EA43BFE57D6D}" type="pres">
      <dgm:prSet presAssocID="{2311118B-3582-4DED-AC04-EBED8B71EE6F}" presName="composite3" presStyleCnt="0"/>
      <dgm:spPr/>
    </dgm:pt>
    <dgm:pt modelId="{CE8CF73F-67D4-46FA-8870-31CB199657FB}" type="pres">
      <dgm:prSet presAssocID="{2311118B-3582-4DED-AC04-EBED8B71EE6F}" presName="background3" presStyleLbl="node3" presStyleIdx="4" presStyleCnt="5"/>
      <dgm:spPr>
        <a:solidFill>
          <a:srgbClr val="FFCC00"/>
        </a:solidFill>
      </dgm:spPr>
    </dgm:pt>
    <dgm:pt modelId="{A6621E28-9E74-481D-B2F3-4D0865EFBA23}" type="pres">
      <dgm:prSet presAssocID="{2311118B-3582-4DED-AC04-EBED8B71EE6F}" presName="text3" presStyleLbl="fgAcc3" presStyleIdx="4" presStyleCnt="5" custScaleY="159832">
        <dgm:presLayoutVars>
          <dgm:chPref val="3"/>
        </dgm:presLayoutVars>
      </dgm:prSet>
      <dgm:spPr/>
      <dgm:t>
        <a:bodyPr/>
        <a:lstStyle/>
        <a:p>
          <a:endParaRPr lang="en-US"/>
        </a:p>
      </dgm:t>
    </dgm:pt>
    <dgm:pt modelId="{9524481B-EC44-4009-ABED-914B5AE512CC}" type="pres">
      <dgm:prSet presAssocID="{2311118B-3582-4DED-AC04-EBED8B71EE6F}" presName="hierChild4" presStyleCnt="0"/>
      <dgm:spPr/>
    </dgm:pt>
    <dgm:pt modelId="{452B5051-8635-44F4-ADC0-F8F6B1C37BE9}" type="pres">
      <dgm:prSet presAssocID="{A96C16F5-52B8-4F70-B3DE-4381038B5C29}" presName="Name23" presStyleLbl="parChTrans1D4" presStyleIdx="2" presStyleCnt="5"/>
      <dgm:spPr/>
      <dgm:t>
        <a:bodyPr/>
        <a:lstStyle/>
        <a:p>
          <a:endParaRPr lang="en-US"/>
        </a:p>
      </dgm:t>
    </dgm:pt>
    <dgm:pt modelId="{432B78DC-58B1-4F79-A593-18F95EB85962}" type="pres">
      <dgm:prSet presAssocID="{6D17B09F-5957-4369-9571-C27C5D518172}" presName="hierRoot4" presStyleCnt="0"/>
      <dgm:spPr/>
    </dgm:pt>
    <dgm:pt modelId="{DA9366E6-7B42-4E2B-894E-FAEBDB53ED23}" type="pres">
      <dgm:prSet presAssocID="{6D17B09F-5957-4369-9571-C27C5D518172}" presName="composite4" presStyleCnt="0"/>
      <dgm:spPr/>
    </dgm:pt>
    <dgm:pt modelId="{3EF76752-F719-45E3-B352-0CAA7EBD971C}" type="pres">
      <dgm:prSet presAssocID="{6D17B09F-5957-4369-9571-C27C5D518172}" presName="background4" presStyleLbl="node4" presStyleIdx="2" presStyleCnt="5"/>
      <dgm:spPr>
        <a:solidFill>
          <a:srgbClr val="FFCC00"/>
        </a:solidFill>
      </dgm:spPr>
    </dgm:pt>
    <dgm:pt modelId="{901F8C72-35CF-4CD7-A38D-A180B0F931DD}" type="pres">
      <dgm:prSet presAssocID="{6D17B09F-5957-4369-9571-C27C5D518172}" presName="text4" presStyleLbl="fgAcc4" presStyleIdx="2" presStyleCnt="5" custScaleY="159832">
        <dgm:presLayoutVars>
          <dgm:chPref val="3"/>
        </dgm:presLayoutVars>
      </dgm:prSet>
      <dgm:spPr/>
      <dgm:t>
        <a:bodyPr/>
        <a:lstStyle/>
        <a:p>
          <a:endParaRPr lang="en-US"/>
        </a:p>
      </dgm:t>
    </dgm:pt>
    <dgm:pt modelId="{DAB108D3-F551-4CFF-A7D2-B8EC8FB9ACFE}" type="pres">
      <dgm:prSet presAssocID="{6D17B09F-5957-4369-9571-C27C5D518172}" presName="hierChild5" presStyleCnt="0"/>
      <dgm:spPr/>
    </dgm:pt>
    <dgm:pt modelId="{24872A01-630B-4972-937E-1E1E7BEE9017}" type="pres">
      <dgm:prSet presAssocID="{E4E414FE-4291-484D-98ED-E7134290D000}" presName="Name23" presStyleLbl="parChTrans1D4" presStyleIdx="3" presStyleCnt="5"/>
      <dgm:spPr/>
      <dgm:t>
        <a:bodyPr/>
        <a:lstStyle/>
        <a:p>
          <a:endParaRPr lang="en-US"/>
        </a:p>
      </dgm:t>
    </dgm:pt>
    <dgm:pt modelId="{819DE470-33F7-45CD-8742-C72A9468C4A9}" type="pres">
      <dgm:prSet presAssocID="{A5AD2829-1245-4246-BDF9-864A89B26AC9}" presName="hierRoot4" presStyleCnt="0"/>
      <dgm:spPr/>
    </dgm:pt>
    <dgm:pt modelId="{634613FC-351A-44C5-836D-14270263AD9E}" type="pres">
      <dgm:prSet presAssocID="{A5AD2829-1245-4246-BDF9-864A89B26AC9}" presName="composite4" presStyleCnt="0"/>
      <dgm:spPr/>
    </dgm:pt>
    <dgm:pt modelId="{320098E6-375A-49B7-8A67-F803C4078A0E}" type="pres">
      <dgm:prSet presAssocID="{A5AD2829-1245-4246-BDF9-864A89B26AC9}" presName="background4" presStyleLbl="node4" presStyleIdx="3" presStyleCnt="5"/>
      <dgm:spPr>
        <a:solidFill>
          <a:srgbClr val="FFCC00"/>
        </a:solidFill>
      </dgm:spPr>
    </dgm:pt>
    <dgm:pt modelId="{5EC9B29B-C59E-4E0F-85D5-933EC8017E26}" type="pres">
      <dgm:prSet presAssocID="{A5AD2829-1245-4246-BDF9-864A89B26AC9}" presName="text4" presStyleLbl="fgAcc4" presStyleIdx="3" presStyleCnt="5" custScaleY="159832">
        <dgm:presLayoutVars>
          <dgm:chPref val="3"/>
        </dgm:presLayoutVars>
      </dgm:prSet>
      <dgm:spPr/>
      <dgm:t>
        <a:bodyPr/>
        <a:lstStyle/>
        <a:p>
          <a:endParaRPr lang="en-US"/>
        </a:p>
      </dgm:t>
    </dgm:pt>
    <dgm:pt modelId="{5F3E8FB6-2709-433B-9563-E55AF08AD187}" type="pres">
      <dgm:prSet presAssocID="{A5AD2829-1245-4246-BDF9-864A89B26AC9}" presName="hierChild5" presStyleCnt="0"/>
      <dgm:spPr/>
    </dgm:pt>
    <dgm:pt modelId="{6C1A52DD-CA96-4A8E-B2B7-0DCDBBA1D8C0}" type="pres">
      <dgm:prSet presAssocID="{326210E6-842B-47E5-8152-233BECD0D4FF}" presName="Name23" presStyleLbl="parChTrans1D4" presStyleIdx="4" presStyleCnt="5"/>
      <dgm:spPr/>
      <dgm:t>
        <a:bodyPr/>
        <a:lstStyle/>
        <a:p>
          <a:endParaRPr lang="en-US"/>
        </a:p>
      </dgm:t>
    </dgm:pt>
    <dgm:pt modelId="{DE2D2135-4E12-48B5-86AF-C33B0A15B9FA}" type="pres">
      <dgm:prSet presAssocID="{ABCC91C0-046A-4779-8A31-644281768914}" presName="hierRoot4" presStyleCnt="0"/>
      <dgm:spPr/>
    </dgm:pt>
    <dgm:pt modelId="{4C57B59F-40B4-4976-8582-73436435BB5A}" type="pres">
      <dgm:prSet presAssocID="{ABCC91C0-046A-4779-8A31-644281768914}" presName="composite4" presStyleCnt="0"/>
      <dgm:spPr/>
    </dgm:pt>
    <dgm:pt modelId="{CA92F7F6-062F-4469-9810-AC8DD245351E}" type="pres">
      <dgm:prSet presAssocID="{ABCC91C0-046A-4779-8A31-644281768914}" presName="background4" presStyleLbl="node4" presStyleIdx="4" presStyleCnt="5"/>
      <dgm:spPr>
        <a:solidFill>
          <a:srgbClr val="FFCC00"/>
        </a:solidFill>
      </dgm:spPr>
    </dgm:pt>
    <dgm:pt modelId="{A70EDF8E-BFC5-411E-8C13-85C0764C715A}" type="pres">
      <dgm:prSet presAssocID="{ABCC91C0-046A-4779-8A31-644281768914}" presName="text4" presStyleLbl="fgAcc4" presStyleIdx="4" presStyleCnt="5" custScaleX="128857" custScaleY="136285">
        <dgm:presLayoutVars>
          <dgm:chPref val="3"/>
        </dgm:presLayoutVars>
      </dgm:prSet>
      <dgm:spPr/>
      <dgm:t>
        <a:bodyPr/>
        <a:lstStyle/>
        <a:p>
          <a:endParaRPr lang="en-US"/>
        </a:p>
      </dgm:t>
    </dgm:pt>
    <dgm:pt modelId="{BE3A6579-7ED9-44E8-8129-8CC5E6CFB2DC}" type="pres">
      <dgm:prSet presAssocID="{ABCC91C0-046A-4779-8A31-644281768914}" presName="hierChild5" presStyleCnt="0"/>
      <dgm:spPr/>
    </dgm:pt>
    <dgm:pt modelId="{B03A2517-5723-487C-8A16-A88E2D8C74A7}" type="pres">
      <dgm:prSet presAssocID="{A56D3359-ECB6-48ED-94E7-FB653F4C0E5E}" presName="Name10" presStyleLbl="parChTrans1D2" presStyleIdx="8" presStyleCnt="9"/>
      <dgm:spPr/>
      <dgm:t>
        <a:bodyPr/>
        <a:lstStyle/>
        <a:p>
          <a:endParaRPr lang="en-US"/>
        </a:p>
      </dgm:t>
    </dgm:pt>
    <dgm:pt modelId="{E62369A7-36E1-43DC-8A10-EA7CF490211B}" type="pres">
      <dgm:prSet presAssocID="{4D48B23C-D77D-41EE-B4A6-B3B4A9E436B4}" presName="hierRoot2" presStyleCnt="0"/>
      <dgm:spPr/>
    </dgm:pt>
    <dgm:pt modelId="{46AAF7E9-548E-4478-A8BC-153D911DEFB5}" type="pres">
      <dgm:prSet presAssocID="{4D48B23C-D77D-41EE-B4A6-B3B4A9E436B4}" presName="composite2" presStyleCnt="0"/>
      <dgm:spPr/>
    </dgm:pt>
    <dgm:pt modelId="{EE3D3D8E-01D7-45E1-A236-83570683D944}" type="pres">
      <dgm:prSet presAssocID="{4D48B23C-D77D-41EE-B4A6-B3B4A9E436B4}" presName="background2" presStyleLbl="node2" presStyleIdx="8" presStyleCnt="9"/>
      <dgm:spPr/>
      <dgm:t>
        <a:bodyPr/>
        <a:lstStyle/>
        <a:p>
          <a:endParaRPr lang="en-US"/>
        </a:p>
      </dgm:t>
    </dgm:pt>
    <dgm:pt modelId="{DDA9FA26-B3C1-4820-B86C-46E63765BC33}" type="pres">
      <dgm:prSet presAssocID="{4D48B23C-D77D-41EE-B4A6-B3B4A9E436B4}" presName="text2" presStyleLbl="fgAcc2" presStyleIdx="8" presStyleCnt="9" custScaleX="142446" custScaleY="203753">
        <dgm:presLayoutVars>
          <dgm:chPref val="3"/>
        </dgm:presLayoutVars>
      </dgm:prSet>
      <dgm:spPr/>
      <dgm:t>
        <a:bodyPr/>
        <a:lstStyle/>
        <a:p>
          <a:endParaRPr lang="en-US"/>
        </a:p>
      </dgm:t>
    </dgm:pt>
    <dgm:pt modelId="{0AC93753-1091-499B-9830-47567418284C}" type="pres">
      <dgm:prSet presAssocID="{4D48B23C-D77D-41EE-B4A6-B3B4A9E436B4}" presName="hierChild3" presStyleCnt="0"/>
      <dgm:spPr/>
    </dgm:pt>
  </dgm:ptLst>
  <dgm:cxnLst>
    <dgm:cxn modelId="{AC7F5506-95A2-4454-A52A-BC8527409A0A}" type="presOf" srcId="{3E77F53B-863F-4C96-B1E1-2C86A3160A74}" destId="{0963BEA2-7DF2-479A-9783-D962E3588C90}" srcOrd="0" destOrd="0" presId="urn:microsoft.com/office/officeart/2005/8/layout/hierarchy1"/>
    <dgm:cxn modelId="{47B523FB-EC3B-416D-B210-9D4529941CC4}" srcId="{6D17B09F-5957-4369-9571-C27C5D518172}" destId="{A5AD2829-1245-4246-BDF9-864A89B26AC9}" srcOrd="0" destOrd="0" parTransId="{E4E414FE-4291-484D-98ED-E7134290D000}" sibTransId="{C03D94C4-2392-4D7C-A25E-A9760227DAB2}"/>
    <dgm:cxn modelId="{78D1179D-20C7-4441-9A5F-268787C1E1A3}" srcId="{2311118B-3582-4DED-AC04-EBED8B71EE6F}" destId="{6D17B09F-5957-4369-9571-C27C5D518172}" srcOrd="0" destOrd="0" parTransId="{A96C16F5-52B8-4F70-B3DE-4381038B5C29}" sibTransId="{7D4580B1-E4F0-48D8-A51D-653F6E3DC6BD}"/>
    <dgm:cxn modelId="{46B94F39-B2A2-4F05-8E1F-A54D4D7D9171}" type="presOf" srcId="{7994FFCB-B372-483E-95F6-E208389697AD}" destId="{9F9B10CD-D693-4296-8F16-63270B24CB8D}" srcOrd="0" destOrd="0" presId="urn:microsoft.com/office/officeart/2005/8/layout/hierarchy1"/>
    <dgm:cxn modelId="{C6DC9570-4F79-4D22-B6D5-F6806E8DDC5A}" type="presOf" srcId="{6D17B09F-5957-4369-9571-C27C5D518172}" destId="{901F8C72-35CF-4CD7-A38D-A180B0F931DD}" srcOrd="0" destOrd="0" presId="urn:microsoft.com/office/officeart/2005/8/layout/hierarchy1"/>
    <dgm:cxn modelId="{3E89EC9A-47B4-411A-8E95-010D06E7F7F4}" type="presOf" srcId="{A90B462A-A049-4270-B102-8B46A90784CF}" destId="{DFCE1A4D-2FF7-453F-B102-EFD50866F8A7}" srcOrd="0" destOrd="0" presId="urn:microsoft.com/office/officeart/2005/8/layout/hierarchy1"/>
    <dgm:cxn modelId="{A3DC1E6B-251B-4C2F-86DC-7F554A1F6732}" type="presOf" srcId="{350BE800-5A6D-4B5C-8BD0-6753580ED7E6}" destId="{DF96FA55-2780-4E09-9FF2-F63B72AB2E6B}" srcOrd="0" destOrd="0" presId="urn:microsoft.com/office/officeart/2005/8/layout/hierarchy1"/>
    <dgm:cxn modelId="{32DFDDB1-63D9-4F82-BEA8-F31A438D36CB}" type="presOf" srcId="{269BA3AA-35F7-49A6-8FEB-25F05D60E2DF}" destId="{8FDB1014-6C86-4287-A46B-9FB0A6E117BC}" srcOrd="0" destOrd="0" presId="urn:microsoft.com/office/officeart/2005/8/layout/hierarchy1"/>
    <dgm:cxn modelId="{8FF947BD-3890-4A30-B818-DBCE81C0497F}" type="presOf" srcId="{B0F9693D-C927-4912-BB79-8120BF601B84}" destId="{8AB2F54E-6D0E-4353-A5D7-376973F90BD7}" srcOrd="0" destOrd="0" presId="urn:microsoft.com/office/officeart/2005/8/layout/hierarchy1"/>
    <dgm:cxn modelId="{E424BCA6-657D-40AC-B03D-AAFA27DCC088}" type="presOf" srcId="{7345CEC8-2C9A-4EE0-B2A6-A49725093A17}" destId="{C8E12338-EF67-46D7-85A4-2623DB816D9E}" srcOrd="0" destOrd="0" presId="urn:microsoft.com/office/officeart/2005/8/layout/hierarchy1"/>
    <dgm:cxn modelId="{2942E2FC-C690-45B6-8E8D-E27A6A4AAFED}" type="presOf" srcId="{F9F85F84-7CA6-49F8-B9BC-4B0EBB613900}" destId="{D3D4B0F9-12D0-4A0F-982D-4290E375FB51}" srcOrd="0" destOrd="0" presId="urn:microsoft.com/office/officeart/2005/8/layout/hierarchy1"/>
    <dgm:cxn modelId="{EBE16129-0131-43B5-84F6-DFCA8FEBEAB8}" srcId="{950611C9-9639-42AB-9D8B-F1B3630FFE1A}" destId="{2311118B-3582-4DED-AC04-EBED8B71EE6F}" srcOrd="0" destOrd="0" parTransId="{89168B3D-F7C5-4E1D-B218-C61450D45678}" sibTransId="{7527D4A4-CAC2-437B-8624-A809FA6EA7E2}"/>
    <dgm:cxn modelId="{9A1AB78C-77B4-4095-9F55-3A783003E65E}" type="presOf" srcId="{A963AA35-6CBE-4065-B7AC-CFD855AE010F}" destId="{AC483B71-8BC5-491A-A1B8-E51153A167E9}" srcOrd="0" destOrd="0" presId="urn:microsoft.com/office/officeart/2005/8/layout/hierarchy1"/>
    <dgm:cxn modelId="{42AF7D01-A33E-4D41-BEC3-6BEFC485CAF7}" srcId="{54D21184-4FB0-4FB8-A216-A47BACDE28F6}" destId="{783FED9D-7AB9-41A6-BCF4-B11D8546042E}" srcOrd="0" destOrd="0" parTransId="{269BA3AA-35F7-49A6-8FEB-25F05D60E2DF}" sibTransId="{19B16522-7AFA-490E-99AA-C97E51D5DAA4}"/>
    <dgm:cxn modelId="{C8100238-6196-4C0B-AF9D-143242A966E7}" srcId="{A963AA35-6CBE-4065-B7AC-CFD855AE010F}" destId="{C01DF046-98A1-43F6-B5C3-847D11459FD9}" srcOrd="0" destOrd="0" parTransId="{5E845CD8-8C88-455A-A15F-6F28BF7E912A}" sibTransId="{CFED664A-6FBE-425E-9791-4F3CABDCFA3A}"/>
    <dgm:cxn modelId="{C6FB339D-A704-4B63-BDF2-3311D8C5FB36}" type="presOf" srcId="{8BD132A4-F976-4DCE-8E0E-E03F9CC1F901}" destId="{7E597AA4-51B6-4638-BBA9-088C326574AA}" srcOrd="0" destOrd="0" presId="urn:microsoft.com/office/officeart/2005/8/layout/hierarchy1"/>
    <dgm:cxn modelId="{76209404-C4D3-46C3-B868-5353A2D9D70F}" srcId="{5E77FCB8-9336-4DF7-A193-5283A3E09B30}" destId="{350BE800-5A6D-4B5C-8BD0-6753580ED7E6}" srcOrd="4" destOrd="0" parTransId="{3E77F53B-863F-4C96-B1E1-2C86A3160A74}" sibTransId="{3F540243-327D-46ED-81B1-4059D3E540B0}"/>
    <dgm:cxn modelId="{812DB95C-9907-47B3-A869-ED3D09329FCD}" type="presOf" srcId="{4D48B23C-D77D-41EE-B4A6-B3B4A9E436B4}" destId="{DDA9FA26-B3C1-4820-B86C-46E63765BC33}" srcOrd="0" destOrd="0" presId="urn:microsoft.com/office/officeart/2005/8/layout/hierarchy1"/>
    <dgm:cxn modelId="{78385D99-819B-42DB-BB3E-64430D68E7F9}" type="presOf" srcId="{00257334-5B6F-40D3-B470-6A05829E2DF5}" destId="{EC9DBA3A-AEE9-4DFA-A299-83A87E8A8952}" srcOrd="0" destOrd="0" presId="urn:microsoft.com/office/officeart/2005/8/layout/hierarchy1"/>
    <dgm:cxn modelId="{88B95649-AF1C-42B6-ABB5-0A3D08779743}" srcId="{5E77FCB8-9336-4DF7-A193-5283A3E09B30}" destId="{F9F85F84-7CA6-49F8-B9BC-4B0EBB613900}" srcOrd="1" destOrd="0" parTransId="{9F71EEC9-4E3F-49BE-8F1C-D3088734A588}" sibTransId="{F8D84A3D-CAFF-4D32-9FE8-79E008F45EAF}"/>
    <dgm:cxn modelId="{D63B6C6F-2FE8-47C8-BF16-128CF5D9A3A8}" type="presOf" srcId="{950611C9-9639-42AB-9D8B-F1B3630FFE1A}" destId="{6B2290A5-C4E5-4680-B38F-41B387E90005}" srcOrd="0" destOrd="0" presId="urn:microsoft.com/office/officeart/2005/8/layout/hierarchy1"/>
    <dgm:cxn modelId="{18D2EDDD-1AA8-4163-8B52-B9BA7527CA52}" type="presOf" srcId="{7B9CC583-E4E3-4B24-BB64-F6E429E5CEF4}" destId="{5BE7B1F6-DBC7-4A03-9290-8A404F918914}" srcOrd="0" destOrd="0" presId="urn:microsoft.com/office/officeart/2005/8/layout/hierarchy1"/>
    <dgm:cxn modelId="{1A4EFB34-DFCA-401D-B551-7594150318B2}" type="presOf" srcId="{56DC9B3D-B2B9-46A3-93BB-12B8136F3A0E}" destId="{3863B37B-CCBD-40A0-A6FB-D157C77D14A3}" srcOrd="0" destOrd="0" presId="urn:microsoft.com/office/officeart/2005/8/layout/hierarchy1"/>
    <dgm:cxn modelId="{21F6E95E-D6A7-4BEC-B4F3-7D9F4791157C}" srcId="{5E77FCB8-9336-4DF7-A193-5283A3E09B30}" destId="{4D48B23C-D77D-41EE-B4A6-B3B4A9E436B4}" srcOrd="8" destOrd="0" parTransId="{A56D3359-ECB6-48ED-94E7-FB653F4C0E5E}" sibTransId="{27AEAA21-C6F5-4C76-BB60-200982EAD434}"/>
    <dgm:cxn modelId="{A748FCCC-7E9A-4327-99B7-185BB1DDBE66}" type="presOf" srcId="{54D21184-4FB0-4FB8-A216-A47BACDE28F6}" destId="{44779107-981B-414B-BE51-36EA38631EEF}" srcOrd="0" destOrd="0" presId="urn:microsoft.com/office/officeart/2005/8/layout/hierarchy1"/>
    <dgm:cxn modelId="{E16FA651-9897-4C51-BDC0-C44005F01717}" type="presOf" srcId="{783FED9D-7AB9-41A6-BCF4-B11D8546042E}" destId="{2947DC2A-661C-44B8-951F-87B546DF77E1}" srcOrd="0" destOrd="0" presId="urn:microsoft.com/office/officeart/2005/8/layout/hierarchy1"/>
    <dgm:cxn modelId="{AD7D1FCA-68D4-44BC-B226-B2D919D36514}" srcId="{56DC9B3D-B2B9-46A3-93BB-12B8136F3A0E}" destId="{BCE937EB-2A4D-46FE-BD8D-2B068992C624}" srcOrd="0" destOrd="0" parTransId="{91333C51-3FEF-400B-87F0-597D66356D4F}" sibTransId="{DB11803F-1AB5-4E4D-BDCD-65C0FDF1FEC3}"/>
    <dgm:cxn modelId="{D8DB3EA2-0BCD-428A-B6A8-BB1197727EB7}" type="presOf" srcId="{C01DF046-98A1-43F6-B5C3-847D11459FD9}" destId="{626A2287-3C95-45B2-976D-3FB9F36C4555}" srcOrd="0" destOrd="0" presId="urn:microsoft.com/office/officeart/2005/8/layout/hierarchy1"/>
    <dgm:cxn modelId="{96B34DCA-5690-43C3-8268-8D0927F5DEA4}" srcId="{F7EC23A9-E9FE-40F7-8667-61ED263E05CA}" destId="{7994FFCB-B372-483E-95F6-E208389697AD}" srcOrd="0" destOrd="0" parTransId="{94F4F822-E861-47E2-BFD9-EC7A8F305E70}" sibTransId="{0ACD1B8B-F959-44C6-A963-3EF19E51189A}"/>
    <dgm:cxn modelId="{1217B8E5-4110-4CCB-97DE-47BA925CA7DF}" srcId="{A90B462A-A049-4270-B102-8B46A90784CF}" destId="{A963AA35-6CBE-4065-B7AC-CFD855AE010F}" srcOrd="0" destOrd="0" parTransId="{00257334-5B6F-40D3-B470-6A05829E2DF5}" sibTransId="{237B0FEE-57DA-4AF9-9124-9B97FDA28602}"/>
    <dgm:cxn modelId="{342A427A-F400-4A68-B1E9-3C678F30E368}" type="presOf" srcId="{326210E6-842B-47E5-8152-233BECD0D4FF}" destId="{6C1A52DD-CA96-4A8E-B2B7-0DCDBBA1D8C0}" srcOrd="0" destOrd="0" presId="urn:microsoft.com/office/officeart/2005/8/layout/hierarchy1"/>
    <dgm:cxn modelId="{41EFC8A4-5BFA-4A96-AE35-05A63EFF895C}" type="presOf" srcId="{A5AD2829-1245-4246-BDF9-864A89B26AC9}" destId="{5EC9B29B-C59E-4E0F-85D5-933EC8017E26}" srcOrd="0" destOrd="0" presId="urn:microsoft.com/office/officeart/2005/8/layout/hierarchy1"/>
    <dgm:cxn modelId="{19F2481F-A183-4AD5-8F32-FBCA943D6A88}" type="presOf" srcId="{A56D3359-ECB6-48ED-94E7-FB653F4C0E5E}" destId="{B03A2517-5723-487C-8A16-A88E2D8C74A7}" srcOrd="0" destOrd="0" presId="urn:microsoft.com/office/officeart/2005/8/layout/hierarchy1"/>
    <dgm:cxn modelId="{60564126-DB76-4D3C-8C4B-2ED2B6E0BF92}" srcId="{7994FFCB-B372-483E-95F6-E208389697AD}" destId="{854991AC-ACAA-4AE9-87AA-3BA67A43FDBC}" srcOrd="0" destOrd="0" parTransId="{7B9CC583-E4E3-4B24-BB64-F6E429E5CEF4}" sibTransId="{12AC01BA-310C-4295-99A7-83B5C42AFAA8}"/>
    <dgm:cxn modelId="{01ED6F67-5469-44B0-B7F2-87AA2A4B6281}" type="presOf" srcId="{9F71EEC9-4E3F-49BE-8F1C-D3088734A588}" destId="{D8D52283-D768-4E54-93A3-A2E6FC894491}" srcOrd="0" destOrd="0" presId="urn:microsoft.com/office/officeart/2005/8/layout/hierarchy1"/>
    <dgm:cxn modelId="{2DB2FEA3-F288-4627-B373-9F8D87430898}" srcId="{A5AD2829-1245-4246-BDF9-864A89B26AC9}" destId="{ABCC91C0-046A-4779-8A31-644281768914}" srcOrd="0" destOrd="0" parTransId="{326210E6-842B-47E5-8152-233BECD0D4FF}" sibTransId="{5A4CE5B3-F821-4816-902B-6D2D3D2BAD9E}"/>
    <dgm:cxn modelId="{09E15BB7-A9D6-4892-9E29-B123580166AB}" type="presOf" srcId="{958AA4D3-8A4C-4205-B34D-5F27B393A190}" destId="{4CD23122-2161-4DFC-9FC4-F31138ED38CE}" srcOrd="0" destOrd="0" presId="urn:microsoft.com/office/officeart/2005/8/layout/hierarchy1"/>
    <dgm:cxn modelId="{9B3D74A6-29E4-4B7A-BB6B-1C57E92B5949}" type="presOf" srcId="{89168B3D-F7C5-4E1D-B218-C61450D45678}" destId="{AFAAFD14-5B8C-4E4E-A217-5387325B3BAE}" srcOrd="0" destOrd="0" presId="urn:microsoft.com/office/officeart/2005/8/layout/hierarchy1"/>
    <dgm:cxn modelId="{F423BF16-9C4F-4AC3-9C79-CF27A485BB8C}" type="presOf" srcId="{ABCC91C0-046A-4779-8A31-644281768914}" destId="{A70EDF8E-BFC5-411E-8C13-85C0764C715A}" srcOrd="0" destOrd="0" presId="urn:microsoft.com/office/officeart/2005/8/layout/hierarchy1"/>
    <dgm:cxn modelId="{BD6799E8-0A3E-4CA3-92EB-5A6B8BEDE67D}" type="presOf" srcId="{BCE937EB-2A4D-46FE-BD8D-2B068992C624}" destId="{C589DAE9-3A94-4BD6-B7D4-BAC5BE90DD29}" srcOrd="0" destOrd="0" presId="urn:microsoft.com/office/officeart/2005/8/layout/hierarchy1"/>
    <dgm:cxn modelId="{B82D8189-C103-4DF4-9998-CDD2BEBCAE1E}" type="presOf" srcId="{5E845CD8-8C88-455A-A15F-6F28BF7E912A}" destId="{52699BF0-6644-4644-A305-E04088FC36B3}" srcOrd="0" destOrd="0" presId="urn:microsoft.com/office/officeart/2005/8/layout/hierarchy1"/>
    <dgm:cxn modelId="{F8D21C0D-6462-4EE9-8403-75ACE8A19251}" srcId="{5E77FCB8-9336-4DF7-A193-5283A3E09B30}" destId="{F7EC23A9-E9FE-40F7-8667-61ED263E05CA}" srcOrd="6" destOrd="0" parTransId="{B0F9693D-C927-4912-BB79-8120BF601B84}" sibTransId="{6B6D9006-FAFB-4CAB-B956-F5EC43327154}"/>
    <dgm:cxn modelId="{E422CE3D-25AA-4C6E-B71A-1F2A1355E7B8}" type="presOf" srcId="{854991AC-ACAA-4AE9-87AA-3BA67A43FDBC}" destId="{609C9A94-0E61-41E7-A0CA-04FED80E6176}" srcOrd="0" destOrd="0" presId="urn:microsoft.com/office/officeart/2005/8/layout/hierarchy1"/>
    <dgm:cxn modelId="{14F6ABC5-E3C0-4009-BEE9-961C2D901242}" type="presOf" srcId="{9FFB2F0B-5BDD-43A8-9946-155E1260D86F}" destId="{4378BF2B-D517-42AD-AB3F-7E53BEC35097}" srcOrd="0" destOrd="0" presId="urn:microsoft.com/office/officeart/2005/8/layout/hierarchy1"/>
    <dgm:cxn modelId="{1508B651-A80C-4735-B587-C855D820B6E9}" type="presOf" srcId="{E5B25615-0C36-4B78-9B82-A9C0C3590D1E}" destId="{DC5CAEC9-16EC-4418-AD2D-A3DE6B33944F}" srcOrd="0" destOrd="0" presId="urn:microsoft.com/office/officeart/2005/8/layout/hierarchy1"/>
    <dgm:cxn modelId="{55E6A505-874B-4C90-A7D0-2E9F3EE027DA}" type="presOf" srcId="{B3C34CF0-D415-460E-A4F4-9564CE87324B}" destId="{0DEF4D03-52C6-4463-892A-AFBDD2C0B9C6}" srcOrd="0" destOrd="0" presId="urn:microsoft.com/office/officeart/2005/8/layout/hierarchy1"/>
    <dgm:cxn modelId="{A8ABDEF8-E828-44A0-B1E7-5DFDB106C101}" srcId="{5E77FCB8-9336-4DF7-A193-5283A3E09B30}" destId="{A90B462A-A049-4270-B102-8B46A90784CF}" srcOrd="5" destOrd="0" parTransId="{958AA4D3-8A4C-4205-B34D-5F27B393A190}" sibTransId="{B955D647-22CE-4061-BB98-A393A19E0B13}"/>
    <dgm:cxn modelId="{0062BFB5-9C3D-49FF-A8A2-C95F7BE15304}" type="presOf" srcId="{F7EC23A9-E9FE-40F7-8667-61ED263E05CA}" destId="{7D366FFB-B299-4857-A143-5D26369BB339}" srcOrd="0" destOrd="0" presId="urn:microsoft.com/office/officeart/2005/8/layout/hierarchy1"/>
    <dgm:cxn modelId="{8E9AAF10-459A-4541-89F0-F3DD336A11E3}" type="presOf" srcId="{91333C51-3FEF-400B-87F0-597D66356D4F}" destId="{89D8FD4D-2A56-4ED6-A31A-239C13E42A44}" srcOrd="0" destOrd="0" presId="urn:microsoft.com/office/officeart/2005/8/layout/hierarchy1"/>
    <dgm:cxn modelId="{FBBCF7AA-3B88-4B7E-B080-3322B1D033CE}" type="presOf" srcId="{94F4F822-E861-47E2-BFD9-EC7A8F305E70}" destId="{3DD8E498-EC56-4659-8BFF-A25C0EE596B5}" srcOrd="0" destOrd="0" presId="urn:microsoft.com/office/officeart/2005/8/layout/hierarchy1"/>
    <dgm:cxn modelId="{0E4B4272-6B3D-4FB3-8EFC-911B82871FD9}" type="presOf" srcId="{2311118B-3582-4DED-AC04-EBED8B71EE6F}" destId="{A6621E28-9E74-481D-B2F3-4D0865EFBA23}" srcOrd="0" destOrd="0" presId="urn:microsoft.com/office/officeart/2005/8/layout/hierarchy1"/>
    <dgm:cxn modelId="{28C9FA05-04BD-48E4-A928-75D9A373F32A}" srcId="{5E77FCB8-9336-4DF7-A193-5283A3E09B30}" destId="{56DC9B3D-B2B9-46A3-93BB-12B8136F3A0E}" srcOrd="0" destOrd="0" parTransId="{B3C34CF0-D415-460E-A4F4-9564CE87324B}" sibTransId="{AD378C2C-6A7A-4AAE-99D4-FECD4F693FCA}"/>
    <dgm:cxn modelId="{6BB53D6A-B3D7-41C9-A346-F2EBC40A6A1C}" type="presOf" srcId="{5E77FCB8-9336-4DF7-A193-5283A3E09B30}" destId="{F7235730-36ED-459B-816B-3487608E587F}" srcOrd="0" destOrd="0" presId="urn:microsoft.com/office/officeart/2005/8/layout/hierarchy1"/>
    <dgm:cxn modelId="{15D9B961-342D-4528-A6B7-8CA60E81B358}" srcId="{5E77FCB8-9336-4DF7-A193-5283A3E09B30}" destId="{54D21184-4FB0-4FB8-A216-A47BACDE28F6}" srcOrd="3" destOrd="0" parTransId="{8BD132A4-F976-4DCE-8E0E-E03F9CC1F901}" sibTransId="{6B9D097A-5834-4C58-A551-3D1E82145177}"/>
    <dgm:cxn modelId="{84841E7A-4456-457F-965F-3E5BDBB30C5A}" type="presOf" srcId="{E4E414FE-4291-484D-98ED-E7134290D000}" destId="{24872A01-630B-4972-937E-1E1E7BEE9017}" srcOrd="0" destOrd="0" presId="urn:microsoft.com/office/officeart/2005/8/layout/hierarchy1"/>
    <dgm:cxn modelId="{11536DB4-49B2-463F-977C-7DB4A302D0F5}" srcId="{5E77FCB8-9336-4DF7-A193-5283A3E09B30}" destId="{7345CEC8-2C9A-4EE0-B2A6-A49725093A17}" srcOrd="2" destOrd="0" parTransId="{E5B25615-0C36-4B78-9B82-A9C0C3590D1E}" sibTransId="{74869B86-AF0F-4132-8AB4-7EC2FFA82E2D}"/>
    <dgm:cxn modelId="{F58A8E86-F231-4CCC-B6B6-7C97ECDF0382}" type="presOf" srcId="{D3F2AC97-F3E7-4AAB-97F9-99FCAA34997A}" destId="{1DD40EAC-CDAC-45AA-8E21-FE477BCB5C39}" srcOrd="0" destOrd="0" presId="urn:microsoft.com/office/officeart/2005/8/layout/hierarchy1"/>
    <dgm:cxn modelId="{3127E7B0-DBFD-4F48-9596-17DA60239504}" srcId="{D3F2AC97-F3E7-4AAB-97F9-99FCAA34997A}" destId="{5E77FCB8-9336-4DF7-A193-5283A3E09B30}" srcOrd="0" destOrd="0" parTransId="{89FD31E7-5FAE-4E75-B046-756D67027135}" sibTransId="{0CAD1A72-765F-4283-9434-B10B4E16529B}"/>
    <dgm:cxn modelId="{2154B40D-4228-4A23-AF2A-9F0B27FE37BE}" srcId="{5E77FCB8-9336-4DF7-A193-5283A3E09B30}" destId="{950611C9-9639-42AB-9D8B-F1B3630FFE1A}" srcOrd="7" destOrd="0" parTransId="{9FFB2F0B-5BDD-43A8-9946-155E1260D86F}" sibTransId="{67F085A4-E438-4B98-9DDD-F200BF889983}"/>
    <dgm:cxn modelId="{841FE8F8-98C8-4C37-B738-554C276BFC17}" type="presOf" srcId="{A96C16F5-52B8-4F70-B3DE-4381038B5C29}" destId="{452B5051-8635-44F4-ADC0-F8F6B1C37BE9}" srcOrd="0" destOrd="0" presId="urn:microsoft.com/office/officeart/2005/8/layout/hierarchy1"/>
    <dgm:cxn modelId="{41F7F51C-173F-49F7-910F-0E0ACA408301}" type="presParOf" srcId="{1DD40EAC-CDAC-45AA-8E21-FE477BCB5C39}" destId="{AA6DF80E-D41E-4D68-9BB4-554DDB2B7276}" srcOrd="0" destOrd="0" presId="urn:microsoft.com/office/officeart/2005/8/layout/hierarchy1"/>
    <dgm:cxn modelId="{D7BDB424-A080-42D3-B7F5-756E21F7E606}" type="presParOf" srcId="{AA6DF80E-D41E-4D68-9BB4-554DDB2B7276}" destId="{6A26A4CD-5E2F-47B5-A6F6-F8038F646D21}" srcOrd="0" destOrd="0" presId="urn:microsoft.com/office/officeart/2005/8/layout/hierarchy1"/>
    <dgm:cxn modelId="{8647EDAB-FF56-4685-A551-9C02F8AA449B}" type="presParOf" srcId="{6A26A4CD-5E2F-47B5-A6F6-F8038F646D21}" destId="{A95AA50B-23B1-4950-8BA0-BF3C713A37BA}" srcOrd="0" destOrd="0" presId="urn:microsoft.com/office/officeart/2005/8/layout/hierarchy1"/>
    <dgm:cxn modelId="{8A2ECAB7-074E-4067-A6CD-D84A1833FA8D}" type="presParOf" srcId="{6A26A4CD-5E2F-47B5-A6F6-F8038F646D21}" destId="{F7235730-36ED-459B-816B-3487608E587F}" srcOrd="1" destOrd="0" presId="urn:microsoft.com/office/officeart/2005/8/layout/hierarchy1"/>
    <dgm:cxn modelId="{7D217557-57DE-4CA0-B1F0-5D72C598F90A}" type="presParOf" srcId="{AA6DF80E-D41E-4D68-9BB4-554DDB2B7276}" destId="{A7D8BD15-39B0-49C3-847A-409E4D6FE0F7}" srcOrd="1" destOrd="0" presId="urn:microsoft.com/office/officeart/2005/8/layout/hierarchy1"/>
    <dgm:cxn modelId="{56AE6943-0A9F-436D-940C-BBAAD5CC08E1}" type="presParOf" srcId="{A7D8BD15-39B0-49C3-847A-409E4D6FE0F7}" destId="{0DEF4D03-52C6-4463-892A-AFBDD2C0B9C6}" srcOrd="0" destOrd="0" presId="urn:microsoft.com/office/officeart/2005/8/layout/hierarchy1"/>
    <dgm:cxn modelId="{05388D8D-3B5C-4A25-A399-54829A9104BA}" type="presParOf" srcId="{A7D8BD15-39B0-49C3-847A-409E4D6FE0F7}" destId="{894A1E26-1F83-4BAE-AFAD-478D51F9EC6F}" srcOrd="1" destOrd="0" presId="urn:microsoft.com/office/officeart/2005/8/layout/hierarchy1"/>
    <dgm:cxn modelId="{2D27BB61-B3D1-4431-AD5C-AC4E479841BF}" type="presParOf" srcId="{894A1E26-1F83-4BAE-AFAD-478D51F9EC6F}" destId="{0599D8D7-05BE-4EE7-A26C-685D1AC0CD88}" srcOrd="0" destOrd="0" presId="urn:microsoft.com/office/officeart/2005/8/layout/hierarchy1"/>
    <dgm:cxn modelId="{0F97A247-0385-4F32-B440-B6850B891387}" type="presParOf" srcId="{0599D8D7-05BE-4EE7-A26C-685D1AC0CD88}" destId="{A2515BC3-7775-4EEA-834B-0430263140B8}" srcOrd="0" destOrd="0" presId="urn:microsoft.com/office/officeart/2005/8/layout/hierarchy1"/>
    <dgm:cxn modelId="{EED595AE-1AE6-46F3-BA59-9E2DCC30E155}" type="presParOf" srcId="{0599D8D7-05BE-4EE7-A26C-685D1AC0CD88}" destId="{3863B37B-CCBD-40A0-A6FB-D157C77D14A3}" srcOrd="1" destOrd="0" presId="urn:microsoft.com/office/officeart/2005/8/layout/hierarchy1"/>
    <dgm:cxn modelId="{744F719E-12B1-46C7-97C5-EB9471EB23F3}" type="presParOf" srcId="{894A1E26-1F83-4BAE-AFAD-478D51F9EC6F}" destId="{0738FA48-5109-4698-9075-F802DB901D01}" srcOrd="1" destOrd="0" presId="urn:microsoft.com/office/officeart/2005/8/layout/hierarchy1"/>
    <dgm:cxn modelId="{42449E6D-FC6A-4C49-A78F-D3877EB53200}" type="presParOf" srcId="{0738FA48-5109-4698-9075-F802DB901D01}" destId="{89D8FD4D-2A56-4ED6-A31A-239C13E42A44}" srcOrd="0" destOrd="0" presId="urn:microsoft.com/office/officeart/2005/8/layout/hierarchy1"/>
    <dgm:cxn modelId="{4D52B9A6-2672-4CA1-A8DE-84E89B75E7FF}" type="presParOf" srcId="{0738FA48-5109-4698-9075-F802DB901D01}" destId="{48A4E403-2A21-497E-8913-D6DD86839790}" srcOrd="1" destOrd="0" presId="urn:microsoft.com/office/officeart/2005/8/layout/hierarchy1"/>
    <dgm:cxn modelId="{3ACEA906-0CBC-477F-9F4B-8AF3D1D9EB89}" type="presParOf" srcId="{48A4E403-2A21-497E-8913-D6DD86839790}" destId="{DEE663BB-F844-4095-AE50-1E7B641F8512}" srcOrd="0" destOrd="0" presId="urn:microsoft.com/office/officeart/2005/8/layout/hierarchy1"/>
    <dgm:cxn modelId="{8A9F96CD-EFAB-4502-A311-745124F19948}" type="presParOf" srcId="{DEE663BB-F844-4095-AE50-1E7B641F8512}" destId="{A57F1C1A-4A3E-45DF-989C-11C321BC692A}" srcOrd="0" destOrd="0" presId="urn:microsoft.com/office/officeart/2005/8/layout/hierarchy1"/>
    <dgm:cxn modelId="{F4913483-B21F-4AB9-9590-E95679994223}" type="presParOf" srcId="{DEE663BB-F844-4095-AE50-1E7B641F8512}" destId="{C589DAE9-3A94-4BD6-B7D4-BAC5BE90DD29}" srcOrd="1" destOrd="0" presId="urn:microsoft.com/office/officeart/2005/8/layout/hierarchy1"/>
    <dgm:cxn modelId="{CFBBF97A-546C-41B3-A168-E328D872BB3D}" type="presParOf" srcId="{48A4E403-2A21-497E-8913-D6DD86839790}" destId="{441F7F95-93C1-4FEE-A153-BA95213CE370}" srcOrd="1" destOrd="0" presId="urn:microsoft.com/office/officeart/2005/8/layout/hierarchy1"/>
    <dgm:cxn modelId="{4C85C202-B547-44D6-9A26-1D3B292D016A}" type="presParOf" srcId="{A7D8BD15-39B0-49C3-847A-409E4D6FE0F7}" destId="{D8D52283-D768-4E54-93A3-A2E6FC894491}" srcOrd="2" destOrd="0" presId="urn:microsoft.com/office/officeart/2005/8/layout/hierarchy1"/>
    <dgm:cxn modelId="{FA61D8F6-3A84-497C-9F68-FD034A20AA40}" type="presParOf" srcId="{A7D8BD15-39B0-49C3-847A-409E4D6FE0F7}" destId="{7F0137FA-73A8-4C1F-8873-AE7C3F5BBF5A}" srcOrd="3" destOrd="0" presId="urn:microsoft.com/office/officeart/2005/8/layout/hierarchy1"/>
    <dgm:cxn modelId="{55337FD3-A6F2-4534-ADC5-18EFD7920D2E}" type="presParOf" srcId="{7F0137FA-73A8-4C1F-8873-AE7C3F5BBF5A}" destId="{BB025338-BFBB-441F-ADE2-8CE09CA12031}" srcOrd="0" destOrd="0" presId="urn:microsoft.com/office/officeart/2005/8/layout/hierarchy1"/>
    <dgm:cxn modelId="{B379FBB0-67F3-4837-B899-AB29EAE376D5}" type="presParOf" srcId="{BB025338-BFBB-441F-ADE2-8CE09CA12031}" destId="{106CDB7C-A5C0-4908-8311-26BD1BAA3094}" srcOrd="0" destOrd="0" presId="urn:microsoft.com/office/officeart/2005/8/layout/hierarchy1"/>
    <dgm:cxn modelId="{C2C127FB-A61A-44D0-A17D-BB970DD13CFA}" type="presParOf" srcId="{BB025338-BFBB-441F-ADE2-8CE09CA12031}" destId="{D3D4B0F9-12D0-4A0F-982D-4290E375FB51}" srcOrd="1" destOrd="0" presId="urn:microsoft.com/office/officeart/2005/8/layout/hierarchy1"/>
    <dgm:cxn modelId="{CA7439B4-07A1-4BA8-8018-76B90871D450}" type="presParOf" srcId="{7F0137FA-73A8-4C1F-8873-AE7C3F5BBF5A}" destId="{77D2305A-495E-42C8-AD51-8D9F6162DC92}" srcOrd="1" destOrd="0" presId="urn:microsoft.com/office/officeart/2005/8/layout/hierarchy1"/>
    <dgm:cxn modelId="{E162B91A-7941-458F-94B5-5E90F874A13C}" type="presParOf" srcId="{A7D8BD15-39B0-49C3-847A-409E4D6FE0F7}" destId="{DC5CAEC9-16EC-4418-AD2D-A3DE6B33944F}" srcOrd="4" destOrd="0" presId="urn:microsoft.com/office/officeart/2005/8/layout/hierarchy1"/>
    <dgm:cxn modelId="{0A7E50DD-22D8-494C-BD43-9C4A39ABF383}" type="presParOf" srcId="{A7D8BD15-39B0-49C3-847A-409E4D6FE0F7}" destId="{E3DD9CD7-7A54-4EA5-90DE-1AFEF3468121}" srcOrd="5" destOrd="0" presId="urn:microsoft.com/office/officeart/2005/8/layout/hierarchy1"/>
    <dgm:cxn modelId="{69394D3F-9EE6-4994-9811-4DB2EDCB6234}" type="presParOf" srcId="{E3DD9CD7-7A54-4EA5-90DE-1AFEF3468121}" destId="{A4C14F0C-9D0A-4B99-B507-ED343B7F07BA}" srcOrd="0" destOrd="0" presId="urn:microsoft.com/office/officeart/2005/8/layout/hierarchy1"/>
    <dgm:cxn modelId="{EB9A1B65-4E5F-4884-9F80-5A414E55ED03}" type="presParOf" srcId="{A4C14F0C-9D0A-4B99-B507-ED343B7F07BA}" destId="{4D81431C-57D0-401F-B21A-A3E24B7C00ED}" srcOrd="0" destOrd="0" presId="urn:microsoft.com/office/officeart/2005/8/layout/hierarchy1"/>
    <dgm:cxn modelId="{276CDBE9-BA35-4CA8-A810-E8057706E80E}" type="presParOf" srcId="{A4C14F0C-9D0A-4B99-B507-ED343B7F07BA}" destId="{C8E12338-EF67-46D7-85A4-2623DB816D9E}" srcOrd="1" destOrd="0" presId="urn:microsoft.com/office/officeart/2005/8/layout/hierarchy1"/>
    <dgm:cxn modelId="{9820B610-4621-414F-B406-458FD2714742}" type="presParOf" srcId="{E3DD9CD7-7A54-4EA5-90DE-1AFEF3468121}" destId="{764A20EA-9A87-4250-9E3C-DDEB53F12DAB}" srcOrd="1" destOrd="0" presId="urn:microsoft.com/office/officeart/2005/8/layout/hierarchy1"/>
    <dgm:cxn modelId="{87AB6FAD-44A0-4A7B-BC62-E1985BF91359}" type="presParOf" srcId="{A7D8BD15-39B0-49C3-847A-409E4D6FE0F7}" destId="{7E597AA4-51B6-4638-BBA9-088C326574AA}" srcOrd="6" destOrd="0" presId="urn:microsoft.com/office/officeart/2005/8/layout/hierarchy1"/>
    <dgm:cxn modelId="{45BDA722-5531-4785-86BF-C038EE488093}" type="presParOf" srcId="{A7D8BD15-39B0-49C3-847A-409E4D6FE0F7}" destId="{222B7922-68BF-4607-AF6E-79FF9D8A905C}" srcOrd="7" destOrd="0" presId="urn:microsoft.com/office/officeart/2005/8/layout/hierarchy1"/>
    <dgm:cxn modelId="{D2CDAED8-87EA-40C5-B757-02FD5A92E0F0}" type="presParOf" srcId="{222B7922-68BF-4607-AF6E-79FF9D8A905C}" destId="{1FFE02EE-B295-427E-9625-8B10DDA31429}" srcOrd="0" destOrd="0" presId="urn:microsoft.com/office/officeart/2005/8/layout/hierarchy1"/>
    <dgm:cxn modelId="{DD2808A5-9267-4F89-B8F7-2714FE371266}" type="presParOf" srcId="{1FFE02EE-B295-427E-9625-8B10DDA31429}" destId="{7FE2C4CA-438A-4E53-8FB7-B2931C1B84BC}" srcOrd="0" destOrd="0" presId="urn:microsoft.com/office/officeart/2005/8/layout/hierarchy1"/>
    <dgm:cxn modelId="{D5FBA42C-C50C-45EA-92CB-21B4A5D9F82A}" type="presParOf" srcId="{1FFE02EE-B295-427E-9625-8B10DDA31429}" destId="{44779107-981B-414B-BE51-36EA38631EEF}" srcOrd="1" destOrd="0" presId="urn:microsoft.com/office/officeart/2005/8/layout/hierarchy1"/>
    <dgm:cxn modelId="{B21ABDFD-71FC-43AC-A58B-474B5D2E3C4B}" type="presParOf" srcId="{222B7922-68BF-4607-AF6E-79FF9D8A905C}" destId="{D952681E-EA52-47FB-8A83-8E55D2D8E1E3}" srcOrd="1" destOrd="0" presId="urn:microsoft.com/office/officeart/2005/8/layout/hierarchy1"/>
    <dgm:cxn modelId="{B94D4345-D96D-4D0F-ACE9-2AA0C10C1868}" type="presParOf" srcId="{D952681E-EA52-47FB-8A83-8E55D2D8E1E3}" destId="{8FDB1014-6C86-4287-A46B-9FB0A6E117BC}" srcOrd="0" destOrd="0" presId="urn:microsoft.com/office/officeart/2005/8/layout/hierarchy1"/>
    <dgm:cxn modelId="{CDD48733-A149-4176-BF2D-823581CA52B8}" type="presParOf" srcId="{D952681E-EA52-47FB-8A83-8E55D2D8E1E3}" destId="{468CE37F-B6E8-4E9C-B598-21A014278EBC}" srcOrd="1" destOrd="0" presId="urn:microsoft.com/office/officeart/2005/8/layout/hierarchy1"/>
    <dgm:cxn modelId="{82A66C46-194C-4600-9D99-28E0D1F0405D}" type="presParOf" srcId="{468CE37F-B6E8-4E9C-B598-21A014278EBC}" destId="{73860B58-47AC-4F2B-B28D-B51E4DBBEE7D}" srcOrd="0" destOrd="0" presId="urn:microsoft.com/office/officeart/2005/8/layout/hierarchy1"/>
    <dgm:cxn modelId="{4885B764-D790-473E-A25B-A9F8DA668EEF}" type="presParOf" srcId="{73860B58-47AC-4F2B-B28D-B51E4DBBEE7D}" destId="{822BE10D-53B6-4031-B2D3-CCA2D9FF82C0}" srcOrd="0" destOrd="0" presId="urn:microsoft.com/office/officeart/2005/8/layout/hierarchy1"/>
    <dgm:cxn modelId="{5B647EF6-7428-49F3-9FC4-D8839B9A97FA}" type="presParOf" srcId="{73860B58-47AC-4F2B-B28D-B51E4DBBEE7D}" destId="{2947DC2A-661C-44B8-951F-87B546DF77E1}" srcOrd="1" destOrd="0" presId="urn:microsoft.com/office/officeart/2005/8/layout/hierarchy1"/>
    <dgm:cxn modelId="{BCA43930-6AB9-4F2D-95BA-0F083C1D76B0}" type="presParOf" srcId="{468CE37F-B6E8-4E9C-B598-21A014278EBC}" destId="{B062AE47-8106-4ACC-86AA-754909EB63AA}" srcOrd="1" destOrd="0" presId="urn:microsoft.com/office/officeart/2005/8/layout/hierarchy1"/>
    <dgm:cxn modelId="{273AA5E9-BA5B-4EE2-839F-231E0D159D8D}" type="presParOf" srcId="{A7D8BD15-39B0-49C3-847A-409E4D6FE0F7}" destId="{0963BEA2-7DF2-479A-9783-D962E3588C90}" srcOrd="8" destOrd="0" presId="urn:microsoft.com/office/officeart/2005/8/layout/hierarchy1"/>
    <dgm:cxn modelId="{E6EDD3FF-401C-45F4-9FAB-82B9FB699C2D}" type="presParOf" srcId="{A7D8BD15-39B0-49C3-847A-409E4D6FE0F7}" destId="{5F6A580A-9072-4F99-B7EC-7B48DD543E33}" srcOrd="9" destOrd="0" presId="urn:microsoft.com/office/officeart/2005/8/layout/hierarchy1"/>
    <dgm:cxn modelId="{7CFBA19E-6D82-4D5C-AC6E-5F730466C6A8}" type="presParOf" srcId="{5F6A580A-9072-4F99-B7EC-7B48DD543E33}" destId="{EE105B45-23F2-40B7-AB2E-8E393808F97B}" srcOrd="0" destOrd="0" presId="urn:microsoft.com/office/officeart/2005/8/layout/hierarchy1"/>
    <dgm:cxn modelId="{B4A25940-4974-4A27-A8F9-5662808F7626}" type="presParOf" srcId="{EE105B45-23F2-40B7-AB2E-8E393808F97B}" destId="{9DDA1DC4-793A-4655-B8D2-C6492D130F55}" srcOrd="0" destOrd="0" presId="urn:microsoft.com/office/officeart/2005/8/layout/hierarchy1"/>
    <dgm:cxn modelId="{E99D1D5E-7A5F-4275-8A2E-4B47D6AC55CD}" type="presParOf" srcId="{EE105B45-23F2-40B7-AB2E-8E393808F97B}" destId="{DF96FA55-2780-4E09-9FF2-F63B72AB2E6B}" srcOrd="1" destOrd="0" presId="urn:microsoft.com/office/officeart/2005/8/layout/hierarchy1"/>
    <dgm:cxn modelId="{7BD86BCE-1F9F-4803-8920-57654BB3A755}" type="presParOf" srcId="{5F6A580A-9072-4F99-B7EC-7B48DD543E33}" destId="{A65CB50C-B3C2-4C02-B779-D522758D4B17}" srcOrd="1" destOrd="0" presId="urn:microsoft.com/office/officeart/2005/8/layout/hierarchy1"/>
    <dgm:cxn modelId="{A0F68160-7CCD-47ED-A59E-C599034543D4}" type="presParOf" srcId="{A7D8BD15-39B0-49C3-847A-409E4D6FE0F7}" destId="{4CD23122-2161-4DFC-9FC4-F31138ED38CE}" srcOrd="10" destOrd="0" presId="urn:microsoft.com/office/officeart/2005/8/layout/hierarchy1"/>
    <dgm:cxn modelId="{1C683D9C-6BF2-43B2-BD0E-9D0B694F0EB4}" type="presParOf" srcId="{A7D8BD15-39B0-49C3-847A-409E4D6FE0F7}" destId="{E51881F9-D993-4B9C-8696-B985A157E2FE}" srcOrd="11" destOrd="0" presId="urn:microsoft.com/office/officeart/2005/8/layout/hierarchy1"/>
    <dgm:cxn modelId="{D9ADEBA0-A63B-4BAB-A55F-B846186C3F38}" type="presParOf" srcId="{E51881F9-D993-4B9C-8696-B985A157E2FE}" destId="{5AA93831-93E8-4D54-A274-5DE0E9C6F6CC}" srcOrd="0" destOrd="0" presId="urn:microsoft.com/office/officeart/2005/8/layout/hierarchy1"/>
    <dgm:cxn modelId="{8DFC9A76-863A-4C41-8E61-D8E53B60F272}" type="presParOf" srcId="{5AA93831-93E8-4D54-A274-5DE0E9C6F6CC}" destId="{F42108BC-C489-4CB6-BEBA-E997563EC004}" srcOrd="0" destOrd="0" presId="urn:microsoft.com/office/officeart/2005/8/layout/hierarchy1"/>
    <dgm:cxn modelId="{DAF3AD9C-81BC-407F-A1A4-A3CA82765CE0}" type="presParOf" srcId="{5AA93831-93E8-4D54-A274-5DE0E9C6F6CC}" destId="{DFCE1A4D-2FF7-453F-B102-EFD50866F8A7}" srcOrd="1" destOrd="0" presId="urn:microsoft.com/office/officeart/2005/8/layout/hierarchy1"/>
    <dgm:cxn modelId="{3D36FE20-7D33-4CAE-946E-1D8D5A4B819B}" type="presParOf" srcId="{E51881F9-D993-4B9C-8696-B985A157E2FE}" destId="{3148C7C6-08DA-4147-A24D-269C710A51BF}" srcOrd="1" destOrd="0" presId="urn:microsoft.com/office/officeart/2005/8/layout/hierarchy1"/>
    <dgm:cxn modelId="{079242D9-CDA7-440A-BD4B-BE8E76D720AF}" type="presParOf" srcId="{3148C7C6-08DA-4147-A24D-269C710A51BF}" destId="{EC9DBA3A-AEE9-4DFA-A299-83A87E8A8952}" srcOrd="0" destOrd="0" presId="urn:microsoft.com/office/officeart/2005/8/layout/hierarchy1"/>
    <dgm:cxn modelId="{C6C1403F-3FF9-43A3-81C2-1C745957BD3C}" type="presParOf" srcId="{3148C7C6-08DA-4147-A24D-269C710A51BF}" destId="{B68394F1-23BE-4E8E-8AE1-859E405177ED}" srcOrd="1" destOrd="0" presId="urn:microsoft.com/office/officeart/2005/8/layout/hierarchy1"/>
    <dgm:cxn modelId="{D935B19D-4D84-40EC-80BA-6894BC6025AF}" type="presParOf" srcId="{B68394F1-23BE-4E8E-8AE1-859E405177ED}" destId="{2B3CA605-7BAA-476A-B651-BC9667D20447}" srcOrd="0" destOrd="0" presId="urn:microsoft.com/office/officeart/2005/8/layout/hierarchy1"/>
    <dgm:cxn modelId="{D226422F-70B2-4ACC-9B3F-F4B50BAC7564}" type="presParOf" srcId="{2B3CA605-7BAA-476A-B651-BC9667D20447}" destId="{4E80FC3B-5200-4614-9584-83C639ED2088}" srcOrd="0" destOrd="0" presId="urn:microsoft.com/office/officeart/2005/8/layout/hierarchy1"/>
    <dgm:cxn modelId="{244077A6-CC97-4367-8DFD-DB278B99690D}" type="presParOf" srcId="{2B3CA605-7BAA-476A-B651-BC9667D20447}" destId="{AC483B71-8BC5-491A-A1B8-E51153A167E9}" srcOrd="1" destOrd="0" presId="urn:microsoft.com/office/officeart/2005/8/layout/hierarchy1"/>
    <dgm:cxn modelId="{41A0B363-D15E-45CE-8C08-AA5545E7DB3D}" type="presParOf" srcId="{B68394F1-23BE-4E8E-8AE1-859E405177ED}" destId="{558D2D1B-EAED-495F-BA91-3A7C6DFFFB73}" srcOrd="1" destOrd="0" presId="urn:microsoft.com/office/officeart/2005/8/layout/hierarchy1"/>
    <dgm:cxn modelId="{5E778FC6-6346-4B8D-824D-E64FDEA73DED}" type="presParOf" srcId="{558D2D1B-EAED-495F-BA91-3A7C6DFFFB73}" destId="{52699BF0-6644-4644-A305-E04088FC36B3}" srcOrd="0" destOrd="0" presId="urn:microsoft.com/office/officeart/2005/8/layout/hierarchy1"/>
    <dgm:cxn modelId="{1EBAF2AE-4812-4B7B-A8D3-9E6A32626FCF}" type="presParOf" srcId="{558D2D1B-EAED-495F-BA91-3A7C6DFFFB73}" destId="{4B8E7AA5-F3B7-4707-9383-AE4294AED623}" srcOrd="1" destOrd="0" presId="urn:microsoft.com/office/officeart/2005/8/layout/hierarchy1"/>
    <dgm:cxn modelId="{6B194B37-FB66-4AEF-ABDC-0F189E05ADE7}" type="presParOf" srcId="{4B8E7AA5-F3B7-4707-9383-AE4294AED623}" destId="{C5AA01BA-170E-4981-9DBA-7AF004DE41B0}" srcOrd="0" destOrd="0" presId="urn:microsoft.com/office/officeart/2005/8/layout/hierarchy1"/>
    <dgm:cxn modelId="{10A0E82E-3D09-4E4C-9F75-5D5906716475}" type="presParOf" srcId="{C5AA01BA-170E-4981-9DBA-7AF004DE41B0}" destId="{0B89B3B4-69E2-4B97-A7C9-AA8909C1B12C}" srcOrd="0" destOrd="0" presId="urn:microsoft.com/office/officeart/2005/8/layout/hierarchy1"/>
    <dgm:cxn modelId="{381F7F95-FECA-4EF7-A9B5-1F076172B6B6}" type="presParOf" srcId="{C5AA01BA-170E-4981-9DBA-7AF004DE41B0}" destId="{626A2287-3C95-45B2-976D-3FB9F36C4555}" srcOrd="1" destOrd="0" presId="urn:microsoft.com/office/officeart/2005/8/layout/hierarchy1"/>
    <dgm:cxn modelId="{F5ABF361-447C-4A4F-B357-2260544DB784}" type="presParOf" srcId="{4B8E7AA5-F3B7-4707-9383-AE4294AED623}" destId="{56F99D05-5975-4010-B874-E440F3C6884D}" srcOrd="1" destOrd="0" presId="urn:microsoft.com/office/officeart/2005/8/layout/hierarchy1"/>
    <dgm:cxn modelId="{F98F2D54-4B85-493D-9BF0-C6F5EA0C6FC5}" type="presParOf" srcId="{A7D8BD15-39B0-49C3-847A-409E4D6FE0F7}" destId="{8AB2F54E-6D0E-4353-A5D7-376973F90BD7}" srcOrd="12" destOrd="0" presId="urn:microsoft.com/office/officeart/2005/8/layout/hierarchy1"/>
    <dgm:cxn modelId="{E3331196-F1AF-4BE6-B9F1-4CA8CB5E0AC6}" type="presParOf" srcId="{A7D8BD15-39B0-49C3-847A-409E4D6FE0F7}" destId="{856647B6-E3FD-45C6-AB0D-4F5984342F8C}" srcOrd="13" destOrd="0" presId="urn:microsoft.com/office/officeart/2005/8/layout/hierarchy1"/>
    <dgm:cxn modelId="{C23622E7-ECDC-4302-90A7-7CB12A3A52A0}" type="presParOf" srcId="{856647B6-E3FD-45C6-AB0D-4F5984342F8C}" destId="{1E6E8E98-C606-46F5-88E9-EF9422F4C174}" srcOrd="0" destOrd="0" presId="urn:microsoft.com/office/officeart/2005/8/layout/hierarchy1"/>
    <dgm:cxn modelId="{3C99D38E-158F-4CE8-ADFC-974F1CBFC83D}" type="presParOf" srcId="{1E6E8E98-C606-46F5-88E9-EF9422F4C174}" destId="{011185BE-048A-45FD-95B9-7764C53FD693}" srcOrd="0" destOrd="0" presId="urn:microsoft.com/office/officeart/2005/8/layout/hierarchy1"/>
    <dgm:cxn modelId="{13DCFF56-2C19-4A53-B0C7-0F7AFF19D74F}" type="presParOf" srcId="{1E6E8E98-C606-46F5-88E9-EF9422F4C174}" destId="{7D366FFB-B299-4857-A143-5D26369BB339}" srcOrd="1" destOrd="0" presId="urn:microsoft.com/office/officeart/2005/8/layout/hierarchy1"/>
    <dgm:cxn modelId="{758C910D-CB55-4DA7-935A-72A54387E975}" type="presParOf" srcId="{856647B6-E3FD-45C6-AB0D-4F5984342F8C}" destId="{29C544AD-A724-480E-A3BD-18B38A0AF171}" srcOrd="1" destOrd="0" presId="urn:microsoft.com/office/officeart/2005/8/layout/hierarchy1"/>
    <dgm:cxn modelId="{CD5983FF-0A67-4547-A389-AD6F945C7A47}" type="presParOf" srcId="{29C544AD-A724-480E-A3BD-18B38A0AF171}" destId="{3DD8E498-EC56-4659-8BFF-A25C0EE596B5}" srcOrd="0" destOrd="0" presId="urn:microsoft.com/office/officeart/2005/8/layout/hierarchy1"/>
    <dgm:cxn modelId="{E6221659-BBB8-415D-BD87-C9168CA2B633}" type="presParOf" srcId="{29C544AD-A724-480E-A3BD-18B38A0AF171}" destId="{AF4DAB22-5DCA-4DE9-8F18-E9B160966891}" srcOrd="1" destOrd="0" presId="urn:microsoft.com/office/officeart/2005/8/layout/hierarchy1"/>
    <dgm:cxn modelId="{F608C4C2-38E2-4413-AAB8-9AB52C79A788}" type="presParOf" srcId="{AF4DAB22-5DCA-4DE9-8F18-E9B160966891}" destId="{1B25970E-96A9-4802-9103-B9DD5B865634}" srcOrd="0" destOrd="0" presId="urn:microsoft.com/office/officeart/2005/8/layout/hierarchy1"/>
    <dgm:cxn modelId="{57DC7B2C-7173-4257-B4D9-519A3CCBF181}" type="presParOf" srcId="{1B25970E-96A9-4802-9103-B9DD5B865634}" destId="{79DB603E-D9EE-4E3A-9FBB-9948A66B9797}" srcOrd="0" destOrd="0" presId="urn:microsoft.com/office/officeart/2005/8/layout/hierarchy1"/>
    <dgm:cxn modelId="{D4AD50F8-C78D-4B07-A8C0-F9F144F496ED}" type="presParOf" srcId="{1B25970E-96A9-4802-9103-B9DD5B865634}" destId="{9F9B10CD-D693-4296-8F16-63270B24CB8D}" srcOrd="1" destOrd="0" presId="urn:microsoft.com/office/officeart/2005/8/layout/hierarchy1"/>
    <dgm:cxn modelId="{72525772-B722-4238-8038-043C787266A0}" type="presParOf" srcId="{AF4DAB22-5DCA-4DE9-8F18-E9B160966891}" destId="{6CB16229-B969-4561-8EEF-42C99BDE117C}" srcOrd="1" destOrd="0" presId="urn:microsoft.com/office/officeart/2005/8/layout/hierarchy1"/>
    <dgm:cxn modelId="{7731F3C5-9C28-42A2-9A82-6B608BD4CFC2}" type="presParOf" srcId="{6CB16229-B969-4561-8EEF-42C99BDE117C}" destId="{5BE7B1F6-DBC7-4A03-9290-8A404F918914}" srcOrd="0" destOrd="0" presId="urn:microsoft.com/office/officeart/2005/8/layout/hierarchy1"/>
    <dgm:cxn modelId="{934F978C-50D4-4F04-9492-0DAE4F761318}" type="presParOf" srcId="{6CB16229-B969-4561-8EEF-42C99BDE117C}" destId="{3AA57D21-62B8-4EB6-9B62-D0BAB82072BA}" srcOrd="1" destOrd="0" presId="urn:microsoft.com/office/officeart/2005/8/layout/hierarchy1"/>
    <dgm:cxn modelId="{D9BA2379-12AA-4833-B99F-AEB3922FE3FD}" type="presParOf" srcId="{3AA57D21-62B8-4EB6-9B62-D0BAB82072BA}" destId="{9A149BAF-6118-43FF-A7B9-444B10A5E3AB}" srcOrd="0" destOrd="0" presId="urn:microsoft.com/office/officeart/2005/8/layout/hierarchy1"/>
    <dgm:cxn modelId="{666B05EC-4BEE-4407-9840-8112774C4FE0}" type="presParOf" srcId="{9A149BAF-6118-43FF-A7B9-444B10A5E3AB}" destId="{F0E4C676-1686-42A3-A889-3DB99B590E99}" srcOrd="0" destOrd="0" presId="urn:microsoft.com/office/officeart/2005/8/layout/hierarchy1"/>
    <dgm:cxn modelId="{E0823C96-CF8C-45D3-929D-E26B544C09BB}" type="presParOf" srcId="{9A149BAF-6118-43FF-A7B9-444B10A5E3AB}" destId="{609C9A94-0E61-41E7-A0CA-04FED80E6176}" srcOrd="1" destOrd="0" presId="urn:microsoft.com/office/officeart/2005/8/layout/hierarchy1"/>
    <dgm:cxn modelId="{D4775469-BA36-463E-B7F3-924F92455700}" type="presParOf" srcId="{3AA57D21-62B8-4EB6-9B62-D0BAB82072BA}" destId="{94202387-5963-471E-890A-C01A428008DF}" srcOrd="1" destOrd="0" presId="urn:microsoft.com/office/officeart/2005/8/layout/hierarchy1"/>
    <dgm:cxn modelId="{E22EDB88-E44C-46D1-AADD-82F6D2A14D63}" type="presParOf" srcId="{A7D8BD15-39B0-49C3-847A-409E4D6FE0F7}" destId="{4378BF2B-D517-42AD-AB3F-7E53BEC35097}" srcOrd="14" destOrd="0" presId="urn:microsoft.com/office/officeart/2005/8/layout/hierarchy1"/>
    <dgm:cxn modelId="{F5412D32-B91B-4A1E-B827-43C361AF52EE}" type="presParOf" srcId="{A7D8BD15-39B0-49C3-847A-409E4D6FE0F7}" destId="{210F1608-5BBA-48D8-9DA7-19CDD7228DAF}" srcOrd="15" destOrd="0" presId="urn:microsoft.com/office/officeart/2005/8/layout/hierarchy1"/>
    <dgm:cxn modelId="{FD7B98EE-85A3-4F1D-A5B9-36ABEA48B195}" type="presParOf" srcId="{210F1608-5BBA-48D8-9DA7-19CDD7228DAF}" destId="{9C258D37-90F9-4B73-B8B9-A18EC07970B6}" srcOrd="0" destOrd="0" presId="urn:microsoft.com/office/officeart/2005/8/layout/hierarchy1"/>
    <dgm:cxn modelId="{419FD763-3416-4CEB-A56D-83392B4FF927}" type="presParOf" srcId="{9C258D37-90F9-4B73-B8B9-A18EC07970B6}" destId="{DEC458A4-65BC-4B84-AED5-7D877913B7DF}" srcOrd="0" destOrd="0" presId="urn:microsoft.com/office/officeart/2005/8/layout/hierarchy1"/>
    <dgm:cxn modelId="{BE7AE146-DE7A-49A0-8491-57B3EE185CAA}" type="presParOf" srcId="{9C258D37-90F9-4B73-B8B9-A18EC07970B6}" destId="{6B2290A5-C4E5-4680-B38F-41B387E90005}" srcOrd="1" destOrd="0" presId="urn:microsoft.com/office/officeart/2005/8/layout/hierarchy1"/>
    <dgm:cxn modelId="{E9FB177A-7DF9-476F-81E0-680A3D0ED588}" type="presParOf" srcId="{210F1608-5BBA-48D8-9DA7-19CDD7228DAF}" destId="{5151B74B-3BC1-4808-8AC0-6E8510B6C1A8}" srcOrd="1" destOrd="0" presId="urn:microsoft.com/office/officeart/2005/8/layout/hierarchy1"/>
    <dgm:cxn modelId="{32B7CFDB-5BE0-497E-B4C4-999C5EA9BFB1}" type="presParOf" srcId="{5151B74B-3BC1-4808-8AC0-6E8510B6C1A8}" destId="{AFAAFD14-5B8C-4E4E-A217-5387325B3BAE}" srcOrd="0" destOrd="0" presId="urn:microsoft.com/office/officeart/2005/8/layout/hierarchy1"/>
    <dgm:cxn modelId="{DDFA43F3-4B27-4BC1-A007-5AF68FFE01D9}" type="presParOf" srcId="{5151B74B-3BC1-4808-8AC0-6E8510B6C1A8}" destId="{92ACC882-F5C4-45A1-B112-6C75A2F742C8}" srcOrd="1" destOrd="0" presId="urn:microsoft.com/office/officeart/2005/8/layout/hierarchy1"/>
    <dgm:cxn modelId="{0878EB98-B440-4E25-9A9F-F5D2998C9B39}" type="presParOf" srcId="{92ACC882-F5C4-45A1-B112-6C75A2F742C8}" destId="{983C8156-5A52-4CA2-9286-EA43BFE57D6D}" srcOrd="0" destOrd="0" presId="urn:microsoft.com/office/officeart/2005/8/layout/hierarchy1"/>
    <dgm:cxn modelId="{062D75B4-5D27-4B3F-844F-16DBBDD0D7CD}" type="presParOf" srcId="{983C8156-5A52-4CA2-9286-EA43BFE57D6D}" destId="{CE8CF73F-67D4-46FA-8870-31CB199657FB}" srcOrd="0" destOrd="0" presId="urn:microsoft.com/office/officeart/2005/8/layout/hierarchy1"/>
    <dgm:cxn modelId="{632B6F9D-4056-4D8C-BFC1-D94565502648}" type="presParOf" srcId="{983C8156-5A52-4CA2-9286-EA43BFE57D6D}" destId="{A6621E28-9E74-481D-B2F3-4D0865EFBA23}" srcOrd="1" destOrd="0" presId="urn:microsoft.com/office/officeart/2005/8/layout/hierarchy1"/>
    <dgm:cxn modelId="{0CF79BF8-CFB8-47EC-A645-0BEC2CD8A81C}" type="presParOf" srcId="{92ACC882-F5C4-45A1-B112-6C75A2F742C8}" destId="{9524481B-EC44-4009-ABED-914B5AE512CC}" srcOrd="1" destOrd="0" presId="urn:microsoft.com/office/officeart/2005/8/layout/hierarchy1"/>
    <dgm:cxn modelId="{606BB0F8-39AC-4480-93C1-3B331B4D6821}" type="presParOf" srcId="{9524481B-EC44-4009-ABED-914B5AE512CC}" destId="{452B5051-8635-44F4-ADC0-F8F6B1C37BE9}" srcOrd="0" destOrd="0" presId="urn:microsoft.com/office/officeart/2005/8/layout/hierarchy1"/>
    <dgm:cxn modelId="{7A6C8C25-DE61-4970-83EE-D4BE06D89DD4}" type="presParOf" srcId="{9524481B-EC44-4009-ABED-914B5AE512CC}" destId="{432B78DC-58B1-4F79-A593-18F95EB85962}" srcOrd="1" destOrd="0" presId="urn:microsoft.com/office/officeart/2005/8/layout/hierarchy1"/>
    <dgm:cxn modelId="{0F797FD0-8FE5-491E-9EEF-4B3F4C46556C}" type="presParOf" srcId="{432B78DC-58B1-4F79-A593-18F95EB85962}" destId="{DA9366E6-7B42-4E2B-894E-FAEBDB53ED23}" srcOrd="0" destOrd="0" presId="urn:microsoft.com/office/officeart/2005/8/layout/hierarchy1"/>
    <dgm:cxn modelId="{68473AA6-F747-40DC-B5F0-A86F5BBF4FC0}" type="presParOf" srcId="{DA9366E6-7B42-4E2B-894E-FAEBDB53ED23}" destId="{3EF76752-F719-45E3-B352-0CAA7EBD971C}" srcOrd="0" destOrd="0" presId="urn:microsoft.com/office/officeart/2005/8/layout/hierarchy1"/>
    <dgm:cxn modelId="{566F6A5B-C14C-438D-A675-6D5A335C1E1E}" type="presParOf" srcId="{DA9366E6-7B42-4E2B-894E-FAEBDB53ED23}" destId="{901F8C72-35CF-4CD7-A38D-A180B0F931DD}" srcOrd="1" destOrd="0" presId="urn:microsoft.com/office/officeart/2005/8/layout/hierarchy1"/>
    <dgm:cxn modelId="{F5987617-6210-4AD5-878F-132030800DE1}" type="presParOf" srcId="{432B78DC-58B1-4F79-A593-18F95EB85962}" destId="{DAB108D3-F551-4CFF-A7D2-B8EC8FB9ACFE}" srcOrd="1" destOrd="0" presId="urn:microsoft.com/office/officeart/2005/8/layout/hierarchy1"/>
    <dgm:cxn modelId="{CA83589A-6BF7-488A-B8E4-65EF6E12E9B4}" type="presParOf" srcId="{DAB108D3-F551-4CFF-A7D2-B8EC8FB9ACFE}" destId="{24872A01-630B-4972-937E-1E1E7BEE9017}" srcOrd="0" destOrd="0" presId="urn:microsoft.com/office/officeart/2005/8/layout/hierarchy1"/>
    <dgm:cxn modelId="{8AF9B9CC-8D5C-4BD0-A4C0-CE5990C80745}" type="presParOf" srcId="{DAB108D3-F551-4CFF-A7D2-B8EC8FB9ACFE}" destId="{819DE470-33F7-45CD-8742-C72A9468C4A9}" srcOrd="1" destOrd="0" presId="urn:microsoft.com/office/officeart/2005/8/layout/hierarchy1"/>
    <dgm:cxn modelId="{0C208EF5-E90A-496F-8A80-6EAC3FEFC2E5}" type="presParOf" srcId="{819DE470-33F7-45CD-8742-C72A9468C4A9}" destId="{634613FC-351A-44C5-836D-14270263AD9E}" srcOrd="0" destOrd="0" presId="urn:microsoft.com/office/officeart/2005/8/layout/hierarchy1"/>
    <dgm:cxn modelId="{F21F30C6-F15F-4585-B875-A24AEFC9C984}" type="presParOf" srcId="{634613FC-351A-44C5-836D-14270263AD9E}" destId="{320098E6-375A-49B7-8A67-F803C4078A0E}" srcOrd="0" destOrd="0" presId="urn:microsoft.com/office/officeart/2005/8/layout/hierarchy1"/>
    <dgm:cxn modelId="{8EF17E50-EA30-40C1-9EFB-546658567C33}" type="presParOf" srcId="{634613FC-351A-44C5-836D-14270263AD9E}" destId="{5EC9B29B-C59E-4E0F-85D5-933EC8017E26}" srcOrd="1" destOrd="0" presId="urn:microsoft.com/office/officeart/2005/8/layout/hierarchy1"/>
    <dgm:cxn modelId="{602435AA-D829-43E5-96CC-CF60B29A3DCA}" type="presParOf" srcId="{819DE470-33F7-45CD-8742-C72A9468C4A9}" destId="{5F3E8FB6-2709-433B-9563-E55AF08AD187}" srcOrd="1" destOrd="0" presId="urn:microsoft.com/office/officeart/2005/8/layout/hierarchy1"/>
    <dgm:cxn modelId="{F8DDDBB4-1C94-4E1E-A647-9C83E8CF7077}" type="presParOf" srcId="{5F3E8FB6-2709-433B-9563-E55AF08AD187}" destId="{6C1A52DD-CA96-4A8E-B2B7-0DCDBBA1D8C0}" srcOrd="0" destOrd="0" presId="urn:microsoft.com/office/officeart/2005/8/layout/hierarchy1"/>
    <dgm:cxn modelId="{9EE2FE3E-674F-42A8-B3C1-FA70306B62DD}" type="presParOf" srcId="{5F3E8FB6-2709-433B-9563-E55AF08AD187}" destId="{DE2D2135-4E12-48B5-86AF-C33B0A15B9FA}" srcOrd="1" destOrd="0" presId="urn:microsoft.com/office/officeart/2005/8/layout/hierarchy1"/>
    <dgm:cxn modelId="{7E17206A-CE63-40D9-BC83-68BDA7A5393E}" type="presParOf" srcId="{DE2D2135-4E12-48B5-86AF-C33B0A15B9FA}" destId="{4C57B59F-40B4-4976-8582-73436435BB5A}" srcOrd="0" destOrd="0" presId="urn:microsoft.com/office/officeart/2005/8/layout/hierarchy1"/>
    <dgm:cxn modelId="{7758806E-F872-4E1E-8AC5-8CF0F7A0CD4E}" type="presParOf" srcId="{4C57B59F-40B4-4976-8582-73436435BB5A}" destId="{CA92F7F6-062F-4469-9810-AC8DD245351E}" srcOrd="0" destOrd="0" presId="urn:microsoft.com/office/officeart/2005/8/layout/hierarchy1"/>
    <dgm:cxn modelId="{F23D6822-E5FD-4D03-ABAD-350365836545}" type="presParOf" srcId="{4C57B59F-40B4-4976-8582-73436435BB5A}" destId="{A70EDF8E-BFC5-411E-8C13-85C0764C715A}" srcOrd="1" destOrd="0" presId="urn:microsoft.com/office/officeart/2005/8/layout/hierarchy1"/>
    <dgm:cxn modelId="{A5055C7A-47BE-4388-90FC-F9C7CD535353}" type="presParOf" srcId="{DE2D2135-4E12-48B5-86AF-C33B0A15B9FA}" destId="{BE3A6579-7ED9-44E8-8129-8CC5E6CFB2DC}" srcOrd="1" destOrd="0" presId="urn:microsoft.com/office/officeart/2005/8/layout/hierarchy1"/>
    <dgm:cxn modelId="{EEF4D84A-D7F1-4833-B2F8-6DB98753B268}" type="presParOf" srcId="{A7D8BD15-39B0-49C3-847A-409E4D6FE0F7}" destId="{B03A2517-5723-487C-8A16-A88E2D8C74A7}" srcOrd="16" destOrd="0" presId="urn:microsoft.com/office/officeart/2005/8/layout/hierarchy1"/>
    <dgm:cxn modelId="{B59FD36C-E8FC-4B53-A0A9-6B6AFD2E45B5}" type="presParOf" srcId="{A7D8BD15-39B0-49C3-847A-409E4D6FE0F7}" destId="{E62369A7-36E1-43DC-8A10-EA7CF490211B}" srcOrd="17" destOrd="0" presId="urn:microsoft.com/office/officeart/2005/8/layout/hierarchy1"/>
    <dgm:cxn modelId="{894D12DD-C3BC-4764-9215-AD7FF6518D84}" type="presParOf" srcId="{E62369A7-36E1-43DC-8A10-EA7CF490211B}" destId="{46AAF7E9-548E-4478-A8BC-153D911DEFB5}" srcOrd="0" destOrd="0" presId="urn:microsoft.com/office/officeart/2005/8/layout/hierarchy1"/>
    <dgm:cxn modelId="{9C31E023-820B-4345-97CF-0FCA1BB11AD0}" type="presParOf" srcId="{46AAF7E9-548E-4478-A8BC-153D911DEFB5}" destId="{EE3D3D8E-01D7-45E1-A236-83570683D944}" srcOrd="0" destOrd="0" presId="urn:microsoft.com/office/officeart/2005/8/layout/hierarchy1"/>
    <dgm:cxn modelId="{FE63BFEA-C54A-47ED-BF11-35AE597019F2}" type="presParOf" srcId="{46AAF7E9-548E-4478-A8BC-153D911DEFB5}" destId="{DDA9FA26-B3C1-4820-B86C-46E63765BC33}" srcOrd="1" destOrd="0" presId="urn:microsoft.com/office/officeart/2005/8/layout/hierarchy1"/>
    <dgm:cxn modelId="{67BE7D3D-783E-467D-B5F7-2BA42397C636}" type="presParOf" srcId="{E62369A7-36E1-43DC-8A10-EA7CF490211B}" destId="{0AC93753-1091-499B-9830-47567418284C}"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AE812-A4E4-DC44-A5FE-4117B7A8482D}" type="doc">
      <dgm:prSet loTypeId="urn:microsoft.com/office/officeart/2008/layout/HexagonCluster" loCatId="" qsTypeId="urn:microsoft.com/office/officeart/2005/8/quickstyle/3d5" qsCatId="3D" csTypeId="urn:microsoft.com/office/officeart/2005/8/colors/colorful5" csCatId="colorful" phldr="1"/>
      <dgm:spPr/>
      <dgm:t>
        <a:bodyPr/>
        <a:lstStyle/>
        <a:p>
          <a:endParaRPr lang="en-GB"/>
        </a:p>
      </dgm:t>
    </dgm:pt>
    <dgm:pt modelId="{C4944A20-D661-0F43-A97C-EC483BD9C00D}">
      <dgm:prSet phldrT="[Text]" custT="1"/>
      <dgm:spPr/>
      <dgm:t>
        <a:bodyPr spcFirstLastPara="0" vert="horz" wrap="square" lIns="0" tIns="20320" rIns="0" bIns="20320" numCol="1" spcCol="1270" anchor="ctr" anchorCtr="0"/>
        <a:lstStyle/>
        <a:p>
          <a:pPr marL="0" lvl="0" indent="0" algn="ctr" defTabSz="711200">
            <a:lnSpc>
              <a:spcPct val="90000"/>
            </a:lnSpc>
            <a:spcBef>
              <a:spcPct val="0"/>
            </a:spcBef>
            <a:spcAft>
              <a:spcPct val="35000"/>
            </a:spcAft>
            <a:buNone/>
          </a:pPr>
          <a:r>
            <a:rPr lang="en-GB" sz="1200" b="1" kern="1200" dirty="0" err="1" smtClean="0">
              <a:latin typeface="Tw Cen MT" panose="020B0602020104020603"/>
              <a:ea typeface="华文仿宋" panose="02010600040101010101" pitchFamily="2" charset="-122"/>
              <a:cs typeface="+mn-cs"/>
            </a:rPr>
            <a:t>建造</a:t>
          </a:r>
          <a:r>
            <a:rPr lang="en-US" altLang="zh-CN" sz="1200" b="1" kern="1200" dirty="0" err="1" smtClean="0">
              <a:latin typeface="Tw Cen MT" panose="020B0602020104020603"/>
              <a:ea typeface="华文仿宋" panose="02010600040101010101" pitchFamily="2" charset="-122"/>
              <a:cs typeface="+mn-cs"/>
            </a:rPr>
            <a:t>Constructi</a:t>
          </a:r>
          <a:r>
            <a:rPr lang="en-US" altLang="zh-CN" sz="1200" b="1" kern="1200" dirty="0" smtClean="0">
              <a:latin typeface="Tw Cen MT" panose="020B0602020104020603"/>
              <a:ea typeface="华文仿宋" panose="02010600040101010101" pitchFamily="2" charset="-122"/>
              <a:cs typeface="+mn-cs"/>
            </a:rPr>
            <a:t>-on</a:t>
          </a:r>
          <a:endParaRPr lang="en-GB" sz="1200" b="1" kern="1200" dirty="0">
            <a:latin typeface="Tw Cen MT" panose="020B0602020104020603"/>
            <a:ea typeface="华文仿宋" panose="02010600040101010101" pitchFamily="2" charset="-122"/>
            <a:cs typeface="+mn-cs"/>
          </a:endParaRPr>
        </a:p>
      </dgm:t>
    </dgm:pt>
    <dgm:pt modelId="{FA557AB3-8366-BE40-9674-744A8E66782A}" type="parTrans" cxnId="{D856C8EC-A12B-FD42-B4C1-869A5F0ADC6F}">
      <dgm:prSet/>
      <dgm:spPr/>
      <dgm:t>
        <a:bodyPr/>
        <a:lstStyle/>
        <a:p>
          <a:endParaRPr lang="en-GB" sz="1200"/>
        </a:p>
      </dgm:t>
    </dgm:pt>
    <dgm:pt modelId="{09AB5862-CA47-3A44-A7D9-B71BFEC15EE7}" type="sibTrans" cxnId="{D856C8EC-A12B-FD42-B4C1-869A5F0ADC6F}">
      <dgm:prSet/>
      <dgm:spPr>
        <a:solidFill>
          <a:srgbClr val="378DA6">
            <a:lumMod val="40000"/>
            <a:lumOff val="60000"/>
            <a:alpha val="90000"/>
          </a:srgbClr>
        </a:solidFill>
        <a:ln w="9525" cap="flat" cmpd="sng" algn="ctr">
          <a:solidFill>
            <a:srgbClr val="4EB3CF">
              <a:hueOff val="19589"/>
              <a:satOff val="-4736"/>
              <a:lumOff val="-8367"/>
              <a:alphaOff val="0"/>
            </a:srgbClr>
          </a:solidFill>
          <a:prstDash val="solid"/>
        </a:ln>
        <a:effectLst/>
        <a:sp3d z="-60000" extrusionH="63500" prstMaterial="matte"/>
      </dgm:spPr>
      <dgm:t>
        <a:bodyPr/>
        <a:lstStyle/>
        <a:p>
          <a:endParaRPr lang="en-GB" sz="1200"/>
        </a:p>
      </dgm:t>
    </dgm:pt>
    <dgm:pt modelId="{F0DB6B08-25EB-6945-8E26-379402C3329E}">
      <dgm:prSet phldrT="[Text]" custT="1"/>
      <dgm:spPr/>
      <dgm:t>
        <a:bodyPr spcFirstLastPara="0" vert="horz" wrap="square" lIns="0" tIns="20320" rIns="0" bIns="20320" numCol="1" spcCol="1270" anchor="ctr" anchorCtr="0"/>
        <a:lstStyle/>
        <a:p>
          <a:pPr marL="0" lvl="0" indent="0" algn="ctr" defTabSz="711200">
            <a:lnSpc>
              <a:spcPct val="90000"/>
            </a:lnSpc>
            <a:spcBef>
              <a:spcPct val="0"/>
            </a:spcBef>
            <a:spcAft>
              <a:spcPct val="35000"/>
            </a:spcAft>
            <a:buNone/>
          </a:pPr>
          <a:r>
            <a:rPr lang="en-GB" sz="1400" b="1" kern="1200" dirty="0" err="1" smtClean="0">
              <a:latin typeface="Tw Cen MT" panose="020B0602020104020603"/>
              <a:ea typeface="华文仿宋" panose="02010600040101010101" pitchFamily="2" charset="-122"/>
              <a:cs typeface="+mn-cs"/>
            </a:rPr>
            <a:t>設計</a:t>
          </a:r>
          <a:r>
            <a:rPr lang="en-US" altLang="zh-CN" sz="1400" b="1" kern="1200" dirty="0" smtClean="0">
              <a:latin typeface="Tw Cen MT" panose="020B0602020104020603"/>
              <a:ea typeface="华文仿宋" panose="02010600040101010101" pitchFamily="2" charset="-122"/>
              <a:cs typeface="+mn-cs"/>
            </a:rPr>
            <a:t>Design</a:t>
          </a:r>
          <a:endParaRPr lang="en-GB" sz="1400" b="1" kern="1200" dirty="0">
            <a:latin typeface="Tw Cen MT" panose="020B0602020104020603"/>
            <a:ea typeface="华文仿宋" panose="02010600040101010101" pitchFamily="2" charset="-122"/>
            <a:cs typeface="+mn-cs"/>
          </a:endParaRPr>
        </a:p>
      </dgm:t>
    </dgm:pt>
    <dgm:pt modelId="{00A53368-331D-7840-BB5A-E0E9521AE5B3}" type="parTrans" cxnId="{EF271A41-D1B5-9A42-8A9E-60E83C116EBF}">
      <dgm:prSet/>
      <dgm:spPr/>
      <dgm:t>
        <a:bodyPr/>
        <a:lstStyle/>
        <a:p>
          <a:endParaRPr lang="en-GB" sz="1200"/>
        </a:p>
      </dgm:t>
    </dgm:pt>
    <dgm:pt modelId="{D0C372CB-0110-5A4C-B193-B2F189759BAE}" type="sibTrans" cxnId="{EF271A41-D1B5-9A42-8A9E-60E83C116EBF}">
      <dgm:prSet/>
      <dgm:spPr>
        <a:solidFill>
          <a:srgbClr val="378DA6">
            <a:lumMod val="40000"/>
            <a:lumOff val="60000"/>
            <a:alpha val="90000"/>
          </a:srgbClr>
        </a:solidFill>
        <a:ln w="9525" cap="flat" cmpd="sng" algn="ctr">
          <a:solidFill>
            <a:srgbClr val="4EB3CF">
              <a:hueOff val="19589"/>
              <a:satOff val="-4736"/>
              <a:lumOff val="-8367"/>
              <a:alphaOff val="0"/>
            </a:srgbClr>
          </a:solidFill>
          <a:prstDash val="solid"/>
        </a:ln>
        <a:effectLst/>
        <a:sp3d z="-60000" extrusionH="63500" prstMaterial="matte"/>
      </dgm:spPr>
      <dgm:t>
        <a:bodyPr/>
        <a:lstStyle/>
        <a:p>
          <a:endParaRPr lang="en-GB" sz="1200"/>
        </a:p>
      </dgm:t>
    </dgm:pt>
    <dgm:pt modelId="{BE2F88F0-AB2F-1746-969F-4E7E1F2F413B}">
      <dgm:prSet phldrT="[Text]" custT="1"/>
      <dgm:spPr/>
      <dgm:t>
        <a:bodyPr spcFirstLastPara="0" vert="horz" wrap="square" lIns="0" tIns="20320" rIns="0" bIns="20320" numCol="1" spcCol="1270" anchor="ctr" anchorCtr="0"/>
        <a:lstStyle/>
        <a:p>
          <a:pPr marL="0" lvl="0" indent="0" algn="ctr" defTabSz="711200">
            <a:lnSpc>
              <a:spcPct val="90000"/>
            </a:lnSpc>
            <a:spcBef>
              <a:spcPct val="0"/>
            </a:spcBef>
            <a:spcAft>
              <a:spcPct val="35000"/>
            </a:spcAft>
            <a:buNone/>
          </a:pPr>
          <a:r>
            <a:rPr lang="en-GB" sz="1200" b="1" kern="1200" dirty="0" err="1" smtClean="0">
              <a:latin typeface="Tw Cen MT" panose="020B0602020104020603"/>
              <a:ea typeface="华文仿宋" panose="02010600040101010101" pitchFamily="2" charset="-122"/>
              <a:cs typeface="+mn-cs"/>
            </a:rPr>
            <a:t>規劃</a:t>
          </a:r>
          <a:r>
            <a:rPr lang="en-GB" sz="1200" b="1" kern="1200" dirty="0" smtClean="0">
              <a:latin typeface="Tw Cen MT" panose="020B0602020104020603"/>
              <a:ea typeface="华文仿宋" panose="02010600040101010101" pitchFamily="2" charset="-122"/>
              <a:cs typeface="+mn-cs"/>
            </a:rPr>
            <a:t> </a:t>
          </a:r>
          <a:r>
            <a:rPr lang="en-US" altLang="zh-CN" sz="1200" b="1" kern="1200" dirty="0" smtClean="0">
              <a:latin typeface="Tw Cen MT" panose="020B0602020104020603"/>
              <a:ea typeface="华文仿宋" panose="02010600040101010101" pitchFamily="2" charset="-122"/>
              <a:cs typeface="+mn-cs"/>
            </a:rPr>
            <a:t>Planning</a:t>
          </a:r>
          <a:endParaRPr lang="en-GB" sz="1200" b="1" kern="1200" dirty="0">
            <a:latin typeface="Tw Cen MT" panose="020B0602020104020603"/>
            <a:ea typeface="华文仿宋" panose="02010600040101010101" pitchFamily="2" charset="-122"/>
            <a:cs typeface="+mn-cs"/>
          </a:endParaRPr>
        </a:p>
      </dgm:t>
    </dgm:pt>
    <dgm:pt modelId="{D925335C-884D-7B45-8E6C-E326B79134B9}" type="parTrans" cxnId="{C5AE2E8A-5840-404E-982F-EAC75C5449E3}">
      <dgm:prSet/>
      <dgm:spPr/>
      <dgm:t>
        <a:bodyPr/>
        <a:lstStyle/>
        <a:p>
          <a:endParaRPr lang="en-GB" sz="1200"/>
        </a:p>
      </dgm:t>
    </dgm:pt>
    <dgm:pt modelId="{D712170A-B4CA-A240-8B27-A09C14DBEF1D}" type="sibTrans" cxnId="{C5AE2E8A-5840-404E-982F-EAC75C5449E3}">
      <dgm:prSet/>
      <dgm:spPr>
        <a:solidFill>
          <a:schemeClr val="accent6">
            <a:lumMod val="40000"/>
            <a:lumOff val="60000"/>
            <a:alpha val="90000"/>
          </a:schemeClr>
        </a:solidFill>
      </dgm:spPr>
      <dgm:t>
        <a:bodyPr/>
        <a:lstStyle/>
        <a:p>
          <a:endParaRPr lang="en-GB" sz="1200"/>
        </a:p>
      </dgm:t>
    </dgm:pt>
    <dgm:pt modelId="{0B4E09A1-B37E-0743-9070-415359C01EC2}">
      <dgm:prSet custT="1"/>
      <dgm:spPr/>
      <dgm:t>
        <a:bodyPr spcFirstLastPara="0" vert="horz" wrap="square" lIns="0" tIns="20320" rIns="0" bIns="20320" numCol="1" spcCol="1270" anchor="ctr" anchorCtr="0"/>
        <a:lstStyle/>
        <a:p>
          <a:pPr marL="0" lvl="0" indent="0" algn="ctr" defTabSz="711200">
            <a:lnSpc>
              <a:spcPct val="90000"/>
            </a:lnSpc>
            <a:spcBef>
              <a:spcPct val="0"/>
            </a:spcBef>
            <a:spcAft>
              <a:spcPct val="35000"/>
            </a:spcAft>
            <a:buNone/>
          </a:pPr>
          <a:r>
            <a:rPr lang="en-GB" sz="1200" b="1" kern="1200" dirty="0" err="1" smtClean="0">
              <a:latin typeface="Tw Cen MT" panose="020B0602020104020603"/>
              <a:ea typeface="华文仿宋" panose="02010600040101010101" pitchFamily="2" charset="-122"/>
              <a:cs typeface="+mn-cs"/>
            </a:rPr>
            <a:t>運營</a:t>
          </a:r>
          <a:r>
            <a:rPr lang="en-GB" sz="1200" b="1" kern="1200" dirty="0" smtClean="0">
              <a:latin typeface="Tw Cen MT" panose="020B0602020104020603"/>
              <a:ea typeface="华文仿宋" panose="02010600040101010101" pitchFamily="2" charset="-122"/>
              <a:cs typeface="+mn-cs"/>
            </a:rPr>
            <a:t> </a:t>
          </a:r>
          <a:r>
            <a:rPr lang="en-US" altLang="zh-CN" sz="1200" b="1" kern="1200" dirty="0" err="1" smtClean="0">
              <a:latin typeface="Tw Cen MT" panose="020B0602020104020603"/>
              <a:ea typeface="华文仿宋" panose="02010600040101010101" pitchFamily="2" charset="-122"/>
              <a:cs typeface="+mn-cs"/>
            </a:rPr>
            <a:t>Operatio</a:t>
          </a:r>
          <a:r>
            <a:rPr lang="en-US" altLang="zh-CN" sz="1200" b="1" kern="1200" dirty="0" smtClean="0">
              <a:latin typeface="Tw Cen MT" panose="020B0602020104020603"/>
              <a:ea typeface="华文仿宋" panose="02010600040101010101" pitchFamily="2" charset="-122"/>
              <a:cs typeface="+mn-cs"/>
            </a:rPr>
            <a:t>-n</a:t>
          </a:r>
          <a:endParaRPr lang="en-GB" sz="1200" b="1" kern="1200" dirty="0">
            <a:latin typeface="Tw Cen MT" panose="020B0602020104020603"/>
            <a:ea typeface="华文仿宋" panose="02010600040101010101" pitchFamily="2" charset="-122"/>
            <a:cs typeface="+mn-cs"/>
          </a:endParaRPr>
        </a:p>
      </dgm:t>
    </dgm:pt>
    <dgm:pt modelId="{E4919427-5AED-6E47-B760-A244827A8031}" type="parTrans" cxnId="{9DC34AB6-7768-C544-AA95-CF1DEEF5D7A2}">
      <dgm:prSet/>
      <dgm:spPr/>
      <dgm:t>
        <a:bodyPr/>
        <a:lstStyle/>
        <a:p>
          <a:endParaRPr lang="en-GB" sz="1200"/>
        </a:p>
      </dgm:t>
    </dgm:pt>
    <dgm:pt modelId="{2307F005-23A4-6845-AEB2-4E7FE551EE39}" type="sibTrans" cxnId="{9DC34AB6-7768-C544-AA95-CF1DEEF5D7A2}">
      <dgm:prSet/>
      <dgm:spPr>
        <a:solidFill>
          <a:srgbClr val="378DA6">
            <a:lumMod val="40000"/>
            <a:lumOff val="60000"/>
            <a:alpha val="90000"/>
          </a:srgbClr>
        </a:solidFill>
        <a:ln w="9525" cap="flat" cmpd="sng" algn="ctr">
          <a:solidFill>
            <a:srgbClr val="4EB3CF">
              <a:hueOff val="19589"/>
              <a:satOff val="-4736"/>
              <a:lumOff val="-8367"/>
              <a:alphaOff val="0"/>
            </a:srgbClr>
          </a:solidFill>
          <a:prstDash val="solid"/>
        </a:ln>
        <a:effectLst/>
        <a:sp3d z="-60000" extrusionH="63500" prstMaterial="matte"/>
      </dgm:spPr>
      <dgm:t>
        <a:bodyPr/>
        <a:lstStyle/>
        <a:p>
          <a:endParaRPr lang="en-GB" sz="1200"/>
        </a:p>
      </dgm:t>
    </dgm:pt>
    <dgm:pt modelId="{27B79B6B-4E73-7D40-B9E9-184713901FCB}" type="pres">
      <dgm:prSet presAssocID="{F3EAE812-A4E4-DC44-A5FE-4117B7A8482D}" presName="Name0" presStyleCnt="0">
        <dgm:presLayoutVars>
          <dgm:chMax val="21"/>
          <dgm:chPref val="21"/>
        </dgm:presLayoutVars>
      </dgm:prSet>
      <dgm:spPr/>
      <dgm:t>
        <a:bodyPr/>
        <a:lstStyle/>
        <a:p>
          <a:endParaRPr lang="en-US"/>
        </a:p>
      </dgm:t>
    </dgm:pt>
    <dgm:pt modelId="{ACAB252A-C473-9D4A-910B-48D026CA32A7}" type="pres">
      <dgm:prSet presAssocID="{C4944A20-D661-0F43-A97C-EC483BD9C00D}" presName="text1" presStyleCnt="0"/>
      <dgm:spPr/>
    </dgm:pt>
    <dgm:pt modelId="{B367D3DF-19A8-174D-80F1-A0B8D28636C6}" type="pres">
      <dgm:prSet presAssocID="{C4944A20-D661-0F43-A97C-EC483BD9C00D}" presName="textRepeatNode" presStyleLbl="alignNode1" presStyleIdx="0" presStyleCnt="4" custScaleX="109812" custScaleY="109564" custLinFactNeighborX="-1500" custLinFactNeighborY="9196">
        <dgm:presLayoutVars>
          <dgm:chMax val="0"/>
          <dgm:chPref val="0"/>
          <dgm:bulletEnabled val="1"/>
        </dgm:presLayoutVars>
      </dgm:prSet>
      <dgm:spPr>
        <a:xfrm>
          <a:off x="673489" y="1572520"/>
          <a:ext cx="942324" cy="807050"/>
        </a:xfrm>
        <a:prstGeom prst="hexagon">
          <a:avLst>
            <a:gd name="adj" fmla="val 25000"/>
            <a:gd name="vf" fmla="val 115470"/>
          </a:avLst>
        </a:prstGeom>
      </dgm:spPr>
      <dgm:t>
        <a:bodyPr/>
        <a:lstStyle/>
        <a:p>
          <a:endParaRPr lang="en-US"/>
        </a:p>
      </dgm:t>
    </dgm:pt>
    <dgm:pt modelId="{E6BE4F76-B904-044B-B989-5B49194D0830}" type="pres">
      <dgm:prSet presAssocID="{C4944A20-D661-0F43-A97C-EC483BD9C00D}" presName="textaccent1" presStyleCnt="0"/>
      <dgm:spPr/>
    </dgm:pt>
    <dgm:pt modelId="{33845996-ED66-404C-ACED-D69CF351E614}" type="pres">
      <dgm:prSet presAssocID="{C4944A20-D661-0F43-A97C-EC483BD9C00D}" presName="accentRepeatNode" presStyleLbl="solidAlignAcc1" presStyleIdx="0" presStyleCnt="8"/>
      <dgm:spPr/>
    </dgm:pt>
    <dgm:pt modelId="{3356CBF0-D4E2-6040-BDD3-EBFB75027D45}" type="pres">
      <dgm:prSet presAssocID="{09AB5862-CA47-3A44-A7D9-B71BFEC15EE7}" presName="image1" presStyleCnt="0"/>
      <dgm:spPr/>
    </dgm:pt>
    <dgm:pt modelId="{BE640C40-0DBA-DD44-9D6B-8CDB13E40E31}" type="pres">
      <dgm:prSet presAssocID="{09AB5862-CA47-3A44-A7D9-B71BFEC15EE7}" presName="imageRepeatNode" presStyleLbl="alignAcc1" presStyleIdx="0" presStyleCnt="4"/>
      <dgm:spPr>
        <a:xfrm>
          <a:off x="0" y="1269538"/>
          <a:ext cx="912514" cy="783288"/>
        </a:xfrm>
        <a:prstGeom prst="hexagon">
          <a:avLst>
            <a:gd name="adj" fmla="val 25000"/>
            <a:gd name="vf" fmla="val 115470"/>
          </a:avLst>
        </a:prstGeom>
      </dgm:spPr>
      <dgm:t>
        <a:bodyPr/>
        <a:lstStyle/>
        <a:p>
          <a:endParaRPr lang="en-US"/>
        </a:p>
      </dgm:t>
    </dgm:pt>
    <dgm:pt modelId="{2C427094-CF26-A74E-BA8F-2D70EDBDAE64}" type="pres">
      <dgm:prSet presAssocID="{09AB5862-CA47-3A44-A7D9-B71BFEC15EE7}" presName="imageaccent1" presStyleCnt="0"/>
      <dgm:spPr/>
    </dgm:pt>
    <dgm:pt modelId="{46536036-CF95-B84C-9BDC-579AFF8CC0E6}" type="pres">
      <dgm:prSet presAssocID="{09AB5862-CA47-3A44-A7D9-B71BFEC15EE7}" presName="accentRepeatNode" presStyleLbl="solidAlignAcc1" presStyleIdx="1" presStyleCnt="8"/>
      <dgm:spPr/>
    </dgm:pt>
    <dgm:pt modelId="{B477B19D-E5A4-4445-9F24-D1D51A45C093}" type="pres">
      <dgm:prSet presAssocID="{F0DB6B08-25EB-6945-8E26-379402C3329E}" presName="text2" presStyleCnt="0"/>
      <dgm:spPr/>
    </dgm:pt>
    <dgm:pt modelId="{D0747FB5-4FEA-144E-8E6E-A08B03CE0192}" type="pres">
      <dgm:prSet presAssocID="{F0DB6B08-25EB-6945-8E26-379402C3329E}" presName="textRepeatNode" presStyleLbl="alignNode1" presStyleIdx="1" presStyleCnt="4">
        <dgm:presLayoutVars>
          <dgm:chMax val="0"/>
          <dgm:chPref val="0"/>
          <dgm:bulletEnabled val="1"/>
        </dgm:presLayoutVars>
      </dgm:prSet>
      <dgm:spPr>
        <a:xfrm>
          <a:off x="1456166" y="1133961"/>
          <a:ext cx="858125" cy="736601"/>
        </a:xfrm>
        <a:prstGeom prst="hexagon">
          <a:avLst>
            <a:gd name="adj" fmla="val 25000"/>
            <a:gd name="vf" fmla="val 115470"/>
          </a:avLst>
        </a:prstGeom>
      </dgm:spPr>
      <dgm:t>
        <a:bodyPr/>
        <a:lstStyle/>
        <a:p>
          <a:endParaRPr lang="en-US"/>
        </a:p>
      </dgm:t>
    </dgm:pt>
    <dgm:pt modelId="{EA33BF39-790E-C248-B80A-B75B5C49460F}" type="pres">
      <dgm:prSet presAssocID="{F0DB6B08-25EB-6945-8E26-379402C3329E}" presName="textaccent2" presStyleCnt="0"/>
      <dgm:spPr/>
    </dgm:pt>
    <dgm:pt modelId="{D7DCC920-A15E-8648-863E-C5D2388EC92D}" type="pres">
      <dgm:prSet presAssocID="{F0DB6B08-25EB-6945-8E26-379402C3329E}" presName="accentRepeatNode" presStyleLbl="solidAlignAcc1" presStyleIdx="2" presStyleCnt="8"/>
      <dgm:spPr/>
    </dgm:pt>
    <dgm:pt modelId="{6D63F5DE-5D35-B947-B39B-1E0476626F71}" type="pres">
      <dgm:prSet presAssocID="{D0C372CB-0110-5A4C-B193-B2F189759BAE}" presName="image2" presStyleCnt="0"/>
      <dgm:spPr/>
    </dgm:pt>
    <dgm:pt modelId="{D824E35E-5077-7C46-B615-56C52DF2742D}" type="pres">
      <dgm:prSet presAssocID="{D0C372CB-0110-5A4C-B193-B2F189759BAE}" presName="imageRepeatNode" presStyleLbl="alignAcc1" presStyleIdx="1" presStyleCnt="4"/>
      <dgm:spPr>
        <a:xfrm>
          <a:off x="2326308" y="1694078"/>
          <a:ext cx="912514" cy="783288"/>
        </a:xfrm>
        <a:prstGeom prst="hexagon">
          <a:avLst>
            <a:gd name="adj" fmla="val 25000"/>
            <a:gd name="vf" fmla="val 115470"/>
          </a:avLst>
        </a:prstGeom>
      </dgm:spPr>
      <dgm:t>
        <a:bodyPr/>
        <a:lstStyle/>
        <a:p>
          <a:endParaRPr lang="en-US"/>
        </a:p>
      </dgm:t>
    </dgm:pt>
    <dgm:pt modelId="{FD376835-6135-D24F-8DA6-57B993B77BE6}" type="pres">
      <dgm:prSet presAssocID="{D0C372CB-0110-5A4C-B193-B2F189759BAE}" presName="imageaccent2" presStyleCnt="0"/>
      <dgm:spPr/>
    </dgm:pt>
    <dgm:pt modelId="{4B59352B-A686-9246-8E51-E00465B7FEF8}" type="pres">
      <dgm:prSet presAssocID="{D0C372CB-0110-5A4C-B193-B2F189759BAE}" presName="accentRepeatNode" presStyleLbl="solidAlignAcc1" presStyleIdx="3" presStyleCnt="8"/>
      <dgm:spPr/>
    </dgm:pt>
    <dgm:pt modelId="{7F58AA60-E685-6845-9D5B-899F0532D526}" type="pres">
      <dgm:prSet presAssocID="{BE2F88F0-AB2F-1746-969F-4E7E1F2F413B}" presName="text3" presStyleCnt="0"/>
      <dgm:spPr/>
    </dgm:pt>
    <dgm:pt modelId="{1FBC61FF-CAF1-1A47-BA7A-161DDDAE79F5}" type="pres">
      <dgm:prSet presAssocID="{BE2F88F0-AB2F-1746-969F-4E7E1F2F413B}" presName="textRepeatNode" presStyleLbl="alignNode1" presStyleIdx="2" presStyleCnt="4">
        <dgm:presLayoutVars>
          <dgm:chMax val="0"/>
          <dgm:chPref val="0"/>
          <dgm:bulletEnabled val="1"/>
        </dgm:presLayoutVars>
      </dgm:prSet>
      <dgm:spPr>
        <a:xfrm>
          <a:off x="728461" y="737060"/>
          <a:ext cx="858125" cy="736601"/>
        </a:xfrm>
        <a:prstGeom prst="hexagon">
          <a:avLst>
            <a:gd name="adj" fmla="val 25000"/>
            <a:gd name="vf" fmla="val 115470"/>
          </a:avLst>
        </a:prstGeom>
      </dgm:spPr>
      <dgm:t>
        <a:bodyPr/>
        <a:lstStyle/>
        <a:p>
          <a:endParaRPr lang="en-US"/>
        </a:p>
      </dgm:t>
    </dgm:pt>
    <dgm:pt modelId="{A6051909-5FF3-7746-9142-2CA20387B5FC}" type="pres">
      <dgm:prSet presAssocID="{BE2F88F0-AB2F-1746-969F-4E7E1F2F413B}" presName="textaccent3" presStyleCnt="0"/>
      <dgm:spPr/>
    </dgm:pt>
    <dgm:pt modelId="{4A73A406-C896-8446-A2A5-CBC2D71419B7}" type="pres">
      <dgm:prSet presAssocID="{BE2F88F0-AB2F-1746-969F-4E7E1F2F413B}" presName="accentRepeatNode" presStyleLbl="solidAlignAcc1" presStyleIdx="4" presStyleCnt="8"/>
      <dgm:spPr/>
    </dgm:pt>
    <dgm:pt modelId="{66C12072-8523-0A40-BA7C-5D563D5AB02C}" type="pres">
      <dgm:prSet presAssocID="{D712170A-B4CA-A240-8B27-A09C14DBEF1D}" presName="image3" presStyleCnt="0"/>
      <dgm:spPr/>
    </dgm:pt>
    <dgm:pt modelId="{3273E2DE-9E54-9C4B-BE07-C4F7893A24C2}" type="pres">
      <dgm:prSet presAssocID="{D712170A-B4CA-A240-8B27-A09C14DBEF1D}" presName="imageRepeatNode" presStyleLbl="alignAcc1" presStyleIdx="2" presStyleCnt="4" custLinFactNeighborX="723" custLinFactNeighborY="-2525"/>
      <dgm:spPr>
        <a:xfrm>
          <a:off x="1462370" y="312416"/>
          <a:ext cx="858125" cy="736601"/>
        </a:xfrm>
        <a:prstGeom prst="hexagon">
          <a:avLst>
            <a:gd name="adj" fmla="val 25000"/>
            <a:gd name="vf" fmla="val 115470"/>
          </a:avLst>
        </a:prstGeom>
      </dgm:spPr>
      <dgm:t>
        <a:bodyPr/>
        <a:lstStyle/>
        <a:p>
          <a:endParaRPr lang="en-US"/>
        </a:p>
      </dgm:t>
    </dgm:pt>
    <dgm:pt modelId="{918168A5-0832-924A-BF80-6F04801C0C1A}" type="pres">
      <dgm:prSet presAssocID="{D712170A-B4CA-A240-8B27-A09C14DBEF1D}" presName="imageaccent3" presStyleCnt="0"/>
      <dgm:spPr/>
    </dgm:pt>
    <dgm:pt modelId="{B577E44E-161C-3743-9A3D-F34BC7A9CFCD}" type="pres">
      <dgm:prSet presAssocID="{D712170A-B4CA-A240-8B27-A09C14DBEF1D}" presName="accentRepeatNode" presStyleLbl="solidAlignAcc1" presStyleIdx="5" presStyleCnt="8"/>
      <dgm:spPr/>
    </dgm:pt>
    <dgm:pt modelId="{1214543C-9CAD-9640-BF23-FDF13A7C0791}" type="pres">
      <dgm:prSet presAssocID="{0B4E09A1-B37E-0743-9070-415359C01EC2}" presName="text4" presStyleCnt="0"/>
      <dgm:spPr/>
    </dgm:pt>
    <dgm:pt modelId="{FCBB6FE6-769E-FE4B-91ED-6AE2A19816AC}" type="pres">
      <dgm:prSet presAssocID="{0B4E09A1-B37E-0743-9070-415359C01EC2}" presName="textRepeatNode" presStyleLbl="alignNode1" presStyleIdx="3" presStyleCnt="4" custLinFactNeighborX="722" custLinFactNeighborY="-1325">
        <dgm:presLayoutVars>
          <dgm:chMax val="0"/>
          <dgm:chPref val="0"/>
          <dgm:bulletEnabled val="1"/>
        </dgm:presLayoutVars>
      </dgm:prSet>
      <dgm:spPr>
        <a:xfrm>
          <a:off x="2193847" y="726133"/>
          <a:ext cx="858125" cy="736601"/>
        </a:xfrm>
        <a:prstGeom prst="hexagon">
          <a:avLst>
            <a:gd name="adj" fmla="val 25000"/>
            <a:gd name="vf" fmla="val 115470"/>
          </a:avLst>
        </a:prstGeom>
      </dgm:spPr>
      <dgm:t>
        <a:bodyPr/>
        <a:lstStyle/>
        <a:p>
          <a:endParaRPr lang="en-US"/>
        </a:p>
      </dgm:t>
    </dgm:pt>
    <dgm:pt modelId="{18988AC9-189E-814A-98C0-43E498EDA573}" type="pres">
      <dgm:prSet presAssocID="{0B4E09A1-B37E-0743-9070-415359C01EC2}" presName="textaccent4" presStyleCnt="0"/>
      <dgm:spPr/>
    </dgm:pt>
    <dgm:pt modelId="{3F92B445-C26D-6043-82FF-552128EB9166}" type="pres">
      <dgm:prSet presAssocID="{0B4E09A1-B37E-0743-9070-415359C01EC2}" presName="accentRepeatNode" presStyleLbl="solidAlignAcc1" presStyleIdx="6" presStyleCnt="8"/>
      <dgm:spPr/>
    </dgm:pt>
    <dgm:pt modelId="{2122DDC6-4700-0541-AEB4-44989F2A7D8C}" type="pres">
      <dgm:prSet presAssocID="{2307F005-23A4-6845-AEB2-4E7FE551EE39}" presName="image4" presStyleCnt="0"/>
      <dgm:spPr/>
    </dgm:pt>
    <dgm:pt modelId="{0BB2A53E-5628-A64D-983C-AE72BED23825}" type="pres">
      <dgm:prSet presAssocID="{2307F005-23A4-6845-AEB2-4E7FE551EE39}" presName="imageRepeatNode" presStyleLbl="alignAcc1" presStyleIdx="3" presStyleCnt="4"/>
      <dgm:spPr>
        <a:xfrm>
          <a:off x="3107372" y="1270779"/>
          <a:ext cx="912514" cy="783288"/>
        </a:xfrm>
        <a:prstGeom prst="hexagon">
          <a:avLst>
            <a:gd name="adj" fmla="val 25000"/>
            <a:gd name="vf" fmla="val 115470"/>
          </a:avLst>
        </a:prstGeom>
      </dgm:spPr>
      <dgm:t>
        <a:bodyPr/>
        <a:lstStyle/>
        <a:p>
          <a:endParaRPr lang="en-US"/>
        </a:p>
      </dgm:t>
    </dgm:pt>
    <dgm:pt modelId="{DA5451EE-9569-5440-8B09-77D36FBAE93A}" type="pres">
      <dgm:prSet presAssocID="{2307F005-23A4-6845-AEB2-4E7FE551EE39}" presName="imageaccent4" presStyleCnt="0"/>
      <dgm:spPr/>
    </dgm:pt>
    <dgm:pt modelId="{4B0FB83B-B086-2648-A767-A0D7B48C8D20}" type="pres">
      <dgm:prSet presAssocID="{2307F005-23A4-6845-AEB2-4E7FE551EE39}" presName="accentRepeatNode" presStyleLbl="solidAlignAcc1" presStyleIdx="7" presStyleCnt="8"/>
      <dgm:spPr/>
    </dgm:pt>
  </dgm:ptLst>
  <dgm:cxnLst>
    <dgm:cxn modelId="{C5AE2E8A-5840-404E-982F-EAC75C5449E3}" srcId="{F3EAE812-A4E4-DC44-A5FE-4117B7A8482D}" destId="{BE2F88F0-AB2F-1746-969F-4E7E1F2F413B}" srcOrd="2" destOrd="0" parTransId="{D925335C-884D-7B45-8E6C-E326B79134B9}" sibTransId="{D712170A-B4CA-A240-8B27-A09C14DBEF1D}"/>
    <dgm:cxn modelId="{D856C8EC-A12B-FD42-B4C1-869A5F0ADC6F}" srcId="{F3EAE812-A4E4-DC44-A5FE-4117B7A8482D}" destId="{C4944A20-D661-0F43-A97C-EC483BD9C00D}" srcOrd="0" destOrd="0" parTransId="{FA557AB3-8366-BE40-9674-744A8E66782A}" sibTransId="{09AB5862-CA47-3A44-A7D9-B71BFEC15EE7}"/>
    <dgm:cxn modelId="{EF271A41-D1B5-9A42-8A9E-60E83C116EBF}" srcId="{F3EAE812-A4E4-DC44-A5FE-4117B7A8482D}" destId="{F0DB6B08-25EB-6945-8E26-379402C3329E}" srcOrd="1" destOrd="0" parTransId="{00A53368-331D-7840-BB5A-E0E9521AE5B3}" sibTransId="{D0C372CB-0110-5A4C-B193-B2F189759BAE}"/>
    <dgm:cxn modelId="{E65984D6-4D16-7445-8535-FB3A8FE652DF}" type="presOf" srcId="{D0C372CB-0110-5A4C-B193-B2F189759BAE}" destId="{D824E35E-5077-7C46-B615-56C52DF2742D}" srcOrd="0" destOrd="0" presId="urn:microsoft.com/office/officeart/2008/layout/HexagonCluster"/>
    <dgm:cxn modelId="{699BB577-81C8-E14B-AD3A-6C6D1EBCBD28}" type="presOf" srcId="{C4944A20-D661-0F43-A97C-EC483BD9C00D}" destId="{B367D3DF-19A8-174D-80F1-A0B8D28636C6}" srcOrd="0" destOrd="0" presId="urn:microsoft.com/office/officeart/2008/layout/HexagonCluster"/>
    <dgm:cxn modelId="{A2B3CB40-92E7-F644-A3A8-302537576399}" type="presOf" srcId="{F3EAE812-A4E4-DC44-A5FE-4117B7A8482D}" destId="{27B79B6B-4E73-7D40-B9E9-184713901FCB}" srcOrd="0" destOrd="0" presId="urn:microsoft.com/office/officeart/2008/layout/HexagonCluster"/>
    <dgm:cxn modelId="{BE5914C1-7EB8-1C4E-BDA9-0987656472C4}" type="presOf" srcId="{BE2F88F0-AB2F-1746-969F-4E7E1F2F413B}" destId="{1FBC61FF-CAF1-1A47-BA7A-161DDDAE79F5}" srcOrd="0" destOrd="0" presId="urn:microsoft.com/office/officeart/2008/layout/HexagonCluster"/>
    <dgm:cxn modelId="{31244E4A-23BF-AB45-B303-B65B14A2F680}" type="presOf" srcId="{09AB5862-CA47-3A44-A7D9-B71BFEC15EE7}" destId="{BE640C40-0DBA-DD44-9D6B-8CDB13E40E31}" srcOrd="0" destOrd="0" presId="urn:microsoft.com/office/officeart/2008/layout/HexagonCluster"/>
    <dgm:cxn modelId="{EEAF2D39-F4AF-0849-9FBD-C7C5A5F58EB3}" type="presOf" srcId="{2307F005-23A4-6845-AEB2-4E7FE551EE39}" destId="{0BB2A53E-5628-A64D-983C-AE72BED23825}" srcOrd="0" destOrd="0" presId="urn:microsoft.com/office/officeart/2008/layout/HexagonCluster"/>
    <dgm:cxn modelId="{9DC34AB6-7768-C544-AA95-CF1DEEF5D7A2}" srcId="{F3EAE812-A4E4-DC44-A5FE-4117B7A8482D}" destId="{0B4E09A1-B37E-0743-9070-415359C01EC2}" srcOrd="3" destOrd="0" parTransId="{E4919427-5AED-6E47-B760-A244827A8031}" sibTransId="{2307F005-23A4-6845-AEB2-4E7FE551EE39}"/>
    <dgm:cxn modelId="{77B4D3A4-A070-E14D-B51F-C1A70F3C0D85}" type="presOf" srcId="{0B4E09A1-B37E-0743-9070-415359C01EC2}" destId="{FCBB6FE6-769E-FE4B-91ED-6AE2A19816AC}" srcOrd="0" destOrd="0" presId="urn:microsoft.com/office/officeart/2008/layout/HexagonCluster"/>
    <dgm:cxn modelId="{3C36E544-D2ED-5F45-9A4E-A5C2831B6874}" type="presOf" srcId="{D712170A-B4CA-A240-8B27-A09C14DBEF1D}" destId="{3273E2DE-9E54-9C4B-BE07-C4F7893A24C2}" srcOrd="0" destOrd="0" presId="urn:microsoft.com/office/officeart/2008/layout/HexagonCluster"/>
    <dgm:cxn modelId="{9AE3CAE6-5670-9E4C-AD35-E5F198FE226C}" type="presOf" srcId="{F0DB6B08-25EB-6945-8E26-379402C3329E}" destId="{D0747FB5-4FEA-144E-8E6E-A08B03CE0192}" srcOrd="0" destOrd="0" presId="urn:microsoft.com/office/officeart/2008/layout/HexagonCluster"/>
    <dgm:cxn modelId="{E2380AA5-1606-564D-9BEC-7747EDBCF36C}" type="presParOf" srcId="{27B79B6B-4E73-7D40-B9E9-184713901FCB}" destId="{ACAB252A-C473-9D4A-910B-48D026CA32A7}" srcOrd="0" destOrd="0" presId="urn:microsoft.com/office/officeart/2008/layout/HexagonCluster"/>
    <dgm:cxn modelId="{D67E7A03-FDFB-E740-9A7F-482859D44C47}" type="presParOf" srcId="{ACAB252A-C473-9D4A-910B-48D026CA32A7}" destId="{B367D3DF-19A8-174D-80F1-A0B8D28636C6}" srcOrd="0" destOrd="0" presId="urn:microsoft.com/office/officeart/2008/layout/HexagonCluster"/>
    <dgm:cxn modelId="{9180948B-099B-E346-90AB-000EA83E4694}" type="presParOf" srcId="{27B79B6B-4E73-7D40-B9E9-184713901FCB}" destId="{E6BE4F76-B904-044B-B989-5B49194D0830}" srcOrd="1" destOrd="0" presId="urn:microsoft.com/office/officeart/2008/layout/HexagonCluster"/>
    <dgm:cxn modelId="{F6851813-A2D3-3C41-9ACC-C16A4D73CEA6}" type="presParOf" srcId="{E6BE4F76-B904-044B-B989-5B49194D0830}" destId="{33845996-ED66-404C-ACED-D69CF351E614}" srcOrd="0" destOrd="0" presId="urn:microsoft.com/office/officeart/2008/layout/HexagonCluster"/>
    <dgm:cxn modelId="{93D0B707-1361-FF41-8E1E-98604BB15CB6}" type="presParOf" srcId="{27B79B6B-4E73-7D40-B9E9-184713901FCB}" destId="{3356CBF0-D4E2-6040-BDD3-EBFB75027D45}" srcOrd="2" destOrd="0" presId="urn:microsoft.com/office/officeart/2008/layout/HexagonCluster"/>
    <dgm:cxn modelId="{9E453A10-93D5-E849-8007-5351B2C9EA69}" type="presParOf" srcId="{3356CBF0-D4E2-6040-BDD3-EBFB75027D45}" destId="{BE640C40-0DBA-DD44-9D6B-8CDB13E40E31}" srcOrd="0" destOrd="0" presId="urn:microsoft.com/office/officeart/2008/layout/HexagonCluster"/>
    <dgm:cxn modelId="{FD4497C4-C8D6-C24A-A55F-BFB2C13F7EF3}" type="presParOf" srcId="{27B79B6B-4E73-7D40-B9E9-184713901FCB}" destId="{2C427094-CF26-A74E-BA8F-2D70EDBDAE64}" srcOrd="3" destOrd="0" presId="urn:microsoft.com/office/officeart/2008/layout/HexagonCluster"/>
    <dgm:cxn modelId="{730FFE63-A497-2149-97DA-E9A9DD264C42}" type="presParOf" srcId="{2C427094-CF26-A74E-BA8F-2D70EDBDAE64}" destId="{46536036-CF95-B84C-9BDC-579AFF8CC0E6}" srcOrd="0" destOrd="0" presId="urn:microsoft.com/office/officeart/2008/layout/HexagonCluster"/>
    <dgm:cxn modelId="{8FC9CF82-702A-424D-A33C-FEE56074DB49}" type="presParOf" srcId="{27B79B6B-4E73-7D40-B9E9-184713901FCB}" destId="{B477B19D-E5A4-4445-9F24-D1D51A45C093}" srcOrd="4" destOrd="0" presId="urn:microsoft.com/office/officeart/2008/layout/HexagonCluster"/>
    <dgm:cxn modelId="{31C7ADA3-7511-D248-AEB0-DC38E7B31EEC}" type="presParOf" srcId="{B477B19D-E5A4-4445-9F24-D1D51A45C093}" destId="{D0747FB5-4FEA-144E-8E6E-A08B03CE0192}" srcOrd="0" destOrd="0" presId="urn:microsoft.com/office/officeart/2008/layout/HexagonCluster"/>
    <dgm:cxn modelId="{561F1EC0-A561-9F4E-AF90-51AAB42B7B06}" type="presParOf" srcId="{27B79B6B-4E73-7D40-B9E9-184713901FCB}" destId="{EA33BF39-790E-C248-B80A-B75B5C49460F}" srcOrd="5" destOrd="0" presId="urn:microsoft.com/office/officeart/2008/layout/HexagonCluster"/>
    <dgm:cxn modelId="{3C9914A4-D40D-2744-8A4F-794EC25D64BA}" type="presParOf" srcId="{EA33BF39-790E-C248-B80A-B75B5C49460F}" destId="{D7DCC920-A15E-8648-863E-C5D2388EC92D}" srcOrd="0" destOrd="0" presId="urn:microsoft.com/office/officeart/2008/layout/HexagonCluster"/>
    <dgm:cxn modelId="{EC49F516-40C2-3B4A-A075-CB64F9E083C0}" type="presParOf" srcId="{27B79B6B-4E73-7D40-B9E9-184713901FCB}" destId="{6D63F5DE-5D35-B947-B39B-1E0476626F71}" srcOrd="6" destOrd="0" presId="urn:microsoft.com/office/officeart/2008/layout/HexagonCluster"/>
    <dgm:cxn modelId="{7694E0C4-19D2-4F44-9914-DF10D4C6A1ED}" type="presParOf" srcId="{6D63F5DE-5D35-B947-B39B-1E0476626F71}" destId="{D824E35E-5077-7C46-B615-56C52DF2742D}" srcOrd="0" destOrd="0" presId="urn:microsoft.com/office/officeart/2008/layout/HexagonCluster"/>
    <dgm:cxn modelId="{2FC7D650-1D20-5145-8C6C-AA87845C74D9}" type="presParOf" srcId="{27B79B6B-4E73-7D40-B9E9-184713901FCB}" destId="{FD376835-6135-D24F-8DA6-57B993B77BE6}" srcOrd="7" destOrd="0" presId="urn:microsoft.com/office/officeart/2008/layout/HexagonCluster"/>
    <dgm:cxn modelId="{04D90947-6E56-9B4E-A5C9-C69876DFC9F9}" type="presParOf" srcId="{FD376835-6135-D24F-8DA6-57B993B77BE6}" destId="{4B59352B-A686-9246-8E51-E00465B7FEF8}" srcOrd="0" destOrd="0" presId="urn:microsoft.com/office/officeart/2008/layout/HexagonCluster"/>
    <dgm:cxn modelId="{6AE0F055-67A5-1C4B-A388-D626EA184818}" type="presParOf" srcId="{27B79B6B-4E73-7D40-B9E9-184713901FCB}" destId="{7F58AA60-E685-6845-9D5B-899F0532D526}" srcOrd="8" destOrd="0" presId="urn:microsoft.com/office/officeart/2008/layout/HexagonCluster"/>
    <dgm:cxn modelId="{19B2653D-A7DA-214A-91DC-4494E379185E}" type="presParOf" srcId="{7F58AA60-E685-6845-9D5B-899F0532D526}" destId="{1FBC61FF-CAF1-1A47-BA7A-161DDDAE79F5}" srcOrd="0" destOrd="0" presId="urn:microsoft.com/office/officeart/2008/layout/HexagonCluster"/>
    <dgm:cxn modelId="{32E20723-8C22-F04F-B189-0CC9AC2B5782}" type="presParOf" srcId="{27B79B6B-4E73-7D40-B9E9-184713901FCB}" destId="{A6051909-5FF3-7746-9142-2CA20387B5FC}" srcOrd="9" destOrd="0" presId="urn:microsoft.com/office/officeart/2008/layout/HexagonCluster"/>
    <dgm:cxn modelId="{BE8B4ED7-940D-4C4E-A954-AD433A6F15FF}" type="presParOf" srcId="{A6051909-5FF3-7746-9142-2CA20387B5FC}" destId="{4A73A406-C896-8446-A2A5-CBC2D71419B7}" srcOrd="0" destOrd="0" presId="urn:microsoft.com/office/officeart/2008/layout/HexagonCluster"/>
    <dgm:cxn modelId="{B0EFF8A4-17BF-BF4E-9CD4-F23A1A470C3D}" type="presParOf" srcId="{27B79B6B-4E73-7D40-B9E9-184713901FCB}" destId="{66C12072-8523-0A40-BA7C-5D563D5AB02C}" srcOrd="10" destOrd="0" presId="urn:microsoft.com/office/officeart/2008/layout/HexagonCluster"/>
    <dgm:cxn modelId="{888005B8-2802-CF4E-B9CA-F3F92B554F85}" type="presParOf" srcId="{66C12072-8523-0A40-BA7C-5D563D5AB02C}" destId="{3273E2DE-9E54-9C4B-BE07-C4F7893A24C2}" srcOrd="0" destOrd="0" presId="urn:microsoft.com/office/officeart/2008/layout/HexagonCluster"/>
    <dgm:cxn modelId="{0C454358-D3F3-6E47-BE69-4FF5C92B09D2}" type="presParOf" srcId="{27B79B6B-4E73-7D40-B9E9-184713901FCB}" destId="{918168A5-0832-924A-BF80-6F04801C0C1A}" srcOrd="11" destOrd="0" presId="urn:microsoft.com/office/officeart/2008/layout/HexagonCluster"/>
    <dgm:cxn modelId="{F28138E1-65DF-EB48-89D5-025F732A9B57}" type="presParOf" srcId="{918168A5-0832-924A-BF80-6F04801C0C1A}" destId="{B577E44E-161C-3743-9A3D-F34BC7A9CFCD}" srcOrd="0" destOrd="0" presId="urn:microsoft.com/office/officeart/2008/layout/HexagonCluster"/>
    <dgm:cxn modelId="{8461F990-BC02-8947-80EB-EAC4DE26AA99}" type="presParOf" srcId="{27B79B6B-4E73-7D40-B9E9-184713901FCB}" destId="{1214543C-9CAD-9640-BF23-FDF13A7C0791}" srcOrd="12" destOrd="0" presId="urn:microsoft.com/office/officeart/2008/layout/HexagonCluster"/>
    <dgm:cxn modelId="{E6320EDF-4FB1-E646-8B1A-068AA0B96088}" type="presParOf" srcId="{1214543C-9CAD-9640-BF23-FDF13A7C0791}" destId="{FCBB6FE6-769E-FE4B-91ED-6AE2A19816AC}" srcOrd="0" destOrd="0" presId="urn:microsoft.com/office/officeart/2008/layout/HexagonCluster"/>
    <dgm:cxn modelId="{8F2725C3-0643-054B-9D6A-18F6532D25A8}" type="presParOf" srcId="{27B79B6B-4E73-7D40-B9E9-184713901FCB}" destId="{18988AC9-189E-814A-98C0-43E498EDA573}" srcOrd="13" destOrd="0" presId="urn:microsoft.com/office/officeart/2008/layout/HexagonCluster"/>
    <dgm:cxn modelId="{5B9C886A-D34B-D441-925B-765E098F2711}" type="presParOf" srcId="{18988AC9-189E-814A-98C0-43E498EDA573}" destId="{3F92B445-C26D-6043-82FF-552128EB9166}" srcOrd="0" destOrd="0" presId="urn:microsoft.com/office/officeart/2008/layout/HexagonCluster"/>
    <dgm:cxn modelId="{545C5194-1674-9645-ADF4-3B4E6C7B5CFB}" type="presParOf" srcId="{27B79B6B-4E73-7D40-B9E9-184713901FCB}" destId="{2122DDC6-4700-0541-AEB4-44989F2A7D8C}" srcOrd="14" destOrd="0" presId="urn:microsoft.com/office/officeart/2008/layout/HexagonCluster"/>
    <dgm:cxn modelId="{15847F20-CF19-1C4E-A1FE-39229BDF52CF}" type="presParOf" srcId="{2122DDC6-4700-0541-AEB4-44989F2A7D8C}" destId="{0BB2A53E-5628-A64D-983C-AE72BED23825}" srcOrd="0" destOrd="0" presId="urn:microsoft.com/office/officeart/2008/layout/HexagonCluster"/>
    <dgm:cxn modelId="{DF78DE16-35E9-B547-BFE4-75A7672BFBA5}" type="presParOf" srcId="{27B79B6B-4E73-7D40-B9E9-184713901FCB}" destId="{DA5451EE-9569-5440-8B09-77D36FBAE93A}" srcOrd="15" destOrd="0" presId="urn:microsoft.com/office/officeart/2008/layout/HexagonCluster"/>
    <dgm:cxn modelId="{22F6D41C-8509-4E4C-9D45-0B4CF646FA59}" type="presParOf" srcId="{DA5451EE-9569-5440-8B09-77D36FBAE93A}" destId="{4B0FB83B-B086-2648-A767-A0D7B48C8D20}"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FDA699-4C1A-064E-9928-0F9450209971}" type="doc">
      <dgm:prSet loTypeId="urn:microsoft.com/office/officeart/2008/layout/HexagonCluster" loCatId="" qsTypeId="urn:microsoft.com/office/officeart/2005/8/quickstyle/3d5" qsCatId="3D" csTypeId="urn:microsoft.com/office/officeart/2005/8/colors/accent0_3" csCatId="mainScheme" phldr="1"/>
      <dgm:spPr/>
      <dgm:t>
        <a:bodyPr/>
        <a:lstStyle/>
        <a:p>
          <a:endParaRPr lang="en-GB"/>
        </a:p>
      </dgm:t>
    </dgm:pt>
    <dgm:pt modelId="{EF23C4B6-F444-8447-947D-F8AB9A791701}">
      <dgm:prSet phldrT="[Text]" custT="1"/>
      <dgm:spPr>
        <a:solidFill>
          <a:srgbClr val="631163"/>
        </a:solidFill>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zh-CN" altLang="en-US" sz="1400" b="1" kern="1200" dirty="0" smtClean="0">
              <a:latin typeface="Tw Cen MT" panose="020B0602020104020603"/>
              <a:ea typeface="华文仿宋" panose="02010600040101010101" pitchFamily="2" charset="-122"/>
              <a:cs typeface="+mn-cs"/>
            </a:rPr>
            <a:t>營運班次</a:t>
          </a:r>
          <a:r>
            <a:rPr lang="en-US" altLang="zh-CN" sz="1400" b="1" kern="1200" dirty="0" smtClean="0">
              <a:latin typeface="Tw Cen MT" panose="020B0602020104020603"/>
              <a:ea typeface="华文仿宋" panose="02010600040101010101" pitchFamily="2" charset="-122"/>
              <a:cs typeface="+mn-cs"/>
            </a:rPr>
            <a:t>Operation shift</a:t>
          </a:r>
          <a:endParaRPr lang="zh-CN" altLang="en-US" sz="1400" b="1" kern="1200" dirty="0">
            <a:latin typeface="Tw Cen MT" panose="020B0602020104020603"/>
            <a:ea typeface="华文仿宋" panose="02010600040101010101" pitchFamily="2" charset="-122"/>
            <a:cs typeface="+mn-cs"/>
          </a:endParaRPr>
        </a:p>
      </dgm:t>
    </dgm:pt>
    <dgm:pt modelId="{73F49F37-3F1D-DA4C-B839-50E114C4B63A}" type="parTrans" cxnId="{188537D9-6E2A-FF46-91A7-FD2DB7D92B39}">
      <dgm:prSet/>
      <dgm:spPr/>
      <dgm:t>
        <a:bodyPr/>
        <a:lstStyle/>
        <a:p>
          <a:endParaRPr lang="en-GB" sz="1400"/>
        </a:p>
      </dgm:t>
    </dgm:pt>
    <dgm:pt modelId="{58823834-6D88-7344-BE34-9E3EEF29B31B}" type="sibTrans" cxnId="{188537D9-6E2A-FF46-91A7-FD2DB7D92B39}">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GB" sz="1400"/>
        </a:p>
      </dgm:t>
    </dgm:pt>
    <dgm:pt modelId="{88F0E8FE-1D62-5148-99C9-0693EF1F08C4}">
      <dgm:prSet phldrT="[Text]" custT="1"/>
      <dgm:spPr>
        <a:solidFill>
          <a:srgbClr val="631163"/>
        </a:solidFill>
        <a:ln w="9525" cap="flat" cmpd="sng" algn="ctr">
          <a:solidFill>
            <a:srgbClr val="323232">
              <a:hueOff val="0"/>
              <a:satOff val="0"/>
              <a:lumOff val="0"/>
              <a:alphaOff val="0"/>
            </a:srgbClr>
          </a:solidFill>
          <a:prstDash val="solid"/>
        </a:ln>
        <a:effectLst/>
        <a:sp3d extrusionH="381000" contourW="38100" prstMaterial="matte">
          <a:contourClr>
            <a:schemeClr val="lt1"/>
          </a:contourClr>
        </a:sp3d>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zh-CN" altLang="en-US" sz="1200" b="1" kern="1200" dirty="0">
              <a:solidFill>
                <a:prstClr val="white"/>
              </a:solidFill>
              <a:latin typeface="Tw Cen MT" panose="020B0602020104020603"/>
              <a:ea typeface="华文仿宋" panose="02010600040101010101" pitchFamily="2" charset="-122"/>
              <a:cs typeface="+mn-cs"/>
            </a:rPr>
            <a:t>交通基</a:t>
          </a:r>
          <a:r>
            <a:rPr lang="zh-CN" altLang="en-US" sz="1200" b="1" kern="1200" dirty="0" smtClean="0">
              <a:solidFill>
                <a:prstClr val="white"/>
              </a:solidFill>
              <a:latin typeface="Tw Cen MT" panose="020B0602020104020603"/>
              <a:ea typeface="华文仿宋" panose="02010600040101010101" pitchFamily="2" charset="-122"/>
              <a:cs typeface="+mn-cs"/>
            </a:rPr>
            <a:t>建</a:t>
          </a:r>
          <a:r>
            <a:rPr lang="en-US" altLang="zh-CN" sz="1200" b="1" kern="1200" dirty="0" smtClean="0">
              <a:solidFill>
                <a:prstClr val="white"/>
              </a:solidFill>
              <a:latin typeface="Tw Cen MT" panose="020B0602020104020603"/>
              <a:ea typeface="华文仿宋" panose="02010600040101010101" pitchFamily="2" charset="-122"/>
              <a:cs typeface="+mn-cs"/>
            </a:rPr>
            <a:t>Transport &amp; infrastructure</a:t>
          </a:r>
          <a:endParaRPr lang="en-GB" sz="1200" b="1" kern="1200" dirty="0">
            <a:solidFill>
              <a:prstClr val="white"/>
            </a:solidFill>
            <a:latin typeface="Tw Cen MT" panose="020B0602020104020603"/>
            <a:ea typeface="华文仿宋" panose="02010600040101010101" pitchFamily="2" charset="-122"/>
            <a:cs typeface="+mn-cs"/>
          </a:endParaRPr>
        </a:p>
      </dgm:t>
    </dgm:pt>
    <dgm:pt modelId="{E6C3B171-CE4D-F84F-A728-6E48E2395318}" type="parTrans" cxnId="{0C280CDE-96CC-7A48-82AC-EFEC4A4E21C5}">
      <dgm:prSet/>
      <dgm:spPr/>
      <dgm:t>
        <a:bodyPr/>
        <a:lstStyle/>
        <a:p>
          <a:endParaRPr lang="en-GB" sz="1400"/>
        </a:p>
      </dgm:t>
    </dgm:pt>
    <dgm:pt modelId="{BB710FCB-65D5-0B4B-B087-F7DB78A5615A}" type="sibTrans" cxnId="{0C280CDE-96CC-7A48-82AC-EFEC4A4E21C5}">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sz="1400"/>
        </a:p>
      </dgm:t>
    </dgm:pt>
    <dgm:pt modelId="{66BEC665-DC6B-6247-A87C-56309A416101}">
      <dgm:prSet phldrT="[Text]" custT="1"/>
      <dgm:spPr>
        <a:solidFill>
          <a:srgbClr val="631163"/>
        </a:solidFill>
        <a:ln w="9525" cap="flat" cmpd="sng" algn="ctr">
          <a:solidFill>
            <a:srgbClr val="323232">
              <a:hueOff val="0"/>
              <a:satOff val="0"/>
              <a:lumOff val="0"/>
              <a:alphaOff val="0"/>
            </a:srgbClr>
          </a:solidFill>
          <a:prstDash val="solid"/>
        </a:ln>
        <a:effectLst/>
        <a:sp3d extrusionH="381000" contourW="38100" prstMaterial="matte">
          <a:contourClr>
            <a:schemeClr val="lt1"/>
          </a:contourClr>
        </a:sp3d>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GB" sz="1400" b="1" kern="1200" dirty="0" err="1" smtClean="0">
              <a:solidFill>
                <a:prstClr val="white"/>
              </a:solidFill>
              <a:latin typeface="Tw Cen MT" panose="020B0602020104020603"/>
              <a:ea typeface="华文仿宋" panose="02010600040101010101" pitchFamily="2" charset="-122"/>
              <a:cs typeface="+mn-cs"/>
            </a:rPr>
            <a:t>交通網絡</a:t>
          </a:r>
          <a:r>
            <a:rPr lang="en-US" altLang="zh-CN" sz="1400" b="1" kern="1200" dirty="0" smtClean="0">
              <a:solidFill>
                <a:prstClr val="white"/>
              </a:solidFill>
              <a:latin typeface="Tw Cen MT" panose="020B0602020104020603"/>
              <a:ea typeface="华文仿宋" panose="02010600040101010101" pitchFamily="2" charset="-122"/>
              <a:cs typeface="+mn-cs"/>
            </a:rPr>
            <a:t>Traffic Network</a:t>
          </a:r>
          <a:endParaRPr lang="en-GB" sz="1400" b="1" kern="1200" dirty="0">
            <a:solidFill>
              <a:prstClr val="white"/>
            </a:solidFill>
            <a:latin typeface="Tw Cen MT" panose="020B0602020104020603"/>
            <a:ea typeface="华文仿宋" panose="02010600040101010101" pitchFamily="2" charset="-122"/>
            <a:cs typeface="+mn-cs"/>
          </a:endParaRPr>
        </a:p>
      </dgm:t>
    </dgm:pt>
    <dgm:pt modelId="{B0759E33-8558-E344-A73A-FD642426FF60}" type="parTrans" cxnId="{72E13B39-B54B-9045-BE21-87B9E926A54D}">
      <dgm:prSet/>
      <dgm:spPr/>
      <dgm:t>
        <a:bodyPr/>
        <a:lstStyle/>
        <a:p>
          <a:endParaRPr lang="en-GB" sz="1400"/>
        </a:p>
      </dgm:t>
    </dgm:pt>
    <dgm:pt modelId="{041A3007-1650-3046-A2C9-4E6EC2C78233}" type="sibTrans" cxnId="{72E13B39-B54B-9045-BE21-87B9E926A54D}">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GB" sz="1400"/>
        </a:p>
      </dgm:t>
    </dgm:pt>
    <dgm:pt modelId="{D216F02F-A7F3-F94C-BC93-99B9DCA0670C}">
      <dgm:prSet phldrT="[Text]" custT="1"/>
      <dgm:spPr>
        <a:solidFill>
          <a:srgbClr val="631163"/>
        </a:solidFill>
        <a:ln w="9525" cap="flat" cmpd="sng" algn="ctr">
          <a:solidFill>
            <a:srgbClr val="323232">
              <a:hueOff val="0"/>
              <a:satOff val="0"/>
              <a:lumOff val="0"/>
              <a:alphaOff val="0"/>
            </a:srgbClr>
          </a:solidFill>
          <a:prstDash val="solid"/>
        </a:ln>
        <a:effectLst/>
        <a:sp3d extrusionH="381000" contourW="38100" prstMaterial="matte">
          <a:contourClr>
            <a:schemeClr val="lt1"/>
          </a:contourClr>
        </a:sp3d>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zh-CN" altLang="en-US" sz="1200" b="1" kern="1200" dirty="0">
              <a:solidFill>
                <a:prstClr val="white"/>
              </a:solidFill>
              <a:latin typeface="Tw Cen MT" panose="020B0602020104020603"/>
              <a:ea typeface="华文仿宋" panose="02010600040101010101" pitchFamily="2" charset="-122"/>
              <a:cs typeface="+mn-cs"/>
            </a:rPr>
            <a:t>出行</a:t>
          </a:r>
          <a:r>
            <a:rPr lang="zh-CN" altLang="en-US" sz="1200" b="1" kern="1200" dirty="0" smtClean="0">
              <a:solidFill>
                <a:prstClr val="white"/>
              </a:solidFill>
              <a:latin typeface="Tw Cen MT" panose="020B0602020104020603"/>
              <a:ea typeface="华文仿宋" panose="02010600040101010101" pitchFamily="2" charset="-122"/>
              <a:cs typeface="+mn-cs"/>
            </a:rPr>
            <a:t>資訊</a:t>
          </a:r>
          <a:r>
            <a:rPr lang="en-US" altLang="zh-CN" sz="1200" b="1" kern="1200" dirty="0" smtClean="0">
              <a:solidFill>
                <a:prstClr val="white"/>
              </a:solidFill>
              <a:latin typeface="Tw Cen MT" panose="020B0602020104020603"/>
              <a:ea typeface="华文仿宋" panose="02010600040101010101" pitchFamily="2" charset="-122"/>
              <a:cs typeface="+mn-cs"/>
            </a:rPr>
            <a:t>Mobility information</a:t>
          </a:r>
          <a:endParaRPr lang="en-GB" sz="1200" b="1" kern="1200" dirty="0">
            <a:solidFill>
              <a:prstClr val="white"/>
            </a:solidFill>
            <a:latin typeface="Tw Cen MT" panose="020B0602020104020603"/>
            <a:ea typeface="华文仿宋" panose="02010600040101010101" pitchFamily="2" charset="-122"/>
            <a:cs typeface="+mn-cs"/>
          </a:endParaRPr>
        </a:p>
      </dgm:t>
    </dgm:pt>
    <dgm:pt modelId="{6B499FC0-D707-7D43-A81E-734557CA5DE0}" type="parTrans" cxnId="{5C7C16D6-26D9-B342-BEFB-1F8E1B6CE851}">
      <dgm:prSet/>
      <dgm:spPr/>
      <dgm:t>
        <a:bodyPr/>
        <a:lstStyle/>
        <a:p>
          <a:endParaRPr lang="en-GB" sz="1400"/>
        </a:p>
      </dgm:t>
    </dgm:pt>
    <dgm:pt modelId="{EE088C4E-A985-7D42-B2C6-4FA413A087B5}" type="sibTrans" cxnId="{5C7C16D6-26D9-B342-BEFB-1F8E1B6CE851}">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GB" sz="1400"/>
        </a:p>
      </dgm:t>
    </dgm:pt>
    <dgm:pt modelId="{59E8A43B-5E99-8F44-997B-633852202FDF}">
      <dgm:prSet phldrT="[Text]" custT="1"/>
      <dgm:spPr>
        <a:solidFill>
          <a:srgbClr val="631163"/>
        </a:solidFill>
        <a:ln w="9525" cap="flat" cmpd="sng" algn="ctr">
          <a:solidFill>
            <a:srgbClr val="323232">
              <a:hueOff val="0"/>
              <a:satOff val="0"/>
              <a:lumOff val="0"/>
              <a:alphaOff val="0"/>
            </a:srgbClr>
          </a:solidFill>
          <a:prstDash val="solid"/>
        </a:ln>
        <a:effectLst/>
        <a:sp3d extrusionH="381000" contourW="38100" prstMaterial="matte">
          <a:contourClr>
            <a:schemeClr val="lt1"/>
          </a:contourClr>
        </a:sp3d>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GB" sz="1400" b="1" kern="1200" dirty="0" err="1" smtClean="0">
              <a:solidFill>
                <a:prstClr val="white"/>
              </a:solidFill>
              <a:latin typeface="Tw Cen MT" panose="020B0602020104020603"/>
              <a:ea typeface="华文仿宋" panose="02010600040101010101" pitchFamily="2" charset="-122"/>
              <a:cs typeface="+mn-cs"/>
            </a:rPr>
            <a:t>車資支付</a:t>
          </a:r>
          <a:r>
            <a:rPr lang="en-GB" sz="1400" b="1" kern="1200" dirty="0" smtClean="0">
              <a:solidFill>
                <a:prstClr val="white"/>
              </a:solidFill>
              <a:latin typeface="Tw Cen MT" panose="020B0602020104020603"/>
              <a:ea typeface="华文仿宋" panose="02010600040101010101" pitchFamily="2" charset="-122"/>
              <a:cs typeface="+mn-cs"/>
            </a:rPr>
            <a:t> </a:t>
          </a:r>
          <a:r>
            <a:rPr lang="en-US" altLang="zh-CN" sz="1400" b="1" kern="1200" dirty="0" smtClean="0">
              <a:solidFill>
                <a:prstClr val="white"/>
              </a:solidFill>
              <a:latin typeface="Tw Cen MT" panose="020B0602020104020603"/>
              <a:ea typeface="华文仿宋" panose="02010600040101010101" pitchFamily="2" charset="-122"/>
              <a:cs typeface="+mn-cs"/>
            </a:rPr>
            <a:t>Fare payment</a:t>
          </a:r>
          <a:endParaRPr lang="en-GB" sz="1400" b="1" kern="1200" dirty="0">
            <a:solidFill>
              <a:prstClr val="white"/>
            </a:solidFill>
            <a:latin typeface="Tw Cen MT" panose="020B0602020104020603"/>
            <a:ea typeface="华文仿宋" panose="02010600040101010101" pitchFamily="2" charset="-122"/>
            <a:cs typeface="+mn-cs"/>
          </a:endParaRPr>
        </a:p>
      </dgm:t>
    </dgm:pt>
    <dgm:pt modelId="{BC9F463E-5ABC-1641-A863-B07F6122812D}" type="parTrans" cxnId="{D031A46E-CABB-244D-A2F4-EA62530665B7}">
      <dgm:prSet/>
      <dgm:spPr/>
      <dgm:t>
        <a:bodyPr/>
        <a:lstStyle/>
        <a:p>
          <a:endParaRPr lang="en-GB" sz="1400"/>
        </a:p>
      </dgm:t>
    </dgm:pt>
    <dgm:pt modelId="{F18C3314-3EA6-CC46-87B6-F9C992D397A3}" type="sibTrans" cxnId="{D031A46E-CABB-244D-A2F4-EA62530665B7}">
      <dgm:prSet/>
      <dgm:spPr>
        <a:solidFill>
          <a:srgbClr val="631163"/>
        </a:solidFill>
        <a:ln w="9525" cap="flat" cmpd="sng" algn="ctr">
          <a:solidFill>
            <a:srgbClr val="323232">
              <a:hueOff val="0"/>
              <a:satOff val="0"/>
              <a:lumOff val="0"/>
              <a:alphaOff val="0"/>
            </a:srgbClr>
          </a:solidFill>
          <a:prstDash val="solid"/>
        </a:ln>
        <a:effectLst/>
        <a:sp3d z="-60000" extrusionH="63500" prstMaterial="matte"/>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endParaRPr lang="en-GB" sz="1800" b="1" kern="1200">
            <a:solidFill>
              <a:prstClr val="white"/>
            </a:solidFill>
            <a:latin typeface="Tw Cen MT" panose="020B0602020104020603"/>
            <a:ea typeface="华文仿宋" panose="02010600040101010101" pitchFamily="2" charset="-122"/>
            <a:cs typeface="+mn-cs"/>
          </a:endParaRPr>
        </a:p>
      </dgm:t>
    </dgm:pt>
    <dgm:pt modelId="{EED9C7B5-8E69-F04A-8601-A5A0B25B5C40}" type="pres">
      <dgm:prSet presAssocID="{BEFDA699-4C1A-064E-9928-0F9450209971}" presName="Name0" presStyleCnt="0">
        <dgm:presLayoutVars>
          <dgm:chMax val="21"/>
          <dgm:chPref val="21"/>
        </dgm:presLayoutVars>
      </dgm:prSet>
      <dgm:spPr/>
      <dgm:t>
        <a:bodyPr/>
        <a:lstStyle/>
        <a:p>
          <a:endParaRPr lang="en-US"/>
        </a:p>
      </dgm:t>
    </dgm:pt>
    <dgm:pt modelId="{D66CFAF2-CF34-C44D-936B-AA45478CD830}" type="pres">
      <dgm:prSet presAssocID="{EF23C4B6-F444-8447-947D-F8AB9A791701}" presName="text1" presStyleCnt="0"/>
      <dgm:spPr/>
    </dgm:pt>
    <dgm:pt modelId="{E83F2BB9-F629-2D4D-BEC9-9201C02C35C3}" type="pres">
      <dgm:prSet presAssocID="{EF23C4B6-F444-8447-947D-F8AB9A791701}" presName="textRepeatNode" presStyleLbl="alignNode1" presStyleIdx="0" presStyleCnt="5">
        <dgm:presLayoutVars>
          <dgm:chMax val="0"/>
          <dgm:chPref val="0"/>
          <dgm:bulletEnabled val="1"/>
        </dgm:presLayoutVars>
      </dgm:prSet>
      <dgm:spPr>
        <a:xfrm>
          <a:off x="1089832" y="2592180"/>
          <a:ext cx="1266435" cy="1087272"/>
        </a:xfrm>
        <a:prstGeom prst="hexagon">
          <a:avLst>
            <a:gd name="adj" fmla="val 25000"/>
            <a:gd name="vf" fmla="val 115470"/>
          </a:avLst>
        </a:prstGeom>
      </dgm:spPr>
      <dgm:t>
        <a:bodyPr/>
        <a:lstStyle/>
        <a:p>
          <a:endParaRPr lang="en-US"/>
        </a:p>
      </dgm:t>
    </dgm:pt>
    <dgm:pt modelId="{FE5019E3-5000-4444-9D98-0E074386E45C}" type="pres">
      <dgm:prSet presAssocID="{EF23C4B6-F444-8447-947D-F8AB9A791701}" presName="textaccent1" presStyleCnt="0"/>
      <dgm:spPr/>
    </dgm:pt>
    <dgm:pt modelId="{72210180-B5CC-7746-AC65-538DBD519EF8}" type="pres">
      <dgm:prSet presAssocID="{EF23C4B6-F444-8447-947D-F8AB9A791701}" presName="accentRepeatNode" presStyleLbl="solidAlignAcc1" presStyleIdx="0" presStyleCnt="10"/>
      <dgm:spPr/>
    </dgm:pt>
    <dgm:pt modelId="{E6853BDD-5D13-8D4C-B074-C5C47649FCD3}" type="pres">
      <dgm:prSet presAssocID="{58823834-6D88-7344-BE34-9E3EEF29B31B}" presName="image1" presStyleCnt="0"/>
      <dgm:spPr/>
    </dgm:pt>
    <dgm:pt modelId="{C28C9DEC-E004-BD40-A136-C14BA1A23653}" type="pres">
      <dgm:prSet presAssocID="{58823834-6D88-7344-BE34-9E3EEF29B31B}" presName="imageRepeatNode" presStyleLbl="alignAcc1" presStyleIdx="0" presStyleCnt="5" custFlipVert="1" custFlipHor="1"/>
      <dgm:spPr/>
      <dgm:t>
        <a:bodyPr/>
        <a:lstStyle/>
        <a:p>
          <a:endParaRPr lang="en-US"/>
        </a:p>
      </dgm:t>
    </dgm:pt>
    <dgm:pt modelId="{320387D3-358A-6847-A95F-E33AD6C5644E}" type="pres">
      <dgm:prSet presAssocID="{58823834-6D88-7344-BE34-9E3EEF29B31B}" presName="imageaccent1" presStyleCnt="0"/>
      <dgm:spPr/>
    </dgm:pt>
    <dgm:pt modelId="{6DF65A16-211B-824A-8E75-A008526BC15A}" type="pres">
      <dgm:prSet presAssocID="{58823834-6D88-7344-BE34-9E3EEF29B31B}" presName="accentRepeatNode" presStyleLbl="solidAlignAcc1" presStyleIdx="1" presStyleCnt="10"/>
      <dgm:spPr/>
    </dgm:pt>
    <dgm:pt modelId="{6AD0DAC8-151E-7B4C-8032-5FC9BA20BC00}" type="pres">
      <dgm:prSet presAssocID="{88F0E8FE-1D62-5148-99C9-0693EF1F08C4}" presName="text2" presStyleCnt="0"/>
      <dgm:spPr/>
    </dgm:pt>
    <dgm:pt modelId="{3FF80C7C-0358-2F42-91BC-133B6D4AA1B0}" type="pres">
      <dgm:prSet presAssocID="{88F0E8FE-1D62-5148-99C9-0693EF1F08C4}" presName="textRepeatNode" presStyleLbl="alignNode1" presStyleIdx="1" presStyleCnt="5">
        <dgm:presLayoutVars>
          <dgm:chMax val="0"/>
          <dgm:chPref val="0"/>
          <dgm:bulletEnabled val="1"/>
        </dgm:presLayoutVars>
      </dgm:prSet>
      <dgm:spPr>
        <a:xfrm>
          <a:off x="2327083" y="2297832"/>
          <a:ext cx="1352088" cy="1160808"/>
        </a:xfrm>
        <a:prstGeom prst="hexagon">
          <a:avLst>
            <a:gd name="adj" fmla="val 25000"/>
            <a:gd name="vf" fmla="val 115470"/>
          </a:avLst>
        </a:prstGeom>
      </dgm:spPr>
      <dgm:t>
        <a:bodyPr/>
        <a:lstStyle/>
        <a:p>
          <a:endParaRPr lang="en-US"/>
        </a:p>
      </dgm:t>
    </dgm:pt>
    <dgm:pt modelId="{7BE56D2D-6014-894B-8890-482BE38191B9}" type="pres">
      <dgm:prSet presAssocID="{88F0E8FE-1D62-5148-99C9-0693EF1F08C4}" presName="textaccent2" presStyleCnt="0"/>
      <dgm:spPr/>
    </dgm:pt>
    <dgm:pt modelId="{BF46AAE2-5D97-B345-A283-344C03F88AE8}" type="pres">
      <dgm:prSet presAssocID="{88F0E8FE-1D62-5148-99C9-0693EF1F08C4}" presName="accentRepeatNode" presStyleLbl="solidAlignAcc1" presStyleIdx="2" presStyleCnt="10"/>
      <dgm:spPr/>
    </dgm:pt>
    <dgm:pt modelId="{491B8FC1-06C8-1140-B30A-D5691C1342D0}" type="pres">
      <dgm:prSet presAssocID="{BB710FCB-65D5-0B4B-B087-F7DB78A5615A}" presName="image2" presStyleCnt="0"/>
      <dgm:spPr/>
    </dgm:pt>
    <dgm:pt modelId="{7CA34AB4-E344-4342-BD12-8C18164E18B4}" type="pres">
      <dgm:prSet presAssocID="{BB710FCB-65D5-0B4B-B087-F7DB78A5615A}" presName="imageRepeatNode" presStyleLbl="alignAcc1" presStyleIdx="1" presStyleCnt="5"/>
      <dgm:spPr/>
      <dgm:t>
        <a:bodyPr/>
        <a:lstStyle/>
        <a:p>
          <a:endParaRPr lang="en-US"/>
        </a:p>
      </dgm:t>
    </dgm:pt>
    <dgm:pt modelId="{B9145500-BEE4-C744-B203-FE9DDE738DBF}" type="pres">
      <dgm:prSet presAssocID="{BB710FCB-65D5-0B4B-B087-F7DB78A5615A}" presName="imageaccent2" presStyleCnt="0"/>
      <dgm:spPr/>
    </dgm:pt>
    <dgm:pt modelId="{D3BF232E-FA48-1E4E-93BC-3C9D2039516F}" type="pres">
      <dgm:prSet presAssocID="{BB710FCB-65D5-0B4B-B087-F7DB78A5615A}" presName="accentRepeatNode" presStyleLbl="solidAlignAcc1" presStyleIdx="3" presStyleCnt="10"/>
      <dgm:spPr/>
    </dgm:pt>
    <dgm:pt modelId="{1CC80DA8-07C8-054B-9982-CF69CC47AEAA}" type="pres">
      <dgm:prSet presAssocID="{66BEC665-DC6B-6247-A87C-56309A416101}" presName="text3" presStyleCnt="0"/>
      <dgm:spPr/>
    </dgm:pt>
    <dgm:pt modelId="{C561568A-9ABC-6E4B-90D1-4421A693A5CE}" type="pres">
      <dgm:prSet presAssocID="{66BEC665-DC6B-6247-A87C-56309A416101}" presName="textRepeatNode" presStyleLbl="alignNode1" presStyleIdx="2" presStyleCnt="5">
        <dgm:presLayoutVars>
          <dgm:chMax val="0"/>
          <dgm:chPref val="0"/>
          <dgm:bulletEnabled val="1"/>
        </dgm:presLayoutVars>
      </dgm:prSet>
      <dgm:spPr>
        <a:xfrm>
          <a:off x="1163541" y="1659805"/>
          <a:ext cx="1352088" cy="1160808"/>
        </a:xfrm>
        <a:prstGeom prst="hexagon">
          <a:avLst>
            <a:gd name="adj" fmla="val 25000"/>
            <a:gd name="vf" fmla="val 115470"/>
          </a:avLst>
        </a:prstGeom>
      </dgm:spPr>
      <dgm:t>
        <a:bodyPr/>
        <a:lstStyle/>
        <a:p>
          <a:endParaRPr lang="en-US"/>
        </a:p>
      </dgm:t>
    </dgm:pt>
    <dgm:pt modelId="{79CAEB65-C57B-3140-8A78-6130DAEF672E}" type="pres">
      <dgm:prSet presAssocID="{66BEC665-DC6B-6247-A87C-56309A416101}" presName="textaccent3" presStyleCnt="0"/>
      <dgm:spPr/>
    </dgm:pt>
    <dgm:pt modelId="{B84D12FB-CF63-1542-9F98-29C519F460A3}" type="pres">
      <dgm:prSet presAssocID="{66BEC665-DC6B-6247-A87C-56309A416101}" presName="accentRepeatNode" presStyleLbl="solidAlignAcc1" presStyleIdx="4" presStyleCnt="10"/>
      <dgm:spPr/>
    </dgm:pt>
    <dgm:pt modelId="{CE26F45F-D200-6B4E-A900-A42F13C4B2B0}" type="pres">
      <dgm:prSet presAssocID="{041A3007-1650-3046-A2C9-4E6EC2C78233}" presName="image3" presStyleCnt="0"/>
      <dgm:spPr/>
    </dgm:pt>
    <dgm:pt modelId="{E7EF44D0-B132-5943-9081-AD748833FC2F}" type="pres">
      <dgm:prSet presAssocID="{041A3007-1650-3046-A2C9-4E6EC2C78233}" presName="imageRepeatNode" presStyleLbl="alignAcc1" presStyleIdx="2" presStyleCnt="5"/>
      <dgm:spPr/>
      <dgm:t>
        <a:bodyPr/>
        <a:lstStyle/>
        <a:p>
          <a:endParaRPr lang="en-US"/>
        </a:p>
      </dgm:t>
    </dgm:pt>
    <dgm:pt modelId="{8EBA1B69-399C-4A4B-BD52-B8792AD2490B}" type="pres">
      <dgm:prSet presAssocID="{041A3007-1650-3046-A2C9-4E6EC2C78233}" presName="imageaccent3" presStyleCnt="0"/>
      <dgm:spPr/>
    </dgm:pt>
    <dgm:pt modelId="{6B2C8450-8479-F343-8E91-02A7B0C41BD0}" type="pres">
      <dgm:prSet presAssocID="{041A3007-1650-3046-A2C9-4E6EC2C78233}" presName="accentRepeatNode" presStyleLbl="solidAlignAcc1" presStyleIdx="5" presStyleCnt="10"/>
      <dgm:spPr/>
    </dgm:pt>
    <dgm:pt modelId="{3F8D3A72-B08B-464E-82C9-44F34185DDE3}" type="pres">
      <dgm:prSet presAssocID="{D216F02F-A7F3-F94C-BC93-99B9DCA0670C}" presName="text4" presStyleCnt="0"/>
      <dgm:spPr/>
    </dgm:pt>
    <dgm:pt modelId="{9A6DC78F-8537-3141-855C-C65FA3234D74}" type="pres">
      <dgm:prSet presAssocID="{D216F02F-A7F3-F94C-BC93-99B9DCA0670C}" presName="textRepeatNode" presStyleLbl="alignNode1" presStyleIdx="3" presStyleCnt="5" custLinFactNeighborX="-590" custLinFactNeighborY="2194">
        <dgm:presLayoutVars>
          <dgm:chMax val="0"/>
          <dgm:chPref val="0"/>
          <dgm:bulletEnabled val="1"/>
        </dgm:presLayoutVars>
      </dgm:prSet>
      <dgm:spPr>
        <a:xfrm>
          <a:off x="3489907" y="1657333"/>
          <a:ext cx="1352088" cy="1160808"/>
        </a:xfrm>
        <a:prstGeom prst="hexagon">
          <a:avLst>
            <a:gd name="adj" fmla="val 25000"/>
            <a:gd name="vf" fmla="val 115470"/>
          </a:avLst>
        </a:prstGeom>
      </dgm:spPr>
      <dgm:t>
        <a:bodyPr/>
        <a:lstStyle/>
        <a:p>
          <a:endParaRPr lang="en-US"/>
        </a:p>
      </dgm:t>
    </dgm:pt>
    <dgm:pt modelId="{5AE29389-325B-0C40-93C5-12939E41001F}" type="pres">
      <dgm:prSet presAssocID="{D216F02F-A7F3-F94C-BC93-99B9DCA0670C}" presName="textaccent4" presStyleCnt="0"/>
      <dgm:spPr/>
    </dgm:pt>
    <dgm:pt modelId="{A95AA5DA-5A5A-0042-8100-7C398D6295BB}" type="pres">
      <dgm:prSet presAssocID="{D216F02F-A7F3-F94C-BC93-99B9DCA0670C}" presName="accentRepeatNode" presStyleLbl="solidAlignAcc1" presStyleIdx="6" presStyleCnt="10"/>
      <dgm:spPr/>
    </dgm:pt>
    <dgm:pt modelId="{32549B9E-1A97-3C4E-9D77-3AAE9E535478}" type="pres">
      <dgm:prSet presAssocID="{EE088C4E-A985-7D42-B2C6-4FA413A087B5}" presName="image4" presStyleCnt="0"/>
      <dgm:spPr/>
    </dgm:pt>
    <dgm:pt modelId="{43EB2BB1-ACB8-4B40-882A-719294199CAB}" type="pres">
      <dgm:prSet presAssocID="{EE088C4E-A985-7D42-B2C6-4FA413A087B5}" presName="imageRepeatNode" presStyleLbl="alignAcc1" presStyleIdx="3" presStyleCnt="5" custLinFactNeighborX="-21719" custLinFactNeighborY="-72856"/>
      <dgm:spPr/>
      <dgm:t>
        <a:bodyPr/>
        <a:lstStyle/>
        <a:p>
          <a:endParaRPr lang="en-US"/>
        </a:p>
      </dgm:t>
    </dgm:pt>
    <dgm:pt modelId="{05E2D187-3D98-524C-B84D-480E1C4430F6}" type="pres">
      <dgm:prSet presAssocID="{EE088C4E-A985-7D42-B2C6-4FA413A087B5}" presName="imageaccent4" presStyleCnt="0"/>
      <dgm:spPr/>
    </dgm:pt>
    <dgm:pt modelId="{304425C6-E8F4-F34A-9D25-15071A2AA634}" type="pres">
      <dgm:prSet presAssocID="{EE088C4E-A985-7D42-B2C6-4FA413A087B5}" presName="accentRepeatNode" presStyleLbl="solidAlignAcc1" presStyleIdx="7" presStyleCnt="10"/>
      <dgm:spPr/>
    </dgm:pt>
    <dgm:pt modelId="{DA4C8AFA-A6A6-AF45-B936-D8F09041496D}" type="pres">
      <dgm:prSet presAssocID="{59E8A43B-5E99-8F44-997B-633852202FDF}" presName="text5" presStyleCnt="0"/>
      <dgm:spPr/>
    </dgm:pt>
    <dgm:pt modelId="{C9C31C2B-A97A-CB49-93A8-3ED77D66C639}" type="pres">
      <dgm:prSet presAssocID="{59E8A43B-5E99-8F44-997B-633852202FDF}" presName="textRepeatNode" presStyleLbl="alignNode1" presStyleIdx="4" presStyleCnt="5" custLinFactY="8332" custLinFactNeighborX="-740" custLinFactNeighborY="100000">
        <dgm:presLayoutVars>
          <dgm:chMax val="0"/>
          <dgm:chPref val="0"/>
          <dgm:bulletEnabled val="1"/>
        </dgm:presLayoutVars>
      </dgm:prSet>
      <dgm:spPr>
        <a:xfrm>
          <a:off x="4643443" y="2284248"/>
          <a:ext cx="1352088" cy="1160808"/>
        </a:xfrm>
        <a:prstGeom prst="hexagon">
          <a:avLst>
            <a:gd name="adj" fmla="val 25000"/>
            <a:gd name="vf" fmla="val 115470"/>
          </a:avLst>
        </a:prstGeom>
      </dgm:spPr>
      <dgm:t>
        <a:bodyPr/>
        <a:lstStyle/>
        <a:p>
          <a:endParaRPr lang="en-US"/>
        </a:p>
      </dgm:t>
    </dgm:pt>
    <dgm:pt modelId="{7D74A2F5-DC35-FB42-9B3E-96E248F17880}" type="pres">
      <dgm:prSet presAssocID="{59E8A43B-5E99-8F44-997B-633852202FDF}" presName="textaccent5" presStyleCnt="0"/>
      <dgm:spPr/>
    </dgm:pt>
    <dgm:pt modelId="{FD8EC664-0C54-DD44-88BB-A7BF703BA32B}" type="pres">
      <dgm:prSet presAssocID="{59E8A43B-5E99-8F44-997B-633852202FDF}" presName="accentRepeatNode" presStyleLbl="solidAlignAcc1" presStyleIdx="8" presStyleCnt="10"/>
      <dgm:spPr/>
    </dgm:pt>
    <dgm:pt modelId="{4BAAFDD6-9D9A-E048-A027-1ED3AC314C3E}" type="pres">
      <dgm:prSet presAssocID="{F18C3314-3EA6-CC46-87B6-F9C992D397A3}" presName="image5" presStyleCnt="0"/>
      <dgm:spPr/>
    </dgm:pt>
    <dgm:pt modelId="{99C1F462-4980-574F-8614-FA8424EE79E2}" type="pres">
      <dgm:prSet presAssocID="{F18C3314-3EA6-CC46-87B6-F9C992D397A3}" presName="imageRepeatNode" presStyleLbl="alignAcc1" presStyleIdx="4" presStyleCnt="5" custLinFactX="-100000" custLinFactY="66704" custLinFactNeighborX="-158443" custLinFactNeighborY="100000"/>
      <dgm:spPr>
        <a:xfrm>
          <a:off x="2322613" y="3609440"/>
          <a:ext cx="1352088" cy="1160808"/>
        </a:xfrm>
        <a:prstGeom prst="hexagon">
          <a:avLst>
            <a:gd name="adj" fmla="val 25000"/>
            <a:gd name="vf" fmla="val 115470"/>
          </a:avLst>
        </a:prstGeom>
      </dgm:spPr>
      <dgm:t>
        <a:bodyPr/>
        <a:lstStyle/>
        <a:p>
          <a:endParaRPr lang="en-US"/>
        </a:p>
      </dgm:t>
    </dgm:pt>
    <dgm:pt modelId="{DABBFE7B-B3D1-FB40-ADE5-494B034B57CB}" type="pres">
      <dgm:prSet presAssocID="{F18C3314-3EA6-CC46-87B6-F9C992D397A3}" presName="imageaccent5" presStyleCnt="0"/>
      <dgm:spPr/>
    </dgm:pt>
    <dgm:pt modelId="{71EAB8B3-8BBA-A94E-8016-7F25157B0003}" type="pres">
      <dgm:prSet presAssocID="{F18C3314-3EA6-CC46-87B6-F9C992D397A3}" presName="accentRepeatNode" presStyleLbl="solidAlignAcc1" presStyleIdx="9" presStyleCnt="10"/>
      <dgm:spPr/>
    </dgm:pt>
  </dgm:ptLst>
  <dgm:cxnLst>
    <dgm:cxn modelId="{31243A5F-DFFE-324E-84BE-55B43F99D923}" type="presOf" srcId="{66BEC665-DC6B-6247-A87C-56309A416101}" destId="{C561568A-9ABC-6E4B-90D1-4421A693A5CE}" srcOrd="0" destOrd="0" presId="urn:microsoft.com/office/officeart/2008/layout/HexagonCluster"/>
    <dgm:cxn modelId="{CA961355-932B-534D-AE27-37E3B864F5AE}" type="presOf" srcId="{58823834-6D88-7344-BE34-9E3EEF29B31B}" destId="{C28C9DEC-E004-BD40-A136-C14BA1A23653}" srcOrd="0" destOrd="0" presId="urn:microsoft.com/office/officeart/2008/layout/HexagonCluster"/>
    <dgm:cxn modelId="{72E13B39-B54B-9045-BE21-87B9E926A54D}" srcId="{BEFDA699-4C1A-064E-9928-0F9450209971}" destId="{66BEC665-DC6B-6247-A87C-56309A416101}" srcOrd="2" destOrd="0" parTransId="{B0759E33-8558-E344-A73A-FD642426FF60}" sibTransId="{041A3007-1650-3046-A2C9-4E6EC2C78233}"/>
    <dgm:cxn modelId="{B9928ECD-E188-A04B-93F1-ED6D629AAD78}" type="presOf" srcId="{D216F02F-A7F3-F94C-BC93-99B9DCA0670C}" destId="{9A6DC78F-8537-3141-855C-C65FA3234D74}" srcOrd="0" destOrd="0" presId="urn:microsoft.com/office/officeart/2008/layout/HexagonCluster"/>
    <dgm:cxn modelId="{4094593E-A87A-0A44-89CD-96FD0DEF1414}" type="presOf" srcId="{041A3007-1650-3046-A2C9-4E6EC2C78233}" destId="{E7EF44D0-B132-5943-9081-AD748833FC2F}" srcOrd="0" destOrd="0" presId="urn:microsoft.com/office/officeart/2008/layout/HexagonCluster"/>
    <dgm:cxn modelId="{EB572518-3F42-D84A-BE28-7C4125C573A6}" type="presOf" srcId="{59E8A43B-5E99-8F44-997B-633852202FDF}" destId="{C9C31C2B-A97A-CB49-93A8-3ED77D66C639}" srcOrd="0" destOrd="0" presId="urn:microsoft.com/office/officeart/2008/layout/HexagonCluster"/>
    <dgm:cxn modelId="{1C48FDE9-3CD8-BC4B-9812-CAD2C2FCD3B1}" type="presOf" srcId="{BEFDA699-4C1A-064E-9928-0F9450209971}" destId="{EED9C7B5-8E69-F04A-8601-A5A0B25B5C40}" srcOrd="0" destOrd="0" presId="urn:microsoft.com/office/officeart/2008/layout/HexagonCluster"/>
    <dgm:cxn modelId="{0E155F2E-F6DA-E64E-80C4-31ED32C74890}" type="presOf" srcId="{F18C3314-3EA6-CC46-87B6-F9C992D397A3}" destId="{99C1F462-4980-574F-8614-FA8424EE79E2}" srcOrd="0" destOrd="0" presId="urn:microsoft.com/office/officeart/2008/layout/HexagonCluster"/>
    <dgm:cxn modelId="{188537D9-6E2A-FF46-91A7-FD2DB7D92B39}" srcId="{BEFDA699-4C1A-064E-9928-0F9450209971}" destId="{EF23C4B6-F444-8447-947D-F8AB9A791701}" srcOrd="0" destOrd="0" parTransId="{73F49F37-3F1D-DA4C-B839-50E114C4B63A}" sibTransId="{58823834-6D88-7344-BE34-9E3EEF29B31B}"/>
    <dgm:cxn modelId="{3838115E-3B0E-DA42-92A1-CAD286876E28}" type="presOf" srcId="{88F0E8FE-1D62-5148-99C9-0693EF1F08C4}" destId="{3FF80C7C-0358-2F42-91BC-133B6D4AA1B0}" srcOrd="0" destOrd="0" presId="urn:microsoft.com/office/officeart/2008/layout/HexagonCluster"/>
    <dgm:cxn modelId="{5C7C16D6-26D9-B342-BEFB-1F8E1B6CE851}" srcId="{BEFDA699-4C1A-064E-9928-0F9450209971}" destId="{D216F02F-A7F3-F94C-BC93-99B9DCA0670C}" srcOrd="3" destOrd="0" parTransId="{6B499FC0-D707-7D43-A81E-734557CA5DE0}" sibTransId="{EE088C4E-A985-7D42-B2C6-4FA413A087B5}"/>
    <dgm:cxn modelId="{AA31F2A5-BAB7-C94A-852D-B309CB60B724}" type="presOf" srcId="{EF23C4B6-F444-8447-947D-F8AB9A791701}" destId="{E83F2BB9-F629-2D4D-BEC9-9201C02C35C3}" srcOrd="0" destOrd="0" presId="urn:microsoft.com/office/officeart/2008/layout/HexagonCluster"/>
    <dgm:cxn modelId="{D031A46E-CABB-244D-A2F4-EA62530665B7}" srcId="{BEFDA699-4C1A-064E-9928-0F9450209971}" destId="{59E8A43B-5E99-8F44-997B-633852202FDF}" srcOrd="4" destOrd="0" parTransId="{BC9F463E-5ABC-1641-A863-B07F6122812D}" sibTransId="{F18C3314-3EA6-CC46-87B6-F9C992D397A3}"/>
    <dgm:cxn modelId="{0C280CDE-96CC-7A48-82AC-EFEC4A4E21C5}" srcId="{BEFDA699-4C1A-064E-9928-0F9450209971}" destId="{88F0E8FE-1D62-5148-99C9-0693EF1F08C4}" srcOrd="1" destOrd="0" parTransId="{E6C3B171-CE4D-F84F-A728-6E48E2395318}" sibTransId="{BB710FCB-65D5-0B4B-B087-F7DB78A5615A}"/>
    <dgm:cxn modelId="{792C923B-7682-024B-B10B-B59ED58C4E77}" type="presOf" srcId="{EE088C4E-A985-7D42-B2C6-4FA413A087B5}" destId="{43EB2BB1-ACB8-4B40-882A-719294199CAB}" srcOrd="0" destOrd="0" presId="urn:microsoft.com/office/officeart/2008/layout/HexagonCluster"/>
    <dgm:cxn modelId="{343EA58A-1BA5-E24F-9AE9-B5B3129C45FD}" type="presOf" srcId="{BB710FCB-65D5-0B4B-B087-F7DB78A5615A}" destId="{7CA34AB4-E344-4342-BD12-8C18164E18B4}" srcOrd="0" destOrd="0" presId="urn:microsoft.com/office/officeart/2008/layout/HexagonCluster"/>
    <dgm:cxn modelId="{66093FCF-575E-5447-A32A-6065D1A17404}" type="presParOf" srcId="{EED9C7B5-8E69-F04A-8601-A5A0B25B5C40}" destId="{D66CFAF2-CF34-C44D-936B-AA45478CD830}" srcOrd="0" destOrd="0" presId="urn:microsoft.com/office/officeart/2008/layout/HexagonCluster"/>
    <dgm:cxn modelId="{85C8343C-063D-704D-870A-4A422068E04F}" type="presParOf" srcId="{D66CFAF2-CF34-C44D-936B-AA45478CD830}" destId="{E83F2BB9-F629-2D4D-BEC9-9201C02C35C3}" srcOrd="0" destOrd="0" presId="urn:microsoft.com/office/officeart/2008/layout/HexagonCluster"/>
    <dgm:cxn modelId="{EDB6E5DF-CB9E-7249-80AF-5661FE00F565}" type="presParOf" srcId="{EED9C7B5-8E69-F04A-8601-A5A0B25B5C40}" destId="{FE5019E3-5000-4444-9D98-0E074386E45C}" srcOrd="1" destOrd="0" presId="urn:microsoft.com/office/officeart/2008/layout/HexagonCluster"/>
    <dgm:cxn modelId="{4FBA0DBE-09CA-074B-BF5C-E807DD9A5E82}" type="presParOf" srcId="{FE5019E3-5000-4444-9D98-0E074386E45C}" destId="{72210180-B5CC-7746-AC65-538DBD519EF8}" srcOrd="0" destOrd="0" presId="urn:microsoft.com/office/officeart/2008/layout/HexagonCluster"/>
    <dgm:cxn modelId="{37EFC9DB-C883-6F4D-AAC9-6C4A1146B85B}" type="presParOf" srcId="{EED9C7B5-8E69-F04A-8601-A5A0B25B5C40}" destId="{E6853BDD-5D13-8D4C-B074-C5C47649FCD3}" srcOrd="2" destOrd="0" presId="urn:microsoft.com/office/officeart/2008/layout/HexagonCluster"/>
    <dgm:cxn modelId="{BA80FFCF-517A-FC4C-B793-88FACADF0C39}" type="presParOf" srcId="{E6853BDD-5D13-8D4C-B074-C5C47649FCD3}" destId="{C28C9DEC-E004-BD40-A136-C14BA1A23653}" srcOrd="0" destOrd="0" presId="urn:microsoft.com/office/officeart/2008/layout/HexagonCluster"/>
    <dgm:cxn modelId="{054B58A4-94C3-A14B-8D81-3B3B520736B6}" type="presParOf" srcId="{EED9C7B5-8E69-F04A-8601-A5A0B25B5C40}" destId="{320387D3-358A-6847-A95F-E33AD6C5644E}" srcOrd="3" destOrd="0" presId="urn:microsoft.com/office/officeart/2008/layout/HexagonCluster"/>
    <dgm:cxn modelId="{1E07F7CC-B0B8-974C-A571-C8E9196AD82D}" type="presParOf" srcId="{320387D3-358A-6847-A95F-E33AD6C5644E}" destId="{6DF65A16-211B-824A-8E75-A008526BC15A}" srcOrd="0" destOrd="0" presId="urn:microsoft.com/office/officeart/2008/layout/HexagonCluster"/>
    <dgm:cxn modelId="{A0429690-D196-9F49-8D18-48D668B2786A}" type="presParOf" srcId="{EED9C7B5-8E69-F04A-8601-A5A0B25B5C40}" destId="{6AD0DAC8-151E-7B4C-8032-5FC9BA20BC00}" srcOrd="4" destOrd="0" presId="urn:microsoft.com/office/officeart/2008/layout/HexagonCluster"/>
    <dgm:cxn modelId="{6D519611-0F03-4648-95F9-DE39259FC370}" type="presParOf" srcId="{6AD0DAC8-151E-7B4C-8032-5FC9BA20BC00}" destId="{3FF80C7C-0358-2F42-91BC-133B6D4AA1B0}" srcOrd="0" destOrd="0" presId="urn:microsoft.com/office/officeart/2008/layout/HexagonCluster"/>
    <dgm:cxn modelId="{0A965D38-A7A4-AA43-B5C7-75ED1733459A}" type="presParOf" srcId="{EED9C7B5-8E69-F04A-8601-A5A0B25B5C40}" destId="{7BE56D2D-6014-894B-8890-482BE38191B9}" srcOrd="5" destOrd="0" presId="urn:microsoft.com/office/officeart/2008/layout/HexagonCluster"/>
    <dgm:cxn modelId="{C09F3EAD-FFF1-FE4C-A0C4-849450CB36C6}" type="presParOf" srcId="{7BE56D2D-6014-894B-8890-482BE38191B9}" destId="{BF46AAE2-5D97-B345-A283-344C03F88AE8}" srcOrd="0" destOrd="0" presId="urn:microsoft.com/office/officeart/2008/layout/HexagonCluster"/>
    <dgm:cxn modelId="{5872166F-9B7E-2347-AA27-36812A63F68A}" type="presParOf" srcId="{EED9C7B5-8E69-F04A-8601-A5A0B25B5C40}" destId="{491B8FC1-06C8-1140-B30A-D5691C1342D0}" srcOrd="6" destOrd="0" presId="urn:microsoft.com/office/officeart/2008/layout/HexagonCluster"/>
    <dgm:cxn modelId="{84DE35D0-8E6E-8B45-A5FE-B75FAB1B38F2}" type="presParOf" srcId="{491B8FC1-06C8-1140-B30A-D5691C1342D0}" destId="{7CA34AB4-E344-4342-BD12-8C18164E18B4}" srcOrd="0" destOrd="0" presId="urn:microsoft.com/office/officeart/2008/layout/HexagonCluster"/>
    <dgm:cxn modelId="{AB03BF4D-C773-2343-AB3A-F0C74E4B0ECC}" type="presParOf" srcId="{EED9C7B5-8E69-F04A-8601-A5A0B25B5C40}" destId="{B9145500-BEE4-C744-B203-FE9DDE738DBF}" srcOrd="7" destOrd="0" presId="urn:microsoft.com/office/officeart/2008/layout/HexagonCluster"/>
    <dgm:cxn modelId="{36A16D6C-90FE-CB40-849D-FDA54A23F342}" type="presParOf" srcId="{B9145500-BEE4-C744-B203-FE9DDE738DBF}" destId="{D3BF232E-FA48-1E4E-93BC-3C9D2039516F}" srcOrd="0" destOrd="0" presId="urn:microsoft.com/office/officeart/2008/layout/HexagonCluster"/>
    <dgm:cxn modelId="{8E0618C6-D150-A843-A165-A8632D1E6638}" type="presParOf" srcId="{EED9C7B5-8E69-F04A-8601-A5A0B25B5C40}" destId="{1CC80DA8-07C8-054B-9982-CF69CC47AEAA}" srcOrd="8" destOrd="0" presId="urn:microsoft.com/office/officeart/2008/layout/HexagonCluster"/>
    <dgm:cxn modelId="{6C32114B-A9FB-7C49-A53E-B1B7C1A3FE8C}" type="presParOf" srcId="{1CC80DA8-07C8-054B-9982-CF69CC47AEAA}" destId="{C561568A-9ABC-6E4B-90D1-4421A693A5CE}" srcOrd="0" destOrd="0" presId="urn:microsoft.com/office/officeart/2008/layout/HexagonCluster"/>
    <dgm:cxn modelId="{EC56B6D3-9278-8746-943D-EC70A2D06638}" type="presParOf" srcId="{EED9C7B5-8E69-F04A-8601-A5A0B25B5C40}" destId="{79CAEB65-C57B-3140-8A78-6130DAEF672E}" srcOrd="9" destOrd="0" presId="urn:microsoft.com/office/officeart/2008/layout/HexagonCluster"/>
    <dgm:cxn modelId="{12691B17-7538-E94C-B161-0F4EDF662B1D}" type="presParOf" srcId="{79CAEB65-C57B-3140-8A78-6130DAEF672E}" destId="{B84D12FB-CF63-1542-9F98-29C519F460A3}" srcOrd="0" destOrd="0" presId="urn:microsoft.com/office/officeart/2008/layout/HexagonCluster"/>
    <dgm:cxn modelId="{CCF852FA-5F05-5644-A2D6-7807DD59D252}" type="presParOf" srcId="{EED9C7B5-8E69-F04A-8601-A5A0B25B5C40}" destId="{CE26F45F-D200-6B4E-A900-A42F13C4B2B0}" srcOrd="10" destOrd="0" presId="urn:microsoft.com/office/officeart/2008/layout/HexagonCluster"/>
    <dgm:cxn modelId="{B3B6D04B-12B7-5D48-B83D-386D24949B18}" type="presParOf" srcId="{CE26F45F-D200-6B4E-A900-A42F13C4B2B0}" destId="{E7EF44D0-B132-5943-9081-AD748833FC2F}" srcOrd="0" destOrd="0" presId="urn:microsoft.com/office/officeart/2008/layout/HexagonCluster"/>
    <dgm:cxn modelId="{A476A03A-0173-7540-B58E-8D67A2C93DD2}" type="presParOf" srcId="{EED9C7B5-8E69-F04A-8601-A5A0B25B5C40}" destId="{8EBA1B69-399C-4A4B-BD52-B8792AD2490B}" srcOrd="11" destOrd="0" presId="urn:microsoft.com/office/officeart/2008/layout/HexagonCluster"/>
    <dgm:cxn modelId="{FD4C8F18-56B7-6D4D-B138-32469D897D60}" type="presParOf" srcId="{8EBA1B69-399C-4A4B-BD52-B8792AD2490B}" destId="{6B2C8450-8479-F343-8E91-02A7B0C41BD0}" srcOrd="0" destOrd="0" presId="urn:microsoft.com/office/officeart/2008/layout/HexagonCluster"/>
    <dgm:cxn modelId="{1BC377F1-04FD-F545-8C39-6D6F85A88991}" type="presParOf" srcId="{EED9C7B5-8E69-F04A-8601-A5A0B25B5C40}" destId="{3F8D3A72-B08B-464E-82C9-44F34185DDE3}" srcOrd="12" destOrd="0" presId="urn:microsoft.com/office/officeart/2008/layout/HexagonCluster"/>
    <dgm:cxn modelId="{C4B1F3F5-DC4C-0642-800C-FCD0A736EF88}" type="presParOf" srcId="{3F8D3A72-B08B-464E-82C9-44F34185DDE3}" destId="{9A6DC78F-8537-3141-855C-C65FA3234D74}" srcOrd="0" destOrd="0" presId="urn:microsoft.com/office/officeart/2008/layout/HexagonCluster"/>
    <dgm:cxn modelId="{C09D85C6-A602-FE4D-B540-A97A0D86D04A}" type="presParOf" srcId="{EED9C7B5-8E69-F04A-8601-A5A0B25B5C40}" destId="{5AE29389-325B-0C40-93C5-12939E41001F}" srcOrd="13" destOrd="0" presId="urn:microsoft.com/office/officeart/2008/layout/HexagonCluster"/>
    <dgm:cxn modelId="{FA070B74-5737-0744-80C7-8BF015646709}" type="presParOf" srcId="{5AE29389-325B-0C40-93C5-12939E41001F}" destId="{A95AA5DA-5A5A-0042-8100-7C398D6295BB}" srcOrd="0" destOrd="0" presId="urn:microsoft.com/office/officeart/2008/layout/HexagonCluster"/>
    <dgm:cxn modelId="{8C556EE2-453F-CB4C-97AC-D6F2EEF62CB5}" type="presParOf" srcId="{EED9C7B5-8E69-F04A-8601-A5A0B25B5C40}" destId="{32549B9E-1A97-3C4E-9D77-3AAE9E535478}" srcOrd="14" destOrd="0" presId="urn:microsoft.com/office/officeart/2008/layout/HexagonCluster"/>
    <dgm:cxn modelId="{FFE28E33-0759-4549-82B3-0C4773072DA8}" type="presParOf" srcId="{32549B9E-1A97-3C4E-9D77-3AAE9E535478}" destId="{43EB2BB1-ACB8-4B40-882A-719294199CAB}" srcOrd="0" destOrd="0" presId="urn:microsoft.com/office/officeart/2008/layout/HexagonCluster"/>
    <dgm:cxn modelId="{926490D3-4865-754A-8294-6A6035E47BB5}" type="presParOf" srcId="{EED9C7B5-8E69-F04A-8601-A5A0B25B5C40}" destId="{05E2D187-3D98-524C-B84D-480E1C4430F6}" srcOrd="15" destOrd="0" presId="urn:microsoft.com/office/officeart/2008/layout/HexagonCluster"/>
    <dgm:cxn modelId="{5F8FFAE6-476B-1D4C-AE26-A500270E4898}" type="presParOf" srcId="{05E2D187-3D98-524C-B84D-480E1C4430F6}" destId="{304425C6-E8F4-F34A-9D25-15071A2AA634}" srcOrd="0" destOrd="0" presId="urn:microsoft.com/office/officeart/2008/layout/HexagonCluster"/>
    <dgm:cxn modelId="{6A74F142-2AB6-944B-9AA1-50D576537268}" type="presParOf" srcId="{EED9C7B5-8E69-F04A-8601-A5A0B25B5C40}" destId="{DA4C8AFA-A6A6-AF45-B936-D8F09041496D}" srcOrd="16" destOrd="0" presId="urn:microsoft.com/office/officeart/2008/layout/HexagonCluster"/>
    <dgm:cxn modelId="{23B277D3-6C54-3645-B35C-9EA499F2D511}" type="presParOf" srcId="{DA4C8AFA-A6A6-AF45-B936-D8F09041496D}" destId="{C9C31C2B-A97A-CB49-93A8-3ED77D66C639}" srcOrd="0" destOrd="0" presId="urn:microsoft.com/office/officeart/2008/layout/HexagonCluster"/>
    <dgm:cxn modelId="{99B97719-45C1-174C-BC6A-CCF4C29E1647}" type="presParOf" srcId="{EED9C7B5-8E69-F04A-8601-A5A0B25B5C40}" destId="{7D74A2F5-DC35-FB42-9B3E-96E248F17880}" srcOrd="17" destOrd="0" presId="urn:microsoft.com/office/officeart/2008/layout/HexagonCluster"/>
    <dgm:cxn modelId="{B07163BB-39F1-8645-AD59-432A060B9B82}" type="presParOf" srcId="{7D74A2F5-DC35-FB42-9B3E-96E248F17880}" destId="{FD8EC664-0C54-DD44-88BB-A7BF703BA32B}" srcOrd="0" destOrd="0" presId="urn:microsoft.com/office/officeart/2008/layout/HexagonCluster"/>
    <dgm:cxn modelId="{BAD4BC32-25D6-194F-B15C-E1E04C3AE3D2}" type="presParOf" srcId="{EED9C7B5-8E69-F04A-8601-A5A0B25B5C40}" destId="{4BAAFDD6-9D9A-E048-A027-1ED3AC314C3E}" srcOrd="18" destOrd="0" presId="urn:microsoft.com/office/officeart/2008/layout/HexagonCluster"/>
    <dgm:cxn modelId="{86B37873-0006-7D4F-969C-A5EFCC92EFE3}" type="presParOf" srcId="{4BAAFDD6-9D9A-E048-A027-1ED3AC314C3E}" destId="{99C1F462-4980-574F-8614-FA8424EE79E2}" srcOrd="0" destOrd="0" presId="urn:microsoft.com/office/officeart/2008/layout/HexagonCluster"/>
    <dgm:cxn modelId="{9A3F11C8-E62D-984D-BC7F-81C828110A7A}" type="presParOf" srcId="{EED9C7B5-8E69-F04A-8601-A5A0B25B5C40}" destId="{DABBFE7B-B3D1-FB40-ADE5-494B034B57CB}" srcOrd="19" destOrd="0" presId="urn:microsoft.com/office/officeart/2008/layout/HexagonCluster"/>
    <dgm:cxn modelId="{D9896CC5-7A8E-1E42-B70B-4CC9A22A5956}" type="presParOf" srcId="{DABBFE7B-B3D1-FB40-ADE5-494B034B57CB}" destId="{71EAB8B3-8BBA-A94E-8016-7F25157B0003}" srcOrd="0" destOrd="0" presId="urn:microsoft.com/office/officeart/2008/layout/HexagonCluster"/>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2517-5723-487C-8A16-A88E2D8C74A7}">
      <dsp:nvSpPr>
        <dsp:cNvPr id="0" name=""/>
        <dsp:cNvSpPr/>
      </dsp:nvSpPr>
      <dsp:spPr>
        <a:xfrm>
          <a:off x="4454000" y="1222485"/>
          <a:ext cx="3918798" cy="217182"/>
        </a:xfrm>
        <a:custGeom>
          <a:avLst/>
          <a:gdLst/>
          <a:ahLst/>
          <a:cxnLst/>
          <a:rect l="0" t="0" r="0" b="0"/>
          <a:pathLst>
            <a:path>
              <a:moveTo>
                <a:pt x="0" y="0"/>
              </a:moveTo>
              <a:lnTo>
                <a:pt x="0" y="148003"/>
              </a:lnTo>
              <a:lnTo>
                <a:pt x="3918798" y="148003"/>
              </a:lnTo>
              <a:lnTo>
                <a:pt x="3918798"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A52DD-CA96-4A8E-B2B7-0DCDBBA1D8C0}">
      <dsp:nvSpPr>
        <dsp:cNvPr id="0" name=""/>
        <dsp:cNvSpPr/>
      </dsp:nvSpPr>
      <dsp:spPr>
        <a:xfrm>
          <a:off x="7255886" y="5002257"/>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72A01-630B-4972-937E-1E1E7BEE9017}">
      <dsp:nvSpPr>
        <dsp:cNvPr id="0" name=""/>
        <dsp:cNvSpPr/>
      </dsp:nvSpPr>
      <dsp:spPr>
        <a:xfrm>
          <a:off x="7255886" y="4027162"/>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B5051-8635-44F4-ADC0-F8F6B1C37BE9}">
      <dsp:nvSpPr>
        <dsp:cNvPr id="0" name=""/>
        <dsp:cNvSpPr/>
      </dsp:nvSpPr>
      <dsp:spPr>
        <a:xfrm>
          <a:off x="7255886" y="3052068"/>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AAFD14-5B8C-4E4E-A217-5387325B3BAE}">
      <dsp:nvSpPr>
        <dsp:cNvPr id="0" name=""/>
        <dsp:cNvSpPr/>
      </dsp:nvSpPr>
      <dsp:spPr>
        <a:xfrm>
          <a:off x="7255886" y="2076974"/>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8BF2B-D517-42AD-AB3F-7E53BEC35097}">
      <dsp:nvSpPr>
        <dsp:cNvPr id="0" name=""/>
        <dsp:cNvSpPr/>
      </dsp:nvSpPr>
      <dsp:spPr>
        <a:xfrm>
          <a:off x="4454000" y="1222485"/>
          <a:ext cx="2847606" cy="217182"/>
        </a:xfrm>
        <a:custGeom>
          <a:avLst/>
          <a:gdLst/>
          <a:ahLst/>
          <a:cxnLst/>
          <a:rect l="0" t="0" r="0" b="0"/>
          <a:pathLst>
            <a:path>
              <a:moveTo>
                <a:pt x="0" y="0"/>
              </a:moveTo>
              <a:lnTo>
                <a:pt x="0" y="148003"/>
              </a:lnTo>
              <a:lnTo>
                <a:pt x="2847606" y="148003"/>
              </a:lnTo>
              <a:lnTo>
                <a:pt x="2847606"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7B1F6-DBC7-4A03-9290-8A404F918914}">
      <dsp:nvSpPr>
        <dsp:cNvPr id="0" name=""/>
        <dsp:cNvSpPr/>
      </dsp:nvSpPr>
      <dsp:spPr>
        <a:xfrm>
          <a:off x="6343180" y="3027827"/>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8E498-EC56-4659-8BFF-A25C0EE596B5}">
      <dsp:nvSpPr>
        <dsp:cNvPr id="0" name=""/>
        <dsp:cNvSpPr/>
      </dsp:nvSpPr>
      <dsp:spPr>
        <a:xfrm>
          <a:off x="6343180" y="2076974"/>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B2F54E-6D0E-4353-A5D7-376973F90BD7}">
      <dsp:nvSpPr>
        <dsp:cNvPr id="0" name=""/>
        <dsp:cNvSpPr/>
      </dsp:nvSpPr>
      <dsp:spPr>
        <a:xfrm>
          <a:off x="4454000" y="1222485"/>
          <a:ext cx="1934899" cy="217182"/>
        </a:xfrm>
        <a:custGeom>
          <a:avLst/>
          <a:gdLst/>
          <a:ahLst/>
          <a:cxnLst/>
          <a:rect l="0" t="0" r="0" b="0"/>
          <a:pathLst>
            <a:path>
              <a:moveTo>
                <a:pt x="0" y="0"/>
              </a:moveTo>
              <a:lnTo>
                <a:pt x="0" y="148003"/>
              </a:lnTo>
              <a:lnTo>
                <a:pt x="1934899" y="148003"/>
              </a:lnTo>
              <a:lnTo>
                <a:pt x="1934899"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99BF0-6644-4644-A305-E04088FC36B3}">
      <dsp:nvSpPr>
        <dsp:cNvPr id="0" name=""/>
        <dsp:cNvSpPr/>
      </dsp:nvSpPr>
      <dsp:spPr>
        <a:xfrm>
          <a:off x="5289877" y="2771996"/>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DBA3A-AEE9-4DFA-A299-83A87E8A8952}">
      <dsp:nvSpPr>
        <dsp:cNvPr id="0" name=""/>
        <dsp:cNvSpPr/>
      </dsp:nvSpPr>
      <dsp:spPr>
        <a:xfrm>
          <a:off x="5289877" y="1913861"/>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23122-2161-4DFC-9FC4-F31138ED38CE}">
      <dsp:nvSpPr>
        <dsp:cNvPr id="0" name=""/>
        <dsp:cNvSpPr/>
      </dsp:nvSpPr>
      <dsp:spPr>
        <a:xfrm>
          <a:off x="4454000" y="1222485"/>
          <a:ext cx="881596" cy="217182"/>
        </a:xfrm>
        <a:custGeom>
          <a:avLst/>
          <a:gdLst/>
          <a:ahLst/>
          <a:cxnLst/>
          <a:rect l="0" t="0" r="0" b="0"/>
          <a:pathLst>
            <a:path>
              <a:moveTo>
                <a:pt x="0" y="0"/>
              </a:moveTo>
              <a:lnTo>
                <a:pt x="0" y="148003"/>
              </a:lnTo>
              <a:lnTo>
                <a:pt x="881596" y="148003"/>
              </a:lnTo>
              <a:lnTo>
                <a:pt x="881596"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63BEA2-7DF2-479A-9783-D962E3588C90}">
      <dsp:nvSpPr>
        <dsp:cNvPr id="0" name=""/>
        <dsp:cNvSpPr/>
      </dsp:nvSpPr>
      <dsp:spPr>
        <a:xfrm>
          <a:off x="4328525" y="1222485"/>
          <a:ext cx="125474" cy="217182"/>
        </a:xfrm>
        <a:custGeom>
          <a:avLst/>
          <a:gdLst/>
          <a:ahLst/>
          <a:cxnLst/>
          <a:rect l="0" t="0" r="0" b="0"/>
          <a:pathLst>
            <a:path>
              <a:moveTo>
                <a:pt x="125474" y="0"/>
              </a:moveTo>
              <a:lnTo>
                <a:pt x="125474" y="148003"/>
              </a:lnTo>
              <a:lnTo>
                <a:pt x="0" y="148003"/>
              </a:lnTo>
              <a:lnTo>
                <a:pt x="0"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B1014-6C86-4287-A46B-9FB0A6E117BC}">
      <dsp:nvSpPr>
        <dsp:cNvPr id="0" name=""/>
        <dsp:cNvSpPr/>
      </dsp:nvSpPr>
      <dsp:spPr>
        <a:xfrm>
          <a:off x="3370099" y="1913861"/>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597AA4-51B6-4638-BBA9-088C326574AA}">
      <dsp:nvSpPr>
        <dsp:cNvPr id="0" name=""/>
        <dsp:cNvSpPr/>
      </dsp:nvSpPr>
      <dsp:spPr>
        <a:xfrm>
          <a:off x="3415819" y="1222485"/>
          <a:ext cx="1038181" cy="217182"/>
        </a:xfrm>
        <a:custGeom>
          <a:avLst/>
          <a:gdLst/>
          <a:ahLst/>
          <a:cxnLst/>
          <a:rect l="0" t="0" r="0" b="0"/>
          <a:pathLst>
            <a:path>
              <a:moveTo>
                <a:pt x="1038181" y="0"/>
              </a:moveTo>
              <a:lnTo>
                <a:pt x="1038181" y="148003"/>
              </a:lnTo>
              <a:lnTo>
                <a:pt x="0" y="148003"/>
              </a:lnTo>
              <a:lnTo>
                <a:pt x="0"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CAEC9-16EC-4418-AD2D-A3DE6B33944F}">
      <dsp:nvSpPr>
        <dsp:cNvPr id="0" name=""/>
        <dsp:cNvSpPr/>
      </dsp:nvSpPr>
      <dsp:spPr>
        <a:xfrm>
          <a:off x="2503112" y="1222485"/>
          <a:ext cx="1950887" cy="217182"/>
        </a:xfrm>
        <a:custGeom>
          <a:avLst/>
          <a:gdLst/>
          <a:ahLst/>
          <a:cxnLst/>
          <a:rect l="0" t="0" r="0" b="0"/>
          <a:pathLst>
            <a:path>
              <a:moveTo>
                <a:pt x="1950887" y="0"/>
              </a:moveTo>
              <a:lnTo>
                <a:pt x="1950887" y="148003"/>
              </a:lnTo>
              <a:lnTo>
                <a:pt x="0" y="148003"/>
              </a:lnTo>
              <a:lnTo>
                <a:pt x="0"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52283-D768-4E54-93A3-A2E6FC894491}">
      <dsp:nvSpPr>
        <dsp:cNvPr id="0" name=""/>
        <dsp:cNvSpPr/>
      </dsp:nvSpPr>
      <dsp:spPr>
        <a:xfrm>
          <a:off x="1439914" y="1222485"/>
          <a:ext cx="3014085" cy="217182"/>
        </a:xfrm>
        <a:custGeom>
          <a:avLst/>
          <a:gdLst/>
          <a:ahLst/>
          <a:cxnLst/>
          <a:rect l="0" t="0" r="0" b="0"/>
          <a:pathLst>
            <a:path>
              <a:moveTo>
                <a:pt x="3014085" y="0"/>
              </a:moveTo>
              <a:lnTo>
                <a:pt x="3014085" y="148003"/>
              </a:lnTo>
              <a:lnTo>
                <a:pt x="0" y="148003"/>
              </a:lnTo>
              <a:lnTo>
                <a:pt x="0"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D8FD4D-2A56-4ED6-A31A-239C13E42A44}">
      <dsp:nvSpPr>
        <dsp:cNvPr id="0" name=""/>
        <dsp:cNvSpPr/>
      </dsp:nvSpPr>
      <dsp:spPr>
        <a:xfrm>
          <a:off x="330997" y="1913861"/>
          <a:ext cx="91440" cy="217182"/>
        </a:xfrm>
        <a:custGeom>
          <a:avLst/>
          <a:gdLst/>
          <a:ahLst/>
          <a:cxnLst/>
          <a:rect l="0" t="0" r="0" b="0"/>
          <a:pathLst>
            <a:path>
              <a:moveTo>
                <a:pt x="45720" y="0"/>
              </a:moveTo>
              <a:lnTo>
                <a:pt x="45720" y="217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F4D03-52C6-4463-892A-AFBDD2C0B9C6}">
      <dsp:nvSpPr>
        <dsp:cNvPr id="0" name=""/>
        <dsp:cNvSpPr/>
      </dsp:nvSpPr>
      <dsp:spPr>
        <a:xfrm>
          <a:off x="376717" y="1222485"/>
          <a:ext cx="4077283" cy="217182"/>
        </a:xfrm>
        <a:custGeom>
          <a:avLst/>
          <a:gdLst/>
          <a:ahLst/>
          <a:cxnLst/>
          <a:rect l="0" t="0" r="0" b="0"/>
          <a:pathLst>
            <a:path>
              <a:moveTo>
                <a:pt x="4077283" y="0"/>
              </a:moveTo>
              <a:lnTo>
                <a:pt x="4077283" y="148003"/>
              </a:lnTo>
              <a:lnTo>
                <a:pt x="0" y="148003"/>
              </a:lnTo>
              <a:lnTo>
                <a:pt x="0" y="2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AA50B-23B1-4950-8BA0-BF3C713A37BA}">
      <dsp:nvSpPr>
        <dsp:cNvPr id="0" name=""/>
        <dsp:cNvSpPr/>
      </dsp:nvSpPr>
      <dsp:spPr>
        <a:xfrm>
          <a:off x="3600397" y="320177"/>
          <a:ext cx="1707205" cy="9023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35730-36ED-459B-816B-3487608E587F}">
      <dsp:nvSpPr>
        <dsp:cNvPr id="0" name=""/>
        <dsp:cNvSpPr/>
      </dsp:nvSpPr>
      <dsp:spPr>
        <a:xfrm>
          <a:off x="3683370" y="399002"/>
          <a:ext cx="1707205" cy="902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旅遊業</a:t>
          </a:r>
          <a:endParaRPr lang="en-US" altLang="zh-CN" sz="1400" kern="1200" dirty="0" smtClean="0"/>
        </a:p>
        <a:p>
          <a:pPr lvl="0" algn="ctr" defTabSz="622300">
            <a:lnSpc>
              <a:spcPct val="90000"/>
            </a:lnSpc>
            <a:spcBef>
              <a:spcPct val="0"/>
            </a:spcBef>
            <a:spcAft>
              <a:spcPct val="35000"/>
            </a:spcAft>
          </a:pPr>
          <a:r>
            <a:rPr lang="en-US" altLang="zh-CN" sz="1400" kern="1200" dirty="0" smtClean="0"/>
            <a:t>Tourism Industry</a:t>
          </a:r>
          <a:endParaRPr lang="en-US" sz="1400" kern="1200" dirty="0"/>
        </a:p>
      </dsp:txBody>
      <dsp:txXfrm>
        <a:off x="3709798" y="425430"/>
        <a:ext cx="1654349" cy="849452"/>
      </dsp:txXfrm>
    </dsp:sp>
    <dsp:sp modelId="{A2515BC3-7775-4EEA-834B-0430263140B8}">
      <dsp:nvSpPr>
        <dsp:cNvPr id="0" name=""/>
        <dsp:cNvSpPr/>
      </dsp:nvSpPr>
      <dsp:spPr>
        <a:xfrm>
          <a:off x="3337" y="1439668"/>
          <a:ext cx="746760" cy="47419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3B37B-CCBD-40A0-A6FB-D157C77D14A3}">
      <dsp:nvSpPr>
        <dsp:cNvPr id="0" name=""/>
        <dsp:cNvSpPr/>
      </dsp:nvSpPr>
      <dsp:spPr>
        <a:xfrm>
          <a:off x="86310" y="1518493"/>
          <a:ext cx="746760" cy="474192"/>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出行</a:t>
          </a:r>
          <a:endParaRPr lang="en-US" altLang="zh-CN" sz="900" kern="1200" dirty="0" smtClean="0"/>
        </a:p>
        <a:p>
          <a:pPr lvl="0" algn="ctr" defTabSz="400050">
            <a:lnSpc>
              <a:spcPct val="90000"/>
            </a:lnSpc>
            <a:spcBef>
              <a:spcPct val="0"/>
            </a:spcBef>
            <a:spcAft>
              <a:spcPct val="35000"/>
            </a:spcAft>
          </a:pPr>
          <a:r>
            <a:rPr lang="en-US" sz="900" kern="1200" dirty="0" smtClean="0"/>
            <a:t>Mobility</a:t>
          </a:r>
          <a:endParaRPr lang="en-US" sz="900" kern="1200" dirty="0"/>
        </a:p>
      </dsp:txBody>
      <dsp:txXfrm>
        <a:off x="100199" y="1532382"/>
        <a:ext cx="718982" cy="446414"/>
      </dsp:txXfrm>
    </dsp:sp>
    <dsp:sp modelId="{A57F1C1A-4A3E-45DF-989C-11C321BC692A}">
      <dsp:nvSpPr>
        <dsp:cNvPr id="0" name=""/>
        <dsp:cNvSpPr/>
      </dsp:nvSpPr>
      <dsp:spPr>
        <a:xfrm>
          <a:off x="3337" y="2131044"/>
          <a:ext cx="746760" cy="474192"/>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9DAE9-3A94-4BD6-B7D4-BAC5BE90DD29}">
      <dsp:nvSpPr>
        <dsp:cNvPr id="0" name=""/>
        <dsp:cNvSpPr/>
      </dsp:nvSpPr>
      <dsp:spPr>
        <a:xfrm>
          <a:off x="86310" y="2209868"/>
          <a:ext cx="746760" cy="474192"/>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運輸</a:t>
          </a:r>
          <a:endParaRPr lang="en-US" altLang="zh-CN" sz="900" kern="1200" dirty="0" smtClean="0"/>
        </a:p>
        <a:p>
          <a:pPr lvl="0" algn="ctr" defTabSz="400050">
            <a:lnSpc>
              <a:spcPct val="90000"/>
            </a:lnSpc>
            <a:spcBef>
              <a:spcPct val="0"/>
            </a:spcBef>
            <a:spcAft>
              <a:spcPct val="35000"/>
            </a:spcAft>
          </a:pPr>
          <a:r>
            <a:rPr lang="en-US" altLang="zh-CN" sz="900" kern="1200" dirty="0" smtClean="0"/>
            <a:t>Transport</a:t>
          </a:r>
          <a:endParaRPr lang="en-US" sz="900" kern="1200" dirty="0"/>
        </a:p>
      </dsp:txBody>
      <dsp:txXfrm>
        <a:off x="100199" y="2223757"/>
        <a:ext cx="718982" cy="446414"/>
      </dsp:txXfrm>
    </dsp:sp>
    <dsp:sp modelId="{106CDB7C-A5C0-4908-8311-26BD1BAA3094}">
      <dsp:nvSpPr>
        <dsp:cNvPr id="0" name=""/>
        <dsp:cNvSpPr/>
      </dsp:nvSpPr>
      <dsp:spPr>
        <a:xfrm>
          <a:off x="916043" y="1439668"/>
          <a:ext cx="1047741" cy="474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4B0F9-12D0-4A0F-982D-4290E375FB51}">
      <dsp:nvSpPr>
        <dsp:cNvPr id="0" name=""/>
        <dsp:cNvSpPr/>
      </dsp:nvSpPr>
      <dsp:spPr>
        <a:xfrm>
          <a:off x="999017" y="1518493"/>
          <a:ext cx="1047741" cy="474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住宿</a:t>
          </a:r>
          <a:endParaRPr lang="en-US" altLang="zh-CN" sz="900" kern="1200" dirty="0" smtClean="0"/>
        </a:p>
        <a:p>
          <a:pPr lvl="0" algn="ctr" defTabSz="400050">
            <a:lnSpc>
              <a:spcPct val="90000"/>
            </a:lnSpc>
            <a:spcBef>
              <a:spcPct val="0"/>
            </a:spcBef>
            <a:spcAft>
              <a:spcPct val="35000"/>
            </a:spcAft>
          </a:pPr>
          <a:r>
            <a:rPr lang="en-US" altLang="zh-CN" sz="900" kern="1200" dirty="0" smtClean="0"/>
            <a:t>Accommodation</a:t>
          </a:r>
          <a:endParaRPr lang="en-US" sz="900" kern="1200" dirty="0"/>
        </a:p>
      </dsp:txBody>
      <dsp:txXfrm>
        <a:off x="1012906" y="1532382"/>
        <a:ext cx="1019963" cy="446414"/>
      </dsp:txXfrm>
    </dsp:sp>
    <dsp:sp modelId="{4D81431C-57D0-401F-B21A-A3E24B7C00ED}">
      <dsp:nvSpPr>
        <dsp:cNvPr id="0" name=""/>
        <dsp:cNvSpPr/>
      </dsp:nvSpPr>
      <dsp:spPr>
        <a:xfrm>
          <a:off x="2129732" y="1439668"/>
          <a:ext cx="746760" cy="474192"/>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12338-EF67-46D7-85A4-2623DB816D9E}">
      <dsp:nvSpPr>
        <dsp:cNvPr id="0" name=""/>
        <dsp:cNvSpPr/>
      </dsp:nvSpPr>
      <dsp:spPr>
        <a:xfrm>
          <a:off x="2212705" y="1518493"/>
          <a:ext cx="746760" cy="474192"/>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餐飲</a:t>
          </a:r>
          <a:endParaRPr lang="en-US" altLang="zh-CN" sz="900" kern="1200" dirty="0" smtClean="0"/>
        </a:p>
        <a:p>
          <a:pPr lvl="0" algn="ctr" defTabSz="400050">
            <a:lnSpc>
              <a:spcPct val="90000"/>
            </a:lnSpc>
            <a:spcBef>
              <a:spcPct val="0"/>
            </a:spcBef>
            <a:spcAft>
              <a:spcPct val="35000"/>
            </a:spcAft>
          </a:pPr>
          <a:r>
            <a:rPr lang="en-US" altLang="zh-CN" sz="900" kern="1200" dirty="0" smtClean="0"/>
            <a:t>F&amp;B</a:t>
          </a:r>
          <a:endParaRPr lang="en-US" sz="900" kern="1200" dirty="0"/>
        </a:p>
      </dsp:txBody>
      <dsp:txXfrm>
        <a:off x="2226594" y="1532382"/>
        <a:ext cx="718982" cy="446414"/>
      </dsp:txXfrm>
    </dsp:sp>
    <dsp:sp modelId="{7FE2C4CA-438A-4E53-8FB7-B2931C1B84BC}">
      <dsp:nvSpPr>
        <dsp:cNvPr id="0" name=""/>
        <dsp:cNvSpPr/>
      </dsp:nvSpPr>
      <dsp:spPr>
        <a:xfrm>
          <a:off x="3042439" y="1439668"/>
          <a:ext cx="746760" cy="47419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79107-981B-414B-BE51-36EA38631EEF}">
      <dsp:nvSpPr>
        <dsp:cNvPr id="0" name=""/>
        <dsp:cNvSpPr/>
      </dsp:nvSpPr>
      <dsp:spPr>
        <a:xfrm>
          <a:off x="3125412" y="1518493"/>
          <a:ext cx="746760" cy="474192"/>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遊覽</a:t>
          </a:r>
          <a:endParaRPr lang="en-US" altLang="zh-CN" sz="900" kern="1200" dirty="0" smtClean="0"/>
        </a:p>
        <a:p>
          <a:pPr lvl="0" algn="ctr" defTabSz="400050">
            <a:lnSpc>
              <a:spcPct val="90000"/>
            </a:lnSpc>
            <a:spcBef>
              <a:spcPct val="0"/>
            </a:spcBef>
            <a:spcAft>
              <a:spcPct val="35000"/>
            </a:spcAft>
          </a:pPr>
          <a:r>
            <a:rPr lang="en-US" sz="900" kern="1200" dirty="0" smtClean="0"/>
            <a:t>Tour</a:t>
          </a:r>
          <a:endParaRPr lang="en-US" sz="900" kern="1200" dirty="0"/>
        </a:p>
      </dsp:txBody>
      <dsp:txXfrm>
        <a:off x="3139301" y="1532382"/>
        <a:ext cx="718982" cy="446414"/>
      </dsp:txXfrm>
    </dsp:sp>
    <dsp:sp modelId="{822BE10D-53B6-4031-B2D3-CCA2D9FF82C0}">
      <dsp:nvSpPr>
        <dsp:cNvPr id="0" name=""/>
        <dsp:cNvSpPr/>
      </dsp:nvSpPr>
      <dsp:spPr>
        <a:xfrm>
          <a:off x="3042439" y="2131044"/>
          <a:ext cx="746760" cy="474192"/>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7DC2A-661C-44B8-951F-87B546DF77E1}">
      <dsp:nvSpPr>
        <dsp:cNvPr id="0" name=""/>
        <dsp:cNvSpPr/>
      </dsp:nvSpPr>
      <dsp:spPr>
        <a:xfrm>
          <a:off x="3125412" y="2209868"/>
          <a:ext cx="746760" cy="474192"/>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會展</a:t>
          </a:r>
          <a:endParaRPr lang="en-US" altLang="zh-CN" sz="900" kern="1200" dirty="0" smtClean="0"/>
        </a:p>
        <a:p>
          <a:pPr lvl="0" algn="ctr" defTabSz="400050">
            <a:lnSpc>
              <a:spcPct val="90000"/>
            </a:lnSpc>
            <a:spcBef>
              <a:spcPct val="0"/>
            </a:spcBef>
            <a:spcAft>
              <a:spcPct val="35000"/>
            </a:spcAft>
          </a:pPr>
          <a:r>
            <a:rPr lang="en-US" sz="900" kern="1200" dirty="0" smtClean="0"/>
            <a:t>MICE</a:t>
          </a:r>
          <a:endParaRPr lang="en-US" sz="900" kern="1200" dirty="0"/>
        </a:p>
      </dsp:txBody>
      <dsp:txXfrm>
        <a:off x="3139301" y="2223757"/>
        <a:ext cx="718982" cy="446414"/>
      </dsp:txXfrm>
    </dsp:sp>
    <dsp:sp modelId="{9DDA1DC4-793A-4655-B8D2-C6492D130F55}">
      <dsp:nvSpPr>
        <dsp:cNvPr id="0" name=""/>
        <dsp:cNvSpPr/>
      </dsp:nvSpPr>
      <dsp:spPr>
        <a:xfrm>
          <a:off x="3955145" y="1439668"/>
          <a:ext cx="746760" cy="474192"/>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6FA55-2780-4E09-9FF2-F63B72AB2E6B}">
      <dsp:nvSpPr>
        <dsp:cNvPr id="0" name=""/>
        <dsp:cNvSpPr/>
      </dsp:nvSpPr>
      <dsp:spPr>
        <a:xfrm>
          <a:off x="4038119" y="1518493"/>
          <a:ext cx="746760" cy="474192"/>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購物</a:t>
          </a:r>
          <a:endParaRPr lang="en-US" altLang="zh-CN" sz="900" kern="1200" dirty="0" smtClean="0"/>
        </a:p>
        <a:p>
          <a:pPr lvl="0" algn="ctr" defTabSz="400050">
            <a:lnSpc>
              <a:spcPct val="90000"/>
            </a:lnSpc>
            <a:spcBef>
              <a:spcPct val="0"/>
            </a:spcBef>
            <a:spcAft>
              <a:spcPct val="35000"/>
            </a:spcAft>
          </a:pPr>
          <a:r>
            <a:rPr lang="en-US" sz="900" kern="1200" dirty="0" smtClean="0"/>
            <a:t>Shopping</a:t>
          </a:r>
          <a:endParaRPr lang="en-US" sz="900" kern="1200" dirty="0"/>
        </a:p>
      </dsp:txBody>
      <dsp:txXfrm>
        <a:off x="4052008" y="1532382"/>
        <a:ext cx="718982" cy="446414"/>
      </dsp:txXfrm>
    </dsp:sp>
    <dsp:sp modelId="{F42108BC-C489-4CB6-BEBA-E997563EC004}">
      <dsp:nvSpPr>
        <dsp:cNvPr id="0" name=""/>
        <dsp:cNvSpPr/>
      </dsp:nvSpPr>
      <dsp:spPr>
        <a:xfrm>
          <a:off x="4867852" y="1439668"/>
          <a:ext cx="935488" cy="47419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E1A4D-2FF7-453F-B102-EFD50866F8A7}">
      <dsp:nvSpPr>
        <dsp:cNvPr id="0" name=""/>
        <dsp:cNvSpPr/>
      </dsp:nvSpPr>
      <dsp:spPr>
        <a:xfrm>
          <a:off x="4950826" y="1518493"/>
          <a:ext cx="935488" cy="474192"/>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娛樂</a:t>
          </a:r>
          <a:endParaRPr lang="en-US" altLang="zh-CN" sz="900" kern="1200" dirty="0" smtClean="0"/>
        </a:p>
        <a:p>
          <a:pPr lvl="0" algn="ctr" defTabSz="400050">
            <a:lnSpc>
              <a:spcPct val="90000"/>
            </a:lnSpc>
            <a:spcBef>
              <a:spcPct val="0"/>
            </a:spcBef>
            <a:spcAft>
              <a:spcPct val="35000"/>
            </a:spcAft>
          </a:pPr>
          <a:r>
            <a:rPr lang="en-US" sz="900" kern="1200" dirty="0" smtClean="0"/>
            <a:t>Entertainment</a:t>
          </a:r>
          <a:endParaRPr lang="en-US" sz="900" kern="1200" dirty="0"/>
        </a:p>
      </dsp:txBody>
      <dsp:txXfrm>
        <a:off x="4964715" y="1532382"/>
        <a:ext cx="907710" cy="446414"/>
      </dsp:txXfrm>
    </dsp:sp>
    <dsp:sp modelId="{4E80FC3B-5200-4614-9584-83C639ED2088}">
      <dsp:nvSpPr>
        <dsp:cNvPr id="0" name=""/>
        <dsp:cNvSpPr/>
      </dsp:nvSpPr>
      <dsp:spPr>
        <a:xfrm>
          <a:off x="4882399" y="2131044"/>
          <a:ext cx="906395" cy="640951"/>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83B71-8BC5-491A-A1B8-E51153A167E9}">
      <dsp:nvSpPr>
        <dsp:cNvPr id="0" name=""/>
        <dsp:cNvSpPr/>
      </dsp:nvSpPr>
      <dsp:spPr>
        <a:xfrm>
          <a:off x="4965372" y="2209868"/>
          <a:ext cx="906395" cy="640951"/>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文化娛樂</a:t>
          </a:r>
          <a:endParaRPr lang="en-US" altLang="zh-CN" sz="900" kern="1200" dirty="0" smtClean="0"/>
        </a:p>
        <a:p>
          <a:pPr lvl="0" algn="ctr" defTabSz="400050">
            <a:lnSpc>
              <a:spcPct val="90000"/>
            </a:lnSpc>
            <a:spcBef>
              <a:spcPct val="0"/>
            </a:spcBef>
            <a:spcAft>
              <a:spcPct val="35000"/>
            </a:spcAft>
          </a:pPr>
          <a:r>
            <a:rPr lang="en-US" sz="900" kern="1200" dirty="0" smtClean="0"/>
            <a:t>Culture </a:t>
          </a:r>
        </a:p>
        <a:p>
          <a:pPr lvl="0" algn="ctr" defTabSz="400050">
            <a:lnSpc>
              <a:spcPct val="90000"/>
            </a:lnSpc>
            <a:spcBef>
              <a:spcPct val="0"/>
            </a:spcBef>
            <a:spcAft>
              <a:spcPct val="35000"/>
            </a:spcAft>
          </a:pPr>
          <a:r>
            <a:rPr lang="en-US" sz="900" kern="1200" dirty="0" smtClean="0"/>
            <a:t>Entertainment</a:t>
          </a:r>
          <a:endParaRPr lang="en-US" sz="900" kern="1200" dirty="0"/>
        </a:p>
      </dsp:txBody>
      <dsp:txXfrm>
        <a:off x="4984145" y="2228641"/>
        <a:ext cx="868849" cy="603405"/>
      </dsp:txXfrm>
    </dsp:sp>
    <dsp:sp modelId="{0B89B3B4-69E2-4B97-A7C9-AA8909C1B12C}">
      <dsp:nvSpPr>
        <dsp:cNvPr id="0" name=""/>
        <dsp:cNvSpPr/>
      </dsp:nvSpPr>
      <dsp:spPr>
        <a:xfrm>
          <a:off x="4821620" y="2989178"/>
          <a:ext cx="1027952" cy="696048"/>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A2287-3C95-45B2-976D-3FB9F36C4555}">
      <dsp:nvSpPr>
        <dsp:cNvPr id="0" name=""/>
        <dsp:cNvSpPr/>
      </dsp:nvSpPr>
      <dsp:spPr>
        <a:xfrm>
          <a:off x="4904594" y="3068003"/>
          <a:ext cx="1027952" cy="696048"/>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休閑娛樂</a:t>
          </a:r>
          <a:endParaRPr lang="en-US" altLang="zh-CN" sz="900" kern="1200" dirty="0" smtClean="0"/>
        </a:p>
        <a:p>
          <a:pPr lvl="0" algn="ctr" defTabSz="400050">
            <a:lnSpc>
              <a:spcPct val="90000"/>
            </a:lnSpc>
            <a:spcBef>
              <a:spcPct val="0"/>
            </a:spcBef>
            <a:spcAft>
              <a:spcPct val="35000"/>
            </a:spcAft>
          </a:pPr>
          <a:r>
            <a:rPr lang="en-US" sz="900" kern="1200" dirty="0" smtClean="0"/>
            <a:t>Leisure Entertainment</a:t>
          </a:r>
          <a:endParaRPr lang="en-US" sz="900" kern="1200" dirty="0"/>
        </a:p>
      </dsp:txBody>
      <dsp:txXfrm>
        <a:off x="4924981" y="3088390"/>
        <a:ext cx="987178" cy="655274"/>
      </dsp:txXfrm>
    </dsp:sp>
    <dsp:sp modelId="{011185BE-048A-45FD-95B9-7764C53FD693}">
      <dsp:nvSpPr>
        <dsp:cNvPr id="0" name=""/>
        <dsp:cNvSpPr/>
      </dsp:nvSpPr>
      <dsp:spPr>
        <a:xfrm>
          <a:off x="6015520" y="1439668"/>
          <a:ext cx="746760" cy="637305"/>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66FFB-B299-4857-A143-5D26369BB339}">
      <dsp:nvSpPr>
        <dsp:cNvPr id="0" name=""/>
        <dsp:cNvSpPr/>
      </dsp:nvSpPr>
      <dsp:spPr>
        <a:xfrm>
          <a:off x="6098493" y="1518493"/>
          <a:ext cx="746760" cy="637305"/>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綜合服務</a:t>
          </a:r>
          <a:endParaRPr lang="en-US" altLang="zh-CN" sz="900" kern="1200" dirty="0" smtClean="0"/>
        </a:p>
        <a:p>
          <a:pPr lvl="0" algn="ctr" defTabSz="400050">
            <a:lnSpc>
              <a:spcPct val="90000"/>
            </a:lnSpc>
            <a:spcBef>
              <a:spcPct val="0"/>
            </a:spcBef>
            <a:spcAft>
              <a:spcPct val="35000"/>
            </a:spcAft>
          </a:pPr>
          <a:r>
            <a:rPr lang="en-US" altLang="zh-CN" sz="900" kern="1200" dirty="0" smtClean="0"/>
            <a:t>General </a:t>
          </a:r>
        </a:p>
        <a:p>
          <a:pPr lvl="0" algn="ctr" defTabSz="400050">
            <a:lnSpc>
              <a:spcPct val="90000"/>
            </a:lnSpc>
            <a:spcBef>
              <a:spcPct val="0"/>
            </a:spcBef>
            <a:spcAft>
              <a:spcPct val="35000"/>
            </a:spcAft>
          </a:pPr>
          <a:r>
            <a:rPr lang="en-US" altLang="zh-CN" sz="900" kern="1200" dirty="0" smtClean="0"/>
            <a:t>Service</a:t>
          </a:r>
          <a:endParaRPr lang="en-US" sz="900" kern="1200" dirty="0"/>
        </a:p>
      </dsp:txBody>
      <dsp:txXfrm>
        <a:off x="6117159" y="1537159"/>
        <a:ext cx="709428" cy="599973"/>
      </dsp:txXfrm>
    </dsp:sp>
    <dsp:sp modelId="{79DB603E-D9EE-4E3A-9FBB-9948A66B9797}">
      <dsp:nvSpPr>
        <dsp:cNvPr id="0" name=""/>
        <dsp:cNvSpPr/>
      </dsp:nvSpPr>
      <dsp:spPr>
        <a:xfrm>
          <a:off x="6015520" y="2294156"/>
          <a:ext cx="746760" cy="733670"/>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B10CD-D693-4296-8F16-63270B24CB8D}">
      <dsp:nvSpPr>
        <dsp:cNvPr id="0" name=""/>
        <dsp:cNvSpPr/>
      </dsp:nvSpPr>
      <dsp:spPr>
        <a:xfrm>
          <a:off x="6098493" y="2372981"/>
          <a:ext cx="746760" cy="733670"/>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活動策劃</a:t>
          </a:r>
          <a:endParaRPr lang="en-US" altLang="zh-CN" sz="900" kern="1200" dirty="0" smtClean="0"/>
        </a:p>
        <a:p>
          <a:pPr lvl="0" algn="ctr" defTabSz="400050">
            <a:lnSpc>
              <a:spcPct val="90000"/>
            </a:lnSpc>
            <a:spcBef>
              <a:spcPct val="0"/>
            </a:spcBef>
            <a:spcAft>
              <a:spcPct val="35000"/>
            </a:spcAft>
          </a:pPr>
          <a:r>
            <a:rPr lang="en-US" altLang="zh-CN" sz="900" kern="1200" dirty="0" smtClean="0"/>
            <a:t>Event </a:t>
          </a:r>
        </a:p>
        <a:p>
          <a:pPr lvl="0" algn="ctr" defTabSz="400050">
            <a:lnSpc>
              <a:spcPct val="90000"/>
            </a:lnSpc>
            <a:spcBef>
              <a:spcPct val="0"/>
            </a:spcBef>
            <a:spcAft>
              <a:spcPct val="35000"/>
            </a:spcAft>
          </a:pPr>
          <a:r>
            <a:rPr lang="en-US" altLang="zh-CN" sz="900" kern="1200" dirty="0" smtClean="0"/>
            <a:t>Planning</a:t>
          </a:r>
          <a:endParaRPr lang="en-US" sz="900" kern="1200" dirty="0"/>
        </a:p>
      </dsp:txBody>
      <dsp:txXfrm>
        <a:off x="6119981" y="2394469"/>
        <a:ext cx="703784" cy="690694"/>
      </dsp:txXfrm>
    </dsp:sp>
    <dsp:sp modelId="{F0E4C676-1686-42A3-A889-3DB99B590E99}">
      <dsp:nvSpPr>
        <dsp:cNvPr id="0" name=""/>
        <dsp:cNvSpPr/>
      </dsp:nvSpPr>
      <dsp:spPr>
        <a:xfrm>
          <a:off x="6015520" y="3245010"/>
          <a:ext cx="746760" cy="474192"/>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C9A94-0E61-41E7-A0CA-04FED80E6176}">
      <dsp:nvSpPr>
        <dsp:cNvPr id="0" name=""/>
        <dsp:cNvSpPr/>
      </dsp:nvSpPr>
      <dsp:spPr>
        <a:xfrm>
          <a:off x="6098493" y="3323835"/>
          <a:ext cx="746760" cy="474192"/>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電子平台</a:t>
          </a:r>
          <a:endParaRPr lang="en-US" altLang="zh-CN" sz="900" kern="1200" dirty="0" smtClean="0"/>
        </a:p>
        <a:p>
          <a:pPr lvl="0" algn="ctr" defTabSz="400050">
            <a:lnSpc>
              <a:spcPct val="90000"/>
            </a:lnSpc>
            <a:spcBef>
              <a:spcPct val="0"/>
            </a:spcBef>
            <a:spcAft>
              <a:spcPct val="35000"/>
            </a:spcAft>
          </a:pPr>
          <a:r>
            <a:rPr lang="en-US" altLang="zh-CN" sz="900" kern="1200" dirty="0" smtClean="0"/>
            <a:t>E-platform</a:t>
          </a:r>
          <a:endParaRPr lang="en-US" sz="900" kern="1200" dirty="0"/>
        </a:p>
      </dsp:txBody>
      <dsp:txXfrm>
        <a:off x="6112382" y="3337724"/>
        <a:ext cx="718982" cy="446414"/>
      </dsp:txXfrm>
    </dsp:sp>
    <dsp:sp modelId="{DEC458A4-65BC-4B84-AED5-7D877913B7DF}">
      <dsp:nvSpPr>
        <dsp:cNvPr id="0" name=""/>
        <dsp:cNvSpPr/>
      </dsp:nvSpPr>
      <dsp:spPr>
        <a:xfrm>
          <a:off x="6928226" y="1439668"/>
          <a:ext cx="746760" cy="637305"/>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290A5-C4E5-4680-B38F-41B387E90005}">
      <dsp:nvSpPr>
        <dsp:cNvPr id="0" name=""/>
        <dsp:cNvSpPr/>
      </dsp:nvSpPr>
      <dsp:spPr>
        <a:xfrm>
          <a:off x="7011200" y="1518493"/>
          <a:ext cx="746760" cy="637305"/>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輔助服務</a:t>
          </a:r>
          <a:endParaRPr lang="en-US" altLang="zh-CN" sz="900" kern="1200" dirty="0" smtClean="0"/>
        </a:p>
        <a:p>
          <a:pPr lvl="0" algn="ctr" defTabSz="400050">
            <a:lnSpc>
              <a:spcPct val="90000"/>
            </a:lnSpc>
            <a:spcBef>
              <a:spcPct val="0"/>
            </a:spcBef>
            <a:spcAft>
              <a:spcPct val="35000"/>
            </a:spcAft>
          </a:pPr>
          <a:r>
            <a:rPr lang="en-US" altLang="zh-CN" sz="900" kern="1200" dirty="0" smtClean="0"/>
            <a:t>Ancillary </a:t>
          </a:r>
        </a:p>
        <a:p>
          <a:pPr lvl="0" algn="ctr" defTabSz="400050">
            <a:lnSpc>
              <a:spcPct val="90000"/>
            </a:lnSpc>
            <a:spcBef>
              <a:spcPct val="0"/>
            </a:spcBef>
            <a:spcAft>
              <a:spcPct val="35000"/>
            </a:spcAft>
          </a:pPr>
          <a:r>
            <a:rPr lang="en-US" altLang="zh-CN" sz="900" kern="1200" dirty="0" smtClean="0"/>
            <a:t>Service</a:t>
          </a:r>
          <a:endParaRPr lang="en-US" sz="900" kern="1200" dirty="0"/>
        </a:p>
      </dsp:txBody>
      <dsp:txXfrm>
        <a:off x="7029866" y="1537159"/>
        <a:ext cx="709428" cy="599973"/>
      </dsp:txXfrm>
    </dsp:sp>
    <dsp:sp modelId="{CE8CF73F-67D4-46FA-8870-31CB199657FB}">
      <dsp:nvSpPr>
        <dsp:cNvPr id="0" name=""/>
        <dsp:cNvSpPr/>
      </dsp:nvSpPr>
      <dsp:spPr>
        <a:xfrm>
          <a:off x="6928226" y="2294156"/>
          <a:ext cx="746760" cy="757911"/>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21E28-9E74-481D-B2F3-4D0865EFBA23}">
      <dsp:nvSpPr>
        <dsp:cNvPr id="0" name=""/>
        <dsp:cNvSpPr/>
      </dsp:nvSpPr>
      <dsp:spPr>
        <a:xfrm>
          <a:off x="7011200" y="2372981"/>
          <a:ext cx="746760" cy="757911"/>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金融</a:t>
          </a:r>
          <a:endParaRPr lang="en-US" altLang="zh-CN" sz="900" kern="1200" dirty="0" smtClean="0"/>
        </a:p>
        <a:p>
          <a:pPr lvl="0" algn="ctr" defTabSz="400050">
            <a:lnSpc>
              <a:spcPct val="90000"/>
            </a:lnSpc>
            <a:spcBef>
              <a:spcPct val="0"/>
            </a:spcBef>
            <a:spcAft>
              <a:spcPct val="35000"/>
            </a:spcAft>
          </a:pPr>
          <a:r>
            <a:rPr lang="en-US" altLang="zh-CN" sz="900" kern="1200" dirty="0" smtClean="0"/>
            <a:t>Financial </a:t>
          </a:r>
        </a:p>
        <a:p>
          <a:pPr lvl="0" algn="ctr" defTabSz="400050">
            <a:lnSpc>
              <a:spcPct val="90000"/>
            </a:lnSpc>
            <a:spcBef>
              <a:spcPct val="0"/>
            </a:spcBef>
            <a:spcAft>
              <a:spcPct val="35000"/>
            </a:spcAft>
          </a:pPr>
          <a:r>
            <a:rPr lang="en-US" altLang="zh-CN" sz="900" kern="1200" dirty="0" smtClean="0"/>
            <a:t>Service</a:t>
          </a:r>
          <a:endParaRPr lang="en-US" sz="900" kern="1200" dirty="0"/>
        </a:p>
      </dsp:txBody>
      <dsp:txXfrm>
        <a:off x="7033072" y="2394853"/>
        <a:ext cx="703016" cy="714167"/>
      </dsp:txXfrm>
    </dsp:sp>
    <dsp:sp modelId="{3EF76752-F719-45E3-B352-0CAA7EBD971C}">
      <dsp:nvSpPr>
        <dsp:cNvPr id="0" name=""/>
        <dsp:cNvSpPr/>
      </dsp:nvSpPr>
      <dsp:spPr>
        <a:xfrm>
          <a:off x="6928226" y="3269251"/>
          <a:ext cx="746760" cy="757911"/>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F8C72-35CF-4CD7-A38D-A180B0F931DD}">
      <dsp:nvSpPr>
        <dsp:cNvPr id="0" name=""/>
        <dsp:cNvSpPr/>
      </dsp:nvSpPr>
      <dsp:spPr>
        <a:xfrm>
          <a:off x="7011200" y="3348075"/>
          <a:ext cx="746760" cy="757911"/>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安保</a:t>
          </a:r>
          <a:endParaRPr lang="en-US" altLang="zh-CN" sz="900" kern="1200" dirty="0" smtClean="0"/>
        </a:p>
        <a:p>
          <a:pPr lvl="0" algn="ctr" defTabSz="400050">
            <a:lnSpc>
              <a:spcPct val="90000"/>
            </a:lnSpc>
            <a:spcBef>
              <a:spcPct val="0"/>
            </a:spcBef>
            <a:spcAft>
              <a:spcPct val="35000"/>
            </a:spcAft>
          </a:pPr>
          <a:r>
            <a:rPr lang="en-US" altLang="zh-CN" sz="900" kern="1200" dirty="0" smtClean="0"/>
            <a:t>Security</a:t>
          </a:r>
        </a:p>
        <a:p>
          <a:pPr lvl="0" algn="ctr" defTabSz="400050">
            <a:lnSpc>
              <a:spcPct val="90000"/>
            </a:lnSpc>
            <a:spcBef>
              <a:spcPct val="0"/>
            </a:spcBef>
            <a:spcAft>
              <a:spcPct val="35000"/>
            </a:spcAft>
          </a:pPr>
          <a:r>
            <a:rPr lang="en-US" altLang="zh-CN" sz="900" kern="1200" dirty="0" smtClean="0"/>
            <a:t>Service</a:t>
          </a:r>
          <a:endParaRPr lang="en-US" sz="900" kern="1200" dirty="0"/>
        </a:p>
      </dsp:txBody>
      <dsp:txXfrm>
        <a:off x="7033072" y="3369947"/>
        <a:ext cx="703016" cy="714167"/>
      </dsp:txXfrm>
    </dsp:sp>
    <dsp:sp modelId="{320098E6-375A-49B7-8A67-F803C4078A0E}">
      <dsp:nvSpPr>
        <dsp:cNvPr id="0" name=""/>
        <dsp:cNvSpPr/>
      </dsp:nvSpPr>
      <dsp:spPr>
        <a:xfrm>
          <a:off x="6928226" y="4244345"/>
          <a:ext cx="746760" cy="757911"/>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9B29B-C59E-4E0F-85D5-933EC8017E26}">
      <dsp:nvSpPr>
        <dsp:cNvPr id="0" name=""/>
        <dsp:cNvSpPr/>
      </dsp:nvSpPr>
      <dsp:spPr>
        <a:xfrm>
          <a:off x="7011200" y="4323170"/>
          <a:ext cx="746760" cy="757911"/>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翻譯</a:t>
          </a:r>
          <a:endParaRPr lang="en-US" altLang="zh-CN" sz="900" kern="1200" dirty="0" smtClean="0"/>
        </a:p>
        <a:p>
          <a:pPr lvl="0" algn="ctr" defTabSz="400050">
            <a:lnSpc>
              <a:spcPct val="90000"/>
            </a:lnSpc>
            <a:spcBef>
              <a:spcPct val="0"/>
            </a:spcBef>
            <a:spcAft>
              <a:spcPct val="35000"/>
            </a:spcAft>
          </a:pPr>
          <a:r>
            <a:rPr lang="en-US" altLang="zh-CN" sz="900" kern="1200" dirty="0" smtClean="0"/>
            <a:t>Translation</a:t>
          </a:r>
        </a:p>
        <a:p>
          <a:pPr lvl="0" algn="ctr" defTabSz="400050">
            <a:lnSpc>
              <a:spcPct val="90000"/>
            </a:lnSpc>
            <a:spcBef>
              <a:spcPct val="0"/>
            </a:spcBef>
            <a:spcAft>
              <a:spcPct val="35000"/>
            </a:spcAft>
          </a:pPr>
          <a:r>
            <a:rPr lang="en-US" altLang="zh-CN" sz="900" kern="1200" dirty="0" smtClean="0"/>
            <a:t>Service</a:t>
          </a:r>
          <a:endParaRPr lang="en-US" sz="900" kern="1200" dirty="0"/>
        </a:p>
      </dsp:txBody>
      <dsp:txXfrm>
        <a:off x="7033072" y="4345042"/>
        <a:ext cx="703016" cy="714167"/>
      </dsp:txXfrm>
    </dsp:sp>
    <dsp:sp modelId="{CA92F7F6-062F-4469-9810-AC8DD245351E}">
      <dsp:nvSpPr>
        <dsp:cNvPr id="0" name=""/>
        <dsp:cNvSpPr/>
      </dsp:nvSpPr>
      <dsp:spPr>
        <a:xfrm>
          <a:off x="6820480" y="5219439"/>
          <a:ext cx="962252" cy="646253"/>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0EDF8E-BFC5-411E-8C13-85C0764C715A}">
      <dsp:nvSpPr>
        <dsp:cNvPr id="0" name=""/>
        <dsp:cNvSpPr/>
      </dsp:nvSpPr>
      <dsp:spPr>
        <a:xfrm>
          <a:off x="6903453" y="5298264"/>
          <a:ext cx="962252" cy="646253"/>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廣告</a:t>
          </a:r>
          <a:endParaRPr lang="en-US" altLang="zh-CN" sz="900" kern="1200" dirty="0" smtClean="0"/>
        </a:p>
        <a:p>
          <a:pPr lvl="0" algn="ctr" defTabSz="400050">
            <a:lnSpc>
              <a:spcPct val="90000"/>
            </a:lnSpc>
            <a:spcBef>
              <a:spcPct val="0"/>
            </a:spcBef>
            <a:spcAft>
              <a:spcPct val="35000"/>
            </a:spcAft>
          </a:pPr>
          <a:r>
            <a:rPr lang="en-US" altLang="zh-CN" sz="900" kern="1200" dirty="0" smtClean="0"/>
            <a:t>Advertising</a:t>
          </a:r>
        </a:p>
        <a:p>
          <a:pPr lvl="0" algn="ctr" defTabSz="400050">
            <a:lnSpc>
              <a:spcPct val="90000"/>
            </a:lnSpc>
            <a:spcBef>
              <a:spcPct val="0"/>
            </a:spcBef>
            <a:spcAft>
              <a:spcPct val="35000"/>
            </a:spcAft>
          </a:pPr>
          <a:r>
            <a:rPr lang="en-US" altLang="zh-CN" sz="900" kern="1200" dirty="0" smtClean="0"/>
            <a:t>Service</a:t>
          </a:r>
          <a:endParaRPr lang="en-US" sz="900" kern="1200" dirty="0"/>
        </a:p>
      </dsp:txBody>
      <dsp:txXfrm>
        <a:off x="6922381" y="5317192"/>
        <a:ext cx="924396" cy="608397"/>
      </dsp:txXfrm>
    </dsp:sp>
    <dsp:sp modelId="{EE3D3D8E-01D7-45E1-A236-83570683D944}">
      <dsp:nvSpPr>
        <dsp:cNvPr id="0" name=""/>
        <dsp:cNvSpPr/>
      </dsp:nvSpPr>
      <dsp:spPr>
        <a:xfrm>
          <a:off x="7840933" y="1439668"/>
          <a:ext cx="1063729" cy="966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9FA26-B3C1-4820-B86C-46E63765BC33}">
      <dsp:nvSpPr>
        <dsp:cNvPr id="0" name=""/>
        <dsp:cNvSpPr/>
      </dsp:nvSpPr>
      <dsp:spPr>
        <a:xfrm>
          <a:off x="7923906" y="1518493"/>
          <a:ext cx="1063729" cy="966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CN" altLang="en-US" sz="900" kern="1200" dirty="0" smtClean="0"/>
            <a:t>政府旅遊管理服務</a:t>
          </a:r>
          <a:endParaRPr lang="en-US" altLang="zh-CN" sz="900" kern="1200" dirty="0" smtClean="0"/>
        </a:p>
        <a:p>
          <a:pPr lvl="0" algn="ctr" defTabSz="400050">
            <a:lnSpc>
              <a:spcPct val="90000"/>
            </a:lnSpc>
            <a:spcBef>
              <a:spcPct val="0"/>
            </a:spcBef>
            <a:spcAft>
              <a:spcPct val="35000"/>
            </a:spcAft>
          </a:pPr>
          <a:r>
            <a:rPr lang="en-US" altLang="zh-CN" sz="900" kern="1200" dirty="0" smtClean="0"/>
            <a:t>Government</a:t>
          </a:r>
        </a:p>
        <a:p>
          <a:pPr lvl="0" algn="ctr" defTabSz="400050">
            <a:lnSpc>
              <a:spcPct val="90000"/>
            </a:lnSpc>
            <a:spcBef>
              <a:spcPct val="0"/>
            </a:spcBef>
            <a:spcAft>
              <a:spcPct val="35000"/>
            </a:spcAft>
          </a:pPr>
          <a:r>
            <a:rPr lang="en-US" altLang="zh-CN" sz="900" kern="1200" dirty="0" smtClean="0"/>
            <a:t>Tourism</a:t>
          </a:r>
        </a:p>
        <a:p>
          <a:pPr lvl="0" algn="ctr" defTabSz="400050">
            <a:lnSpc>
              <a:spcPct val="90000"/>
            </a:lnSpc>
            <a:spcBef>
              <a:spcPct val="0"/>
            </a:spcBef>
            <a:spcAft>
              <a:spcPct val="35000"/>
            </a:spcAft>
          </a:pPr>
          <a:r>
            <a:rPr lang="en-US" altLang="zh-CN" sz="900" kern="1200" dirty="0" smtClean="0"/>
            <a:t>Management</a:t>
          </a:r>
        </a:p>
        <a:p>
          <a:pPr lvl="0" algn="ctr" defTabSz="400050">
            <a:lnSpc>
              <a:spcPct val="90000"/>
            </a:lnSpc>
            <a:spcBef>
              <a:spcPct val="0"/>
            </a:spcBef>
            <a:spcAft>
              <a:spcPct val="35000"/>
            </a:spcAft>
          </a:pPr>
          <a:r>
            <a:rPr lang="en-US" altLang="zh-CN" sz="900" kern="1200" dirty="0" smtClean="0"/>
            <a:t>Services</a:t>
          </a:r>
          <a:endParaRPr lang="en-US" sz="900" kern="1200" dirty="0"/>
        </a:p>
      </dsp:txBody>
      <dsp:txXfrm>
        <a:off x="7952204" y="1546791"/>
        <a:ext cx="1007133" cy="909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7D3DF-19A8-174D-80F1-A0B8D28636C6}">
      <dsp:nvSpPr>
        <dsp:cNvPr id="0" name=""/>
        <dsp:cNvSpPr/>
      </dsp:nvSpPr>
      <dsp:spPr>
        <a:xfrm>
          <a:off x="661086" y="1596824"/>
          <a:ext cx="924969" cy="792186"/>
        </a:xfrm>
        <a:prstGeom prst="hexagon">
          <a:avLst>
            <a:gd name="adj" fmla="val 25000"/>
            <a:gd name="vf" fmla="val 11547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200" b="1" kern="1200" dirty="0" err="1" smtClean="0">
              <a:latin typeface="Tw Cen MT" panose="020B0602020104020603"/>
              <a:ea typeface="华文仿宋" panose="02010600040101010101" pitchFamily="2" charset="-122"/>
              <a:cs typeface="+mn-cs"/>
            </a:rPr>
            <a:t>建造</a:t>
          </a:r>
          <a:r>
            <a:rPr lang="en-US" altLang="zh-CN" sz="1200" b="1" kern="1200" dirty="0" err="1" smtClean="0">
              <a:latin typeface="Tw Cen MT" panose="020B0602020104020603"/>
              <a:ea typeface="华文仿宋" panose="02010600040101010101" pitchFamily="2" charset="-122"/>
              <a:cs typeface="+mn-cs"/>
            </a:rPr>
            <a:t>Constructi</a:t>
          </a:r>
          <a:r>
            <a:rPr lang="en-US" altLang="zh-CN" sz="1200" b="1" kern="1200" dirty="0" smtClean="0">
              <a:latin typeface="Tw Cen MT" panose="020B0602020104020603"/>
              <a:ea typeface="华文仿宋" panose="02010600040101010101" pitchFamily="2" charset="-122"/>
              <a:cs typeface="+mn-cs"/>
            </a:rPr>
            <a:t>-on</a:t>
          </a:r>
          <a:endParaRPr lang="en-GB" sz="1200" b="1" kern="1200" dirty="0">
            <a:latin typeface="Tw Cen MT" panose="020B0602020104020603"/>
            <a:ea typeface="华文仿宋" panose="02010600040101010101" pitchFamily="2" charset="-122"/>
            <a:cs typeface="+mn-cs"/>
          </a:endParaRPr>
        </a:p>
      </dsp:txBody>
      <dsp:txXfrm>
        <a:off x="804182" y="1719378"/>
        <a:ext cx="638777" cy="547078"/>
      </dsp:txXfrm>
    </dsp:sp>
    <dsp:sp modelId="{33845996-ED66-404C-ACED-D69CF351E614}">
      <dsp:nvSpPr>
        <dsp:cNvPr id="0" name=""/>
        <dsp:cNvSpPr/>
      </dsp:nvSpPr>
      <dsp:spPr>
        <a:xfrm>
          <a:off x="741390" y="1884413"/>
          <a:ext cx="98332" cy="8479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BE640C40-0DBA-DD44-9D6B-8CDB13E40E31}">
      <dsp:nvSpPr>
        <dsp:cNvPr id="0" name=""/>
        <dsp:cNvSpPr/>
      </dsp:nvSpPr>
      <dsp:spPr>
        <a:xfrm>
          <a:off x="0" y="1171881"/>
          <a:ext cx="842320" cy="723035"/>
        </a:xfrm>
        <a:prstGeom prst="hexagon">
          <a:avLst>
            <a:gd name="adj" fmla="val 25000"/>
            <a:gd name="vf" fmla="val 115470"/>
          </a:avLst>
        </a:prstGeom>
        <a:solidFill>
          <a:srgbClr val="378DA6">
            <a:lumMod val="40000"/>
            <a:lumOff val="60000"/>
            <a:alpha val="90000"/>
          </a:srgbClr>
        </a:solidFill>
        <a:ln w="9525" cap="flat" cmpd="sng" algn="ctr">
          <a:solidFill>
            <a:srgbClr val="4EB3CF">
              <a:hueOff val="19589"/>
              <a:satOff val="-4736"/>
              <a:lumOff val="-8367"/>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46536036-CF95-B84C-9BDC-579AFF8CC0E6}">
      <dsp:nvSpPr>
        <dsp:cNvPr id="0" name=""/>
        <dsp:cNvSpPr/>
      </dsp:nvSpPr>
      <dsp:spPr>
        <a:xfrm>
          <a:off x="570329" y="1794654"/>
          <a:ext cx="98332" cy="8479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1419125"/>
              <a:satOff val="5687"/>
              <a:lumOff val="1233"/>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D0747FB5-4FEA-144E-8E6E-A08B03CE0192}">
      <dsp:nvSpPr>
        <dsp:cNvPr id="0" name=""/>
        <dsp:cNvSpPr/>
      </dsp:nvSpPr>
      <dsp:spPr>
        <a:xfrm>
          <a:off x="1429348" y="1166343"/>
          <a:ext cx="842320" cy="723035"/>
        </a:xfrm>
        <a:prstGeom prst="hexagon">
          <a:avLst>
            <a:gd name="adj" fmla="val 25000"/>
            <a:gd name="vf" fmla="val 115470"/>
          </a:avLst>
        </a:prstGeom>
        <a:solidFill>
          <a:schemeClr val="accent5">
            <a:hueOff val="-3311292"/>
            <a:satOff val="13270"/>
            <a:lumOff val="2876"/>
            <a:alphaOff val="0"/>
          </a:schemeClr>
        </a:solidFill>
        <a:ln w="9525" cap="flat" cmpd="sng" algn="ctr">
          <a:solidFill>
            <a:schemeClr val="accent5">
              <a:hueOff val="-3311292"/>
              <a:satOff val="13270"/>
              <a:lumOff val="287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400" b="1" kern="1200" dirty="0" err="1" smtClean="0">
              <a:latin typeface="Tw Cen MT" panose="020B0602020104020603"/>
              <a:ea typeface="华文仿宋" panose="02010600040101010101" pitchFamily="2" charset="-122"/>
              <a:cs typeface="+mn-cs"/>
            </a:rPr>
            <a:t>設計</a:t>
          </a:r>
          <a:r>
            <a:rPr lang="en-US" altLang="zh-CN" sz="1400" b="1" kern="1200" dirty="0" smtClean="0">
              <a:latin typeface="Tw Cen MT" panose="020B0602020104020603"/>
              <a:ea typeface="华文仿宋" panose="02010600040101010101" pitchFamily="2" charset="-122"/>
              <a:cs typeface="+mn-cs"/>
            </a:rPr>
            <a:t>Design</a:t>
          </a:r>
          <a:endParaRPr lang="en-GB" sz="1400" b="1" kern="1200" dirty="0">
            <a:latin typeface="Tw Cen MT" panose="020B0602020104020603"/>
            <a:ea typeface="华文仿宋" panose="02010600040101010101" pitchFamily="2" charset="-122"/>
            <a:cs typeface="+mn-cs"/>
          </a:endParaRPr>
        </a:p>
      </dsp:txBody>
      <dsp:txXfrm>
        <a:off x="1559794" y="1278316"/>
        <a:ext cx="581428" cy="499089"/>
      </dsp:txXfrm>
    </dsp:sp>
    <dsp:sp modelId="{D7DCC920-A15E-8648-863E-C5D2388EC92D}">
      <dsp:nvSpPr>
        <dsp:cNvPr id="0" name=""/>
        <dsp:cNvSpPr/>
      </dsp:nvSpPr>
      <dsp:spPr>
        <a:xfrm>
          <a:off x="2006356" y="1788352"/>
          <a:ext cx="98332" cy="8479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2838251"/>
              <a:satOff val="11375"/>
              <a:lumOff val="2465"/>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D824E35E-5077-7C46-B615-56C52DF2742D}">
      <dsp:nvSpPr>
        <dsp:cNvPr id="0" name=""/>
        <dsp:cNvSpPr/>
      </dsp:nvSpPr>
      <dsp:spPr>
        <a:xfrm>
          <a:off x="2147361" y="1563764"/>
          <a:ext cx="842320" cy="723035"/>
        </a:xfrm>
        <a:prstGeom prst="hexagon">
          <a:avLst>
            <a:gd name="adj" fmla="val 25000"/>
            <a:gd name="vf" fmla="val 115470"/>
          </a:avLst>
        </a:prstGeom>
        <a:solidFill>
          <a:srgbClr val="378DA6">
            <a:lumMod val="40000"/>
            <a:lumOff val="60000"/>
            <a:alpha val="90000"/>
          </a:srgbClr>
        </a:solidFill>
        <a:ln w="9525" cap="flat" cmpd="sng" algn="ctr">
          <a:solidFill>
            <a:srgbClr val="4EB3CF">
              <a:hueOff val="19589"/>
              <a:satOff val="-4736"/>
              <a:lumOff val="-8367"/>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4B59352B-A686-9246-8E51-E00465B7FEF8}">
      <dsp:nvSpPr>
        <dsp:cNvPr id="0" name=""/>
        <dsp:cNvSpPr/>
      </dsp:nvSpPr>
      <dsp:spPr>
        <a:xfrm>
          <a:off x="2166657" y="1887659"/>
          <a:ext cx="98332" cy="8479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4257376"/>
              <a:satOff val="17062"/>
              <a:lumOff val="3698"/>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1FBC61FF-CAF1-1A47-BA7A-161DDDAE79F5}">
      <dsp:nvSpPr>
        <dsp:cNvPr id="0" name=""/>
        <dsp:cNvSpPr/>
      </dsp:nvSpPr>
      <dsp:spPr>
        <a:xfrm>
          <a:off x="715045" y="776751"/>
          <a:ext cx="842320" cy="723035"/>
        </a:xfrm>
        <a:prstGeom prst="hexagon">
          <a:avLst>
            <a:gd name="adj" fmla="val 25000"/>
            <a:gd name="vf" fmla="val 115470"/>
          </a:avLst>
        </a:prstGeom>
        <a:solidFill>
          <a:schemeClr val="accent5">
            <a:hueOff val="-6622584"/>
            <a:satOff val="26541"/>
            <a:lumOff val="5752"/>
            <a:alphaOff val="0"/>
          </a:schemeClr>
        </a:solidFill>
        <a:ln w="9525" cap="flat" cmpd="sng" algn="ctr">
          <a:solidFill>
            <a:schemeClr val="accent5">
              <a:hueOff val="-6622584"/>
              <a:satOff val="26541"/>
              <a:lumOff val="5752"/>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200" b="1" kern="1200" dirty="0" err="1" smtClean="0">
              <a:latin typeface="Tw Cen MT" panose="020B0602020104020603"/>
              <a:ea typeface="华文仿宋" panose="02010600040101010101" pitchFamily="2" charset="-122"/>
              <a:cs typeface="+mn-cs"/>
            </a:rPr>
            <a:t>規劃</a:t>
          </a:r>
          <a:r>
            <a:rPr lang="en-GB" sz="1200" b="1" kern="1200" dirty="0" smtClean="0">
              <a:latin typeface="Tw Cen MT" panose="020B0602020104020603"/>
              <a:ea typeface="华文仿宋" panose="02010600040101010101" pitchFamily="2" charset="-122"/>
              <a:cs typeface="+mn-cs"/>
            </a:rPr>
            <a:t> </a:t>
          </a:r>
          <a:r>
            <a:rPr lang="en-US" altLang="zh-CN" sz="1200" b="1" kern="1200" dirty="0" smtClean="0">
              <a:latin typeface="Tw Cen MT" panose="020B0602020104020603"/>
              <a:ea typeface="华文仿宋" panose="02010600040101010101" pitchFamily="2" charset="-122"/>
              <a:cs typeface="+mn-cs"/>
            </a:rPr>
            <a:t>Planning</a:t>
          </a:r>
          <a:endParaRPr lang="en-GB" sz="1200" b="1" kern="1200" dirty="0">
            <a:latin typeface="Tw Cen MT" panose="020B0602020104020603"/>
            <a:ea typeface="华文仿宋" panose="02010600040101010101" pitchFamily="2" charset="-122"/>
            <a:cs typeface="+mn-cs"/>
          </a:endParaRPr>
        </a:p>
      </dsp:txBody>
      <dsp:txXfrm>
        <a:off x="845491" y="888724"/>
        <a:ext cx="581428" cy="499089"/>
      </dsp:txXfrm>
    </dsp:sp>
    <dsp:sp modelId="{4A73A406-C896-8446-A2A5-CBC2D71419B7}">
      <dsp:nvSpPr>
        <dsp:cNvPr id="0" name=""/>
        <dsp:cNvSpPr/>
      </dsp:nvSpPr>
      <dsp:spPr>
        <a:xfrm>
          <a:off x="1288342" y="791648"/>
          <a:ext cx="98332" cy="8479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5676501"/>
              <a:satOff val="22749"/>
              <a:lumOff val="493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3273E2DE-9E54-9C4B-BE07-C4F7893A24C2}">
      <dsp:nvSpPr>
        <dsp:cNvPr id="0" name=""/>
        <dsp:cNvSpPr/>
      </dsp:nvSpPr>
      <dsp:spPr>
        <a:xfrm>
          <a:off x="1435438" y="359928"/>
          <a:ext cx="842320" cy="723035"/>
        </a:xfrm>
        <a:prstGeom prst="hexagon">
          <a:avLst>
            <a:gd name="adj" fmla="val 25000"/>
            <a:gd name="vf" fmla="val 115470"/>
          </a:avLst>
        </a:prstGeom>
        <a:solidFill>
          <a:schemeClr val="accent6">
            <a:lumMod val="40000"/>
            <a:lumOff val="60000"/>
            <a:alpha val="90000"/>
          </a:schemeClr>
        </a:solidFill>
        <a:ln w="9525" cap="flat" cmpd="sng" algn="ctr">
          <a:solidFill>
            <a:schemeClr val="accent5">
              <a:hueOff val="-6622584"/>
              <a:satOff val="26541"/>
              <a:lumOff val="5752"/>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B577E44E-161C-3743-9A3D-F34BC7A9CFCD}">
      <dsp:nvSpPr>
        <dsp:cNvPr id="0" name=""/>
        <dsp:cNvSpPr/>
      </dsp:nvSpPr>
      <dsp:spPr>
        <a:xfrm>
          <a:off x="1448643" y="698642"/>
          <a:ext cx="98332" cy="8479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7095626"/>
              <a:satOff val="28436"/>
              <a:lumOff val="6163"/>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FCBB6FE6-769E-FE4B-91ED-6AE2A19816AC}">
      <dsp:nvSpPr>
        <dsp:cNvPr id="0" name=""/>
        <dsp:cNvSpPr/>
      </dsp:nvSpPr>
      <dsp:spPr>
        <a:xfrm>
          <a:off x="2153443" y="766025"/>
          <a:ext cx="842320" cy="723035"/>
        </a:xfrm>
        <a:prstGeom prst="hexagon">
          <a:avLst>
            <a:gd name="adj" fmla="val 25000"/>
            <a:gd name="vf" fmla="val 115470"/>
          </a:avLst>
        </a:prstGeom>
        <a:solidFill>
          <a:schemeClr val="accent5">
            <a:hueOff val="-9933876"/>
            <a:satOff val="39811"/>
            <a:lumOff val="8628"/>
            <a:alphaOff val="0"/>
          </a:schemeClr>
        </a:solidFill>
        <a:ln w="9525" cap="flat" cmpd="sng" algn="ctr">
          <a:solidFill>
            <a:schemeClr val="accent5">
              <a:hueOff val="-9933876"/>
              <a:satOff val="39811"/>
              <a:lumOff val="8628"/>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200" b="1" kern="1200" dirty="0" err="1" smtClean="0">
              <a:latin typeface="Tw Cen MT" panose="020B0602020104020603"/>
              <a:ea typeface="华文仿宋" panose="02010600040101010101" pitchFamily="2" charset="-122"/>
              <a:cs typeface="+mn-cs"/>
            </a:rPr>
            <a:t>運營</a:t>
          </a:r>
          <a:r>
            <a:rPr lang="en-GB" sz="1200" b="1" kern="1200" dirty="0" smtClean="0">
              <a:latin typeface="Tw Cen MT" panose="020B0602020104020603"/>
              <a:ea typeface="华文仿宋" panose="02010600040101010101" pitchFamily="2" charset="-122"/>
              <a:cs typeface="+mn-cs"/>
            </a:rPr>
            <a:t> </a:t>
          </a:r>
          <a:r>
            <a:rPr lang="en-US" altLang="zh-CN" sz="1200" b="1" kern="1200" dirty="0" err="1" smtClean="0">
              <a:latin typeface="Tw Cen MT" panose="020B0602020104020603"/>
              <a:ea typeface="华文仿宋" panose="02010600040101010101" pitchFamily="2" charset="-122"/>
              <a:cs typeface="+mn-cs"/>
            </a:rPr>
            <a:t>Operatio</a:t>
          </a:r>
          <a:r>
            <a:rPr lang="en-US" altLang="zh-CN" sz="1200" b="1" kern="1200" dirty="0" smtClean="0">
              <a:latin typeface="Tw Cen MT" panose="020B0602020104020603"/>
              <a:ea typeface="华文仿宋" panose="02010600040101010101" pitchFamily="2" charset="-122"/>
              <a:cs typeface="+mn-cs"/>
            </a:rPr>
            <a:t>-n</a:t>
          </a:r>
          <a:endParaRPr lang="en-GB" sz="1200" b="1" kern="1200" dirty="0">
            <a:latin typeface="Tw Cen MT" panose="020B0602020104020603"/>
            <a:ea typeface="华文仿宋" panose="02010600040101010101" pitchFamily="2" charset="-122"/>
            <a:cs typeface="+mn-cs"/>
          </a:endParaRPr>
        </a:p>
      </dsp:txBody>
      <dsp:txXfrm>
        <a:off x="2283889" y="877998"/>
        <a:ext cx="581428" cy="499089"/>
      </dsp:txXfrm>
    </dsp:sp>
    <dsp:sp modelId="{3F92B445-C26D-6043-82FF-552128EB9166}">
      <dsp:nvSpPr>
        <dsp:cNvPr id="0" name=""/>
        <dsp:cNvSpPr/>
      </dsp:nvSpPr>
      <dsp:spPr>
        <a:xfrm>
          <a:off x="2871683" y="1094727"/>
          <a:ext cx="98332" cy="8479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8514751"/>
              <a:satOff val="34124"/>
              <a:lumOff val="7395"/>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0BB2A53E-5628-A64D-983C-AE72BED23825}">
      <dsp:nvSpPr>
        <dsp:cNvPr id="0" name=""/>
        <dsp:cNvSpPr/>
      </dsp:nvSpPr>
      <dsp:spPr>
        <a:xfrm>
          <a:off x="2868344" y="1173027"/>
          <a:ext cx="842320" cy="723035"/>
        </a:xfrm>
        <a:prstGeom prst="hexagon">
          <a:avLst>
            <a:gd name="adj" fmla="val 25000"/>
            <a:gd name="vf" fmla="val 115470"/>
          </a:avLst>
        </a:prstGeom>
        <a:solidFill>
          <a:srgbClr val="378DA6">
            <a:lumMod val="40000"/>
            <a:lumOff val="60000"/>
            <a:alpha val="90000"/>
          </a:srgbClr>
        </a:solidFill>
        <a:ln w="9525" cap="flat" cmpd="sng" algn="ctr">
          <a:solidFill>
            <a:srgbClr val="4EB3CF">
              <a:hueOff val="19589"/>
              <a:satOff val="-4736"/>
              <a:lumOff val="-8367"/>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4B0FB83B-B086-2648-A767-A0D7B48C8D20}">
      <dsp:nvSpPr>
        <dsp:cNvPr id="0" name=""/>
        <dsp:cNvSpPr/>
      </dsp:nvSpPr>
      <dsp:spPr>
        <a:xfrm>
          <a:off x="3038292" y="1185822"/>
          <a:ext cx="98332" cy="84793"/>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F2BB9-F629-2D4D-BEC9-9201C02C35C3}">
      <dsp:nvSpPr>
        <dsp:cNvPr id="0" name=""/>
        <dsp:cNvSpPr/>
      </dsp:nvSpPr>
      <dsp:spPr>
        <a:xfrm>
          <a:off x="1074038" y="2716869"/>
          <a:ext cx="1248081" cy="1071515"/>
        </a:xfrm>
        <a:prstGeom prst="hexagon">
          <a:avLst>
            <a:gd name="adj" fmla="val 25000"/>
            <a:gd name="vf" fmla="val 115470"/>
          </a:avLst>
        </a:prstGeom>
        <a:solidFill>
          <a:srgbClr val="631163"/>
        </a:solidFill>
        <a:ln w="9525" cap="flat" cmpd="sng" algn="ctr">
          <a:solidFill>
            <a:schemeClr val="dk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smtClean="0">
              <a:latin typeface="Tw Cen MT" panose="020B0602020104020603"/>
              <a:ea typeface="华文仿宋" panose="02010600040101010101" pitchFamily="2" charset="-122"/>
              <a:cs typeface="+mn-cs"/>
            </a:rPr>
            <a:t>營運班次</a:t>
          </a:r>
          <a:r>
            <a:rPr lang="en-US" altLang="zh-CN" sz="1400" b="1" kern="1200" dirty="0" smtClean="0">
              <a:latin typeface="Tw Cen MT" panose="020B0602020104020603"/>
              <a:ea typeface="华文仿宋" panose="02010600040101010101" pitchFamily="2" charset="-122"/>
              <a:cs typeface="+mn-cs"/>
            </a:rPr>
            <a:t>Operation shift</a:t>
          </a:r>
          <a:endParaRPr lang="zh-CN" altLang="en-US" sz="1400" b="1" kern="1200" dirty="0">
            <a:latin typeface="Tw Cen MT" panose="020B0602020104020603"/>
            <a:ea typeface="华文仿宋" panose="02010600040101010101" pitchFamily="2" charset="-122"/>
            <a:cs typeface="+mn-cs"/>
          </a:endParaRPr>
        </a:p>
      </dsp:txBody>
      <dsp:txXfrm>
        <a:off x="1267338" y="2882823"/>
        <a:ext cx="861481" cy="739607"/>
      </dsp:txXfrm>
    </dsp:sp>
    <dsp:sp modelId="{72210180-B5CC-7746-AC65-538DBD519EF8}">
      <dsp:nvSpPr>
        <dsp:cNvPr id="0" name=""/>
        <dsp:cNvSpPr/>
      </dsp:nvSpPr>
      <dsp:spPr>
        <a:xfrm>
          <a:off x="1103817" y="3196013"/>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C28C9DEC-E004-BD40-A136-C14BA1A23653}">
      <dsp:nvSpPr>
        <dsp:cNvPr id="0" name=""/>
        <dsp:cNvSpPr/>
      </dsp:nvSpPr>
      <dsp:spPr>
        <a:xfrm flipH="1" flipV="1">
          <a:off x="0" y="2124498"/>
          <a:ext cx="1248081" cy="1071515"/>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DF65A16-211B-824A-8E75-A008526BC15A}">
      <dsp:nvSpPr>
        <dsp:cNvPr id="0" name=""/>
        <dsp:cNvSpPr/>
      </dsp:nvSpPr>
      <dsp:spPr>
        <a:xfrm>
          <a:off x="854995" y="3053696"/>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3FF80C7C-0358-2F42-91BC-133B6D4AA1B0}">
      <dsp:nvSpPr>
        <dsp:cNvPr id="0" name=""/>
        <dsp:cNvSpPr/>
      </dsp:nvSpPr>
      <dsp:spPr>
        <a:xfrm>
          <a:off x="2148076" y="2121076"/>
          <a:ext cx="1248081" cy="1071515"/>
        </a:xfrm>
        <a:prstGeom prst="hexagon">
          <a:avLst>
            <a:gd name="adj" fmla="val 25000"/>
            <a:gd name="vf" fmla="val 115470"/>
          </a:avLst>
        </a:prstGeom>
        <a:solidFill>
          <a:srgbClr val="631163"/>
        </a:solidFill>
        <a:ln w="9525" cap="flat" cmpd="sng" algn="ctr">
          <a:solidFill>
            <a:srgbClr val="323232">
              <a:hueOff val="0"/>
              <a:satOff val="0"/>
              <a:lumOff val="0"/>
              <a:alphaOff val="0"/>
            </a:srgb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zh-CN" altLang="en-US" sz="1200" b="1" kern="1200" dirty="0">
              <a:solidFill>
                <a:prstClr val="white"/>
              </a:solidFill>
              <a:latin typeface="Tw Cen MT" panose="020B0602020104020603"/>
              <a:ea typeface="华文仿宋" panose="02010600040101010101" pitchFamily="2" charset="-122"/>
              <a:cs typeface="+mn-cs"/>
            </a:rPr>
            <a:t>交通基</a:t>
          </a:r>
          <a:r>
            <a:rPr lang="zh-CN" altLang="en-US" sz="1200" b="1" kern="1200" dirty="0" smtClean="0">
              <a:solidFill>
                <a:prstClr val="white"/>
              </a:solidFill>
              <a:latin typeface="Tw Cen MT" panose="020B0602020104020603"/>
              <a:ea typeface="华文仿宋" panose="02010600040101010101" pitchFamily="2" charset="-122"/>
              <a:cs typeface="+mn-cs"/>
            </a:rPr>
            <a:t>建</a:t>
          </a:r>
          <a:r>
            <a:rPr lang="en-US" altLang="zh-CN" sz="1200" b="1" kern="1200" dirty="0" smtClean="0">
              <a:solidFill>
                <a:prstClr val="white"/>
              </a:solidFill>
              <a:latin typeface="Tw Cen MT" panose="020B0602020104020603"/>
              <a:ea typeface="华文仿宋" panose="02010600040101010101" pitchFamily="2" charset="-122"/>
              <a:cs typeface="+mn-cs"/>
            </a:rPr>
            <a:t>Transport &amp; infrastructure</a:t>
          </a:r>
          <a:endParaRPr lang="en-GB" sz="1200" b="1" kern="1200" dirty="0">
            <a:solidFill>
              <a:prstClr val="white"/>
            </a:solidFill>
            <a:latin typeface="Tw Cen MT" panose="020B0602020104020603"/>
            <a:ea typeface="华文仿宋" panose="02010600040101010101" pitchFamily="2" charset="-122"/>
            <a:cs typeface="+mn-cs"/>
          </a:endParaRPr>
        </a:p>
      </dsp:txBody>
      <dsp:txXfrm>
        <a:off x="2341376" y="2287030"/>
        <a:ext cx="861481" cy="739607"/>
      </dsp:txXfrm>
    </dsp:sp>
    <dsp:sp modelId="{BF46AAE2-5D97-B345-A283-344C03F88AE8}">
      <dsp:nvSpPr>
        <dsp:cNvPr id="0" name=""/>
        <dsp:cNvSpPr/>
      </dsp:nvSpPr>
      <dsp:spPr>
        <a:xfrm>
          <a:off x="3007042" y="3047992"/>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7CA34AB4-E344-4342-BD12-8C18164E18B4}">
      <dsp:nvSpPr>
        <dsp:cNvPr id="0" name=""/>
        <dsp:cNvSpPr/>
      </dsp:nvSpPr>
      <dsp:spPr>
        <a:xfrm>
          <a:off x="3221453" y="2714587"/>
          <a:ext cx="1248081" cy="1071515"/>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D3BF232E-FA48-1E4E-93BC-3C9D2039516F}">
      <dsp:nvSpPr>
        <dsp:cNvPr id="0" name=""/>
        <dsp:cNvSpPr/>
      </dsp:nvSpPr>
      <dsp:spPr>
        <a:xfrm>
          <a:off x="3251894" y="3191450"/>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C561568A-9ABC-6E4B-90D1-4421A693A5CE}">
      <dsp:nvSpPr>
        <dsp:cNvPr id="0" name=""/>
        <dsp:cNvSpPr/>
      </dsp:nvSpPr>
      <dsp:spPr>
        <a:xfrm>
          <a:off x="1074038" y="1532127"/>
          <a:ext cx="1248081" cy="1071515"/>
        </a:xfrm>
        <a:prstGeom prst="hexagon">
          <a:avLst>
            <a:gd name="adj" fmla="val 25000"/>
            <a:gd name="vf" fmla="val 115470"/>
          </a:avLst>
        </a:prstGeom>
        <a:solidFill>
          <a:srgbClr val="631163"/>
        </a:solidFill>
        <a:ln w="9525" cap="flat" cmpd="sng" algn="ctr">
          <a:solidFill>
            <a:srgbClr val="323232">
              <a:hueOff val="0"/>
              <a:satOff val="0"/>
              <a:lumOff val="0"/>
              <a:alphaOff val="0"/>
            </a:srgb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err="1" smtClean="0">
              <a:solidFill>
                <a:prstClr val="white"/>
              </a:solidFill>
              <a:latin typeface="Tw Cen MT" panose="020B0602020104020603"/>
              <a:ea typeface="华文仿宋" panose="02010600040101010101" pitchFamily="2" charset="-122"/>
              <a:cs typeface="+mn-cs"/>
            </a:rPr>
            <a:t>交通網絡</a:t>
          </a:r>
          <a:r>
            <a:rPr lang="en-US" altLang="zh-CN" sz="1400" b="1" kern="1200" dirty="0" smtClean="0">
              <a:solidFill>
                <a:prstClr val="white"/>
              </a:solidFill>
              <a:latin typeface="Tw Cen MT" panose="020B0602020104020603"/>
              <a:ea typeface="华文仿宋" panose="02010600040101010101" pitchFamily="2" charset="-122"/>
              <a:cs typeface="+mn-cs"/>
            </a:rPr>
            <a:t>Traffic Network</a:t>
          </a:r>
          <a:endParaRPr lang="en-GB" sz="1400" b="1" kern="1200" dirty="0">
            <a:solidFill>
              <a:prstClr val="white"/>
            </a:solidFill>
            <a:latin typeface="Tw Cen MT" panose="020B0602020104020603"/>
            <a:ea typeface="华文仿宋" panose="02010600040101010101" pitchFamily="2" charset="-122"/>
            <a:cs typeface="+mn-cs"/>
          </a:endParaRPr>
        </a:p>
      </dsp:txBody>
      <dsp:txXfrm>
        <a:off x="1267338" y="1698081"/>
        <a:ext cx="861481" cy="739607"/>
      </dsp:txXfrm>
    </dsp:sp>
    <dsp:sp modelId="{B84D12FB-CF63-1542-9F98-29C519F460A3}">
      <dsp:nvSpPr>
        <dsp:cNvPr id="0" name=""/>
        <dsp:cNvSpPr/>
      </dsp:nvSpPr>
      <dsp:spPr>
        <a:xfrm>
          <a:off x="1929033" y="1552377"/>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E7EF44D0-B132-5943-9081-AD748833FC2F}">
      <dsp:nvSpPr>
        <dsp:cNvPr id="0" name=""/>
        <dsp:cNvSpPr/>
      </dsp:nvSpPr>
      <dsp:spPr>
        <a:xfrm>
          <a:off x="2148076" y="936334"/>
          <a:ext cx="1248081" cy="1071515"/>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B2C8450-8479-F343-8E91-02A7B0C41BD0}">
      <dsp:nvSpPr>
        <dsp:cNvPr id="0" name=""/>
        <dsp:cNvSpPr/>
      </dsp:nvSpPr>
      <dsp:spPr>
        <a:xfrm>
          <a:off x="2183149" y="1411200"/>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9A6DC78F-8537-3141-855C-C65FA3234D74}">
      <dsp:nvSpPr>
        <dsp:cNvPr id="0" name=""/>
        <dsp:cNvSpPr/>
      </dsp:nvSpPr>
      <dsp:spPr>
        <a:xfrm>
          <a:off x="3214089" y="1553355"/>
          <a:ext cx="1248081" cy="1071515"/>
        </a:xfrm>
        <a:prstGeom prst="hexagon">
          <a:avLst>
            <a:gd name="adj" fmla="val 25000"/>
            <a:gd name="vf" fmla="val 115470"/>
          </a:avLst>
        </a:prstGeom>
        <a:solidFill>
          <a:srgbClr val="631163"/>
        </a:solidFill>
        <a:ln w="9525" cap="flat" cmpd="sng" algn="ctr">
          <a:solidFill>
            <a:srgbClr val="323232">
              <a:hueOff val="0"/>
              <a:satOff val="0"/>
              <a:lumOff val="0"/>
              <a:alphaOff val="0"/>
            </a:srgb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zh-CN" altLang="en-US" sz="1200" b="1" kern="1200" dirty="0">
              <a:solidFill>
                <a:prstClr val="white"/>
              </a:solidFill>
              <a:latin typeface="Tw Cen MT" panose="020B0602020104020603"/>
              <a:ea typeface="华文仿宋" panose="02010600040101010101" pitchFamily="2" charset="-122"/>
              <a:cs typeface="+mn-cs"/>
            </a:rPr>
            <a:t>出行</a:t>
          </a:r>
          <a:r>
            <a:rPr lang="zh-CN" altLang="en-US" sz="1200" b="1" kern="1200" dirty="0" smtClean="0">
              <a:solidFill>
                <a:prstClr val="white"/>
              </a:solidFill>
              <a:latin typeface="Tw Cen MT" panose="020B0602020104020603"/>
              <a:ea typeface="华文仿宋" panose="02010600040101010101" pitchFamily="2" charset="-122"/>
              <a:cs typeface="+mn-cs"/>
            </a:rPr>
            <a:t>資訊</a:t>
          </a:r>
          <a:r>
            <a:rPr lang="en-US" altLang="zh-CN" sz="1200" b="1" kern="1200" dirty="0" smtClean="0">
              <a:solidFill>
                <a:prstClr val="white"/>
              </a:solidFill>
              <a:latin typeface="Tw Cen MT" panose="020B0602020104020603"/>
              <a:ea typeface="华文仿宋" panose="02010600040101010101" pitchFamily="2" charset="-122"/>
              <a:cs typeface="+mn-cs"/>
            </a:rPr>
            <a:t>Mobility information</a:t>
          </a:r>
          <a:endParaRPr lang="en-GB" sz="1200" b="1" kern="1200" dirty="0">
            <a:solidFill>
              <a:prstClr val="white"/>
            </a:solidFill>
            <a:latin typeface="Tw Cen MT" panose="020B0602020104020603"/>
            <a:ea typeface="华文仿宋" panose="02010600040101010101" pitchFamily="2" charset="-122"/>
            <a:cs typeface="+mn-cs"/>
          </a:endParaRPr>
        </a:p>
      </dsp:txBody>
      <dsp:txXfrm>
        <a:off x="3407389" y="1719309"/>
        <a:ext cx="861481" cy="739607"/>
      </dsp:txXfrm>
    </dsp:sp>
    <dsp:sp modelId="{A95AA5DA-5A5A-0042-8100-7C398D6295BB}">
      <dsp:nvSpPr>
        <dsp:cNvPr id="0" name=""/>
        <dsp:cNvSpPr/>
      </dsp:nvSpPr>
      <dsp:spPr>
        <a:xfrm>
          <a:off x="4301447" y="2004712"/>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43EB2BB1-ACB8-4B40-882A-719294199CAB}">
      <dsp:nvSpPr>
        <dsp:cNvPr id="0" name=""/>
        <dsp:cNvSpPr/>
      </dsp:nvSpPr>
      <dsp:spPr>
        <a:xfrm>
          <a:off x="4024420" y="1351536"/>
          <a:ext cx="1248081" cy="1071515"/>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304425C6-E8F4-F34A-9D25-15071A2AA634}">
      <dsp:nvSpPr>
        <dsp:cNvPr id="0" name=""/>
        <dsp:cNvSpPr/>
      </dsp:nvSpPr>
      <dsp:spPr>
        <a:xfrm>
          <a:off x="4539019" y="2151593"/>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C9C31C2B-A97A-CB49-93A8-3ED77D66C639}">
      <dsp:nvSpPr>
        <dsp:cNvPr id="0" name=""/>
        <dsp:cNvSpPr/>
      </dsp:nvSpPr>
      <dsp:spPr>
        <a:xfrm>
          <a:off x="4286255" y="2108536"/>
          <a:ext cx="1248081" cy="1071515"/>
        </a:xfrm>
        <a:prstGeom prst="hexagon">
          <a:avLst>
            <a:gd name="adj" fmla="val 25000"/>
            <a:gd name="vf" fmla="val 115470"/>
          </a:avLst>
        </a:prstGeom>
        <a:solidFill>
          <a:srgbClr val="631163"/>
        </a:solidFill>
        <a:ln w="9525" cap="flat" cmpd="sng" algn="ctr">
          <a:solidFill>
            <a:srgbClr val="323232">
              <a:hueOff val="0"/>
              <a:satOff val="0"/>
              <a:lumOff val="0"/>
              <a:alphaOff val="0"/>
            </a:srgb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err="1" smtClean="0">
              <a:solidFill>
                <a:prstClr val="white"/>
              </a:solidFill>
              <a:latin typeface="Tw Cen MT" panose="020B0602020104020603"/>
              <a:ea typeface="华文仿宋" panose="02010600040101010101" pitchFamily="2" charset="-122"/>
              <a:cs typeface="+mn-cs"/>
            </a:rPr>
            <a:t>車資支付</a:t>
          </a:r>
          <a:r>
            <a:rPr lang="en-GB" sz="1400" b="1" kern="1200" dirty="0" smtClean="0">
              <a:solidFill>
                <a:prstClr val="white"/>
              </a:solidFill>
              <a:latin typeface="Tw Cen MT" panose="020B0602020104020603"/>
              <a:ea typeface="华文仿宋" panose="02010600040101010101" pitchFamily="2" charset="-122"/>
              <a:cs typeface="+mn-cs"/>
            </a:rPr>
            <a:t> </a:t>
          </a:r>
          <a:r>
            <a:rPr lang="en-US" altLang="zh-CN" sz="1400" b="1" kern="1200" dirty="0" smtClean="0">
              <a:solidFill>
                <a:prstClr val="white"/>
              </a:solidFill>
              <a:latin typeface="Tw Cen MT" panose="020B0602020104020603"/>
              <a:ea typeface="华文仿宋" panose="02010600040101010101" pitchFamily="2" charset="-122"/>
              <a:cs typeface="+mn-cs"/>
            </a:rPr>
            <a:t>Fare payment</a:t>
          </a:r>
          <a:endParaRPr lang="en-GB" sz="1400" b="1" kern="1200" dirty="0">
            <a:solidFill>
              <a:prstClr val="white"/>
            </a:solidFill>
            <a:latin typeface="Tw Cen MT" panose="020B0602020104020603"/>
            <a:ea typeface="华文仿宋" panose="02010600040101010101" pitchFamily="2" charset="-122"/>
            <a:cs typeface="+mn-cs"/>
          </a:endParaRPr>
        </a:p>
      </dsp:txBody>
      <dsp:txXfrm>
        <a:off x="4479555" y="2274490"/>
        <a:ext cx="861481" cy="739607"/>
      </dsp:txXfrm>
    </dsp:sp>
    <dsp:sp modelId="{FD8EC664-0C54-DD44-88BB-A7BF703BA32B}">
      <dsp:nvSpPr>
        <dsp:cNvPr id="0" name=""/>
        <dsp:cNvSpPr/>
      </dsp:nvSpPr>
      <dsp:spPr>
        <a:xfrm>
          <a:off x="5375485" y="1428028"/>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 modelId="{99C1F462-4980-574F-8614-FA8424EE79E2}">
      <dsp:nvSpPr>
        <dsp:cNvPr id="0" name=""/>
        <dsp:cNvSpPr/>
      </dsp:nvSpPr>
      <dsp:spPr>
        <a:xfrm>
          <a:off x="2143950" y="3331790"/>
          <a:ext cx="1248081" cy="1071515"/>
        </a:xfrm>
        <a:prstGeom prst="hexagon">
          <a:avLst>
            <a:gd name="adj" fmla="val 25000"/>
            <a:gd name="vf" fmla="val 115470"/>
          </a:avLst>
        </a:prstGeom>
        <a:solidFill>
          <a:srgbClr val="631163"/>
        </a:solidFill>
        <a:ln w="9525" cap="flat" cmpd="sng" algn="ctr">
          <a:solidFill>
            <a:srgbClr val="323232">
              <a:hueOff val="0"/>
              <a:satOff val="0"/>
              <a:lumOff val="0"/>
              <a:alphaOff val="0"/>
            </a:srgb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71EAB8B3-8BBA-A94E-8016-7F25157B0003}">
      <dsp:nvSpPr>
        <dsp:cNvPr id="0" name=""/>
        <dsp:cNvSpPr/>
      </dsp:nvSpPr>
      <dsp:spPr>
        <a:xfrm>
          <a:off x="5618351" y="1569489"/>
          <a:ext cx="145587" cy="125490"/>
        </a:xfrm>
        <a:prstGeom prst="hexagon">
          <a:avLst>
            <a:gd name="adj" fmla="val 25000"/>
            <a:gd name="vf" fmla="val 115470"/>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0.00879</cdr:x>
      <cdr:y>0.14995</cdr:y>
    </cdr:from>
    <cdr:to>
      <cdr:x>0.05273</cdr:x>
      <cdr:y>0.4252</cdr:y>
    </cdr:to>
    <cdr:sp macro="" textlink="">
      <cdr:nvSpPr>
        <cdr:cNvPr id="2" name="TextBox 1"/>
        <cdr:cNvSpPr txBox="1"/>
      </cdr:nvSpPr>
      <cdr:spPr>
        <a:xfrm xmlns:a="http://schemas.openxmlformats.org/drawingml/2006/main">
          <a:off x="72009" y="653053"/>
          <a:ext cx="360040" cy="1198821"/>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pPr algn="ctr" rtl="0">
            <a:defRPr sz="1400" b="1" i="0" u="none" strike="noStrike" kern="1200" baseline="0">
              <a:solidFill>
                <a:srgbClr val="808080"/>
              </a:solidFill>
              <a:latin typeface="华文楷体"/>
              <a:ea typeface="华文楷体"/>
              <a:cs typeface="华文楷体"/>
            </a:defRPr>
          </a:pPr>
          <a:r>
            <a:rPr lang="en-US" sz="1400" b="1" kern="1200" dirty="0">
              <a:solidFill>
                <a:srgbClr val="808080"/>
              </a:solidFill>
              <a:latin typeface="华文楷体"/>
              <a:ea typeface="华文楷体"/>
              <a:cs typeface="华文楷体"/>
            </a:rPr>
            <a:t>Products</a:t>
          </a:r>
        </a:p>
      </cdr:txBody>
    </cdr:sp>
  </cdr:relSizeAnchor>
</c:userShapes>
</file>

<file path=ppt/drawings/drawing2.xml><?xml version="1.0" encoding="utf-8"?>
<c:userShapes xmlns:c="http://schemas.openxmlformats.org/drawingml/2006/chart">
  <cdr:relSizeAnchor xmlns:cdr="http://schemas.openxmlformats.org/drawingml/2006/chartDrawing">
    <cdr:from>
      <cdr:x>0.17816</cdr:x>
      <cdr:y>0.16025</cdr:y>
    </cdr:from>
    <cdr:to>
      <cdr:x>0.28589</cdr:x>
      <cdr:y>0.35543</cdr:y>
    </cdr:to>
    <cdr:sp macro="" textlink="">
      <cdr:nvSpPr>
        <cdr:cNvPr id="2" name="TextBox 1"/>
        <cdr:cNvSpPr txBox="1"/>
      </cdr:nvSpPr>
      <cdr:spPr>
        <a:xfrm xmlns:a="http://schemas.openxmlformats.org/drawingml/2006/main">
          <a:off x="1512168" y="7507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0.17816</cdr:x>
      <cdr:y>0.17</cdr:y>
    </cdr:from>
    <cdr:to>
      <cdr:x>0.28589</cdr:x>
      <cdr:y>0.36519</cdr:y>
    </cdr:to>
    <cdr:sp macro="" textlink="">
      <cdr:nvSpPr>
        <cdr:cNvPr id="3" name="TextBox 2"/>
        <cdr:cNvSpPr txBox="1"/>
      </cdr:nvSpPr>
      <cdr:spPr>
        <a:xfrm xmlns:a="http://schemas.openxmlformats.org/drawingml/2006/main">
          <a:off x="1512168" y="796436"/>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0.36398</cdr:y>
    </cdr:from>
    <cdr:to>
      <cdr:x>0.02545</cdr:x>
      <cdr:y>0.65602</cdr:y>
    </cdr:to>
    <cdr:sp macro="" textlink="">
      <cdr:nvSpPr>
        <cdr:cNvPr id="4" name="TextBox 3"/>
        <cdr:cNvSpPr txBox="1"/>
      </cdr:nvSpPr>
      <cdr:spPr>
        <a:xfrm xmlns:a="http://schemas.openxmlformats.org/drawingml/2006/main">
          <a:off x="-395536" y="1705182"/>
          <a:ext cx="216024" cy="13681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8E6AE6-5814-4AD4-A4FF-330E92397E6D}" type="datetimeFigureOut">
              <a:rPr lang="zh-TW" altLang="en-US" smtClean="0"/>
              <a:pPr/>
              <a:t>2019/12/12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85776-EA84-4F7D-828B-770FE5ED1675}" type="slidenum">
              <a:rPr lang="zh-TW" altLang="en-US" smtClean="0"/>
              <a:pPr/>
              <a:t>‹#›</a:t>
            </a:fld>
            <a:endParaRPr lang="zh-TW" altLang="en-US"/>
          </a:p>
        </p:txBody>
      </p:sp>
    </p:spTree>
    <p:extLst>
      <p:ext uri="{BB962C8B-B14F-4D97-AF65-F5344CB8AC3E}">
        <p14:creationId xmlns:p14="http://schemas.microsoft.com/office/powerpoint/2010/main" val="78671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b="0" dirty="0">
              <a:solidFill>
                <a:srgbClr val="FF0000"/>
              </a:solidFill>
            </a:endParaRPr>
          </a:p>
        </p:txBody>
      </p:sp>
      <p:sp>
        <p:nvSpPr>
          <p:cNvPr id="4" name="投影片編號版面配置區 3"/>
          <p:cNvSpPr>
            <a:spLocks noGrp="1"/>
          </p:cNvSpPr>
          <p:nvPr>
            <p:ph type="sldNum" sz="quarter" idx="10"/>
          </p:nvPr>
        </p:nvSpPr>
        <p:spPr/>
        <p:txBody>
          <a:bodyPr/>
          <a:lstStyle/>
          <a:p>
            <a:fld id="{8AD85776-EA84-4F7D-828B-770FE5ED1675}" type="slidenum">
              <a:rPr lang="zh-TW" altLang="en-US" smtClean="0"/>
              <a:pPr/>
              <a:t>2</a:t>
            </a:fld>
            <a:endParaRPr lang="zh-TW" altLang="en-US"/>
          </a:p>
        </p:txBody>
      </p:sp>
    </p:spTree>
    <p:extLst>
      <p:ext uri="{BB962C8B-B14F-4D97-AF65-F5344CB8AC3E}">
        <p14:creationId xmlns:p14="http://schemas.microsoft.com/office/powerpoint/2010/main" val="92687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11</a:t>
            </a:fld>
            <a:endParaRPr lang="zh-TW" altLang="en-US"/>
          </a:p>
        </p:txBody>
      </p:sp>
    </p:spTree>
    <p:extLst>
      <p:ext uri="{BB962C8B-B14F-4D97-AF65-F5344CB8AC3E}">
        <p14:creationId xmlns:p14="http://schemas.microsoft.com/office/powerpoint/2010/main" val="4217077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12</a:t>
            </a:fld>
            <a:endParaRPr lang="zh-TW" altLang="en-US"/>
          </a:p>
        </p:txBody>
      </p:sp>
    </p:spTree>
    <p:extLst>
      <p:ext uri="{BB962C8B-B14F-4D97-AF65-F5344CB8AC3E}">
        <p14:creationId xmlns:p14="http://schemas.microsoft.com/office/powerpoint/2010/main" val="149800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13</a:t>
            </a:fld>
            <a:endParaRPr lang="zh-TW" altLang="en-US"/>
          </a:p>
        </p:txBody>
      </p:sp>
    </p:spTree>
    <p:extLst>
      <p:ext uri="{BB962C8B-B14F-4D97-AF65-F5344CB8AC3E}">
        <p14:creationId xmlns:p14="http://schemas.microsoft.com/office/powerpoint/2010/main" val="189570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14</a:t>
            </a:fld>
            <a:endParaRPr lang="zh-TW" altLang="en-US"/>
          </a:p>
        </p:txBody>
      </p:sp>
    </p:spTree>
    <p:extLst>
      <p:ext uri="{BB962C8B-B14F-4D97-AF65-F5344CB8AC3E}">
        <p14:creationId xmlns:p14="http://schemas.microsoft.com/office/powerpoint/2010/main" val="302584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15</a:t>
            </a:fld>
            <a:endParaRPr lang="zh-TW" altLang="en-US"/>
          </a:p>
        </p:txBody>
      </p:sp>
    </p:spTree>
    <p:extLst>
      <p:ext uri="{BB962C8B-B14F-4D97-AF65-F5344CB8AC3E}">
        <p14:creationId xmlns:p14="http://schemas.microsoft.com/office/powerpoint/2010/main" val="10719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3</a:t>
            </a:fld>
            <a:endParaRPr lang="zh-TW" altLang="en-US"/>
          </a:p>
        </p:txBody>
      </p:sp>
    </p:spTree>
    <p:extLst>
      <p:ext uri="{BB962C8B-B14F-4D97-AF65-F5344CB8AC3E}">
        <p14:creationId xmlns:p14="http://schemas.microsoft.com/office/powerpoint/2010/main" val="109191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4</a:t>
            </a:fld>
            <a:endParaRPr lang="zh-TW" altLang="en-US"/>
          </a:p>
        </p:txBody>
      </p:sp>
    </p:spTree>
    <p:extLst>
      <p:ext uri="{BB962C8B-B14F-4D97-AF65-F5344CB8AC3E}">
        <p14:creationId xmlns:p14="http://schemas.microsoft.com/office/powerpoint/2010/main" val="92510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5</a:t>
            </a:fld>
            <a:endParaRPr lang="zh-TW" altLang="en-US"/>
          </a:p>
        </p:txBody>
      </p:sp>
    </p:spTree>
    <p:extLst>
      <p:ext uri="{BB962C8B-B14F-4D97-AF65-F5344CB8AC3E}">
        <p14:creationId xmlns:p14="http://schemas.microsoft.com/office/powerpoint/2010/main" val="13139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6</a:t>
            </a:fld>
            <a:endParaRPr lang="zh-TW" altLang="en-US"/>
          </a:p>
        </p:txBody>
      </p:sp>
    </p:spTree>
    <p:extLst>
      <p:ext uri="{BB962C8B-B14F-4D97-AF65-F5344CB8AC3E}">
        <p14:creationId xmlns:p14="http://schemas.microsoft.com/office/powerpoint/2010/main" val="233249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7</a:t>
            </a:fld>
            <a:endParaRPr lang="zh-TW" altLang="en-US"/>
          </a:p>
        </p:txBody>
      </p:sp>
    </p:spTree>
    <p:extLst>
      <p:ext uri="{BB962C8B-B14F-4D97-AF65-F5344CB8AC3E}">
        <p14:creationId xmlns:p14="http://schemas.microsoft.com/office/powerpoint/2010/main" val="181902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8</a:t>
            </a:fld>
            <a:endParaRPr lang="zh-TW" altLang="en-US"/>
          </a:p>
        </p:txBody>
      </p:sp>
    </p:spTree>
    <p:extLst>
      <p:ext uri="{BB962C8B-B14F-4D97-AF65-F5344CB8AC3E}">
        <p14:creationId xmlns:p14="http://schemas.microsoft.com/office/powerpoint/2010/main" val="177591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AD85776-EA84-4F7D-828B-770FE5ED1675}" type="slidenum">
              <a:rPr lang="zh-TW" altLang="en-US" smtClean="0"/>
              <a:pPr/>
              <a:t>9</a:t>
            </a:fld>
            <a:endParaRPr lang="zh-TW" altLang="en-US"/>
          </a:p>
        </p:txBody>
      </p:sp>
    </p:spTree>
    <p:extLst>
      <p:ext uri="{BB962C8B-B14F-4D97-AF65-F5344CB8AC3E}">
        <p14:creationId xmlns:p14="http://schemas.microsoft.com/office/powerpoint/2010/main" val="219404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AD85776-EA84-4F7D-828B-770FE5ED1675}" type="slidenum">
              <a:rPr lang="zh-TW" altLang="en-US" smtClean="0"/>
              <a:pPr/>
              <a:t>10</a:t>
            </a:fld>
            <a:endParaRPr lang="zh-TW" altLang="en-US"/>
          </a:p>
        </p:txBody>
      </p:sp>
    </p:spTree>
    <p:extLst>
      <p:ext uri="{BB962C8B-B14F-4D97-AF65-F5344CB8AC3E}">
        <p14:creationId xmlns:p14="http://schemas.microsoft.com/office/powerpoint/2010/main" val="1406978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endParaRPr lang="en-US" altLang="zh-TW"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C5FAD6C0-5329-444A-8204-8B500BBD724C}" type="slidenum">
              <a:rPr lang="en-US" altLang="zh-TW" smtClean="0"/>
              <a:pPr>
                <a:defRPr/>
              </a:pPr>
              <a:t>‹#›</a:t>
            </a:fld>
            <a:endParaRPr lang="en-US" altLang="zh-TW" dirty="0"/>
          </a:p>
        </p:txBody>
      </p:sp>
      <p:graphicFrame>
        <p:nvGraphicFramePr>
          <p:cNvPr id="7" name="Group 6"/>
          <p:cNvGraphicFramePr>
            <a:graphicFrameLocks noGrp="1"/>
          </p:cNvGraphicFramePr>
          <p:nvPr userDrawn="1"/>
        </p:nvGraphicFramePr>
        <p:xfrm>
          <a:off x="3810000" y="0"/>
          <a:ext cx="5334000" cy="1295400"/>
        </p:xfrm>
        <a:graphic>
          <a:graphicData uri="http://schemas.openxmlformats.org/drawingml/2006/table">
            <a:tbl>
              <a:tblPr/>
              <a:tblGrid>
                <a:gridCol w="5334000">
                  <a:extLst>
                    <a:ext uri="{9D8B030D-6E8A-4147-A177-3AD203B41FA5}">
                      <a16:colId xmlns:a16="http://schemas.microsoft.com/office/drawing/2014/main" val="20000"/>
                    </a:ext>
                  </a:extLst>
                </a:gridCol>
              </a:tblGrid>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dirty="0" smtClean="0">
                        <a:ln>
                          <a:noFill/>
                        </a:ln>
                        <a:solidFill>
                          <a:schemeClr val="tx1"/>
                        </a:solidFill>
                        <a:effectLst/>
                        <a:latin typeface="Arial" pitchFamily="34" charset="0"/>
                        <a:ea typeface="新細明體" pitchFamily="18" charset="-120"/>
                      </a:endParaRPr>
                    </a:p>
                  </a:txBody>
                  <a:tcPr horzOverflow="overflow">
                    <a:lnL cap="flat">
                      <a:noFill/>
                    </a:lnL>
                    <a:lnR cap="flat">
                      <a:noFill/>
                    </a:lnR>
                    <a:lnT cap="flat">
                      <a:noFill/>
                    </a:lnT>
                    <a:lnB cap="flat">
                      <a:noFill/>
                    </a:lnB>
                    <a:lnTlToBr>
                      <a:noFill/>
                    </a:lnTlToBr>
                    <a:lnBlToTr>
                      <a:noFill/>
                    </a:lnBlToTr>
                    <a:solidFill>
                      <a:srgbClr val="3399FF"/>
                    </a:solidFill>
                  </a:tcPr>
                </a:tc>
                <a:extLst>
                  <a:ext uri="{0D108BD9-81ED-4DB2-BD59-A6C34878D82A}">
                    <a16:rowId xmlns:a16="http://schemas.microsoft.com/office/drawing/2014/main" val="10000"/>
                  </a:ext>
                </a:extLst>
              </a:tr>
            </a:tbl>
          </a:graphicData>
        </a:graphic>
      </p:graphicFrame>
      <p:pic>
        <p:nvPicPr>
          <p:cNvPr id="8" name="Picture 12" descr="IFT Corporate Signature - Color Horizontal - 2010.jpg"/>
          <p:cNvPicPr>
            <a:picLocks noChangeAspect="1"/>
          </p:cNvPicPr>
          <p:nvPr userDrawn="1"/>
        </p:nvPicPr>
        <p:blipFill>
          <a:blip r:embed="rId2" cstate="print"/>
          <a:srcRect/>
          <a:stretch>
            <a:fillRect/>
          </a:stretch>
        </p:blipFill>
        <p:spPr bwMode="auto">
          <a:xfrm>
            <a:off x="152400" y="-1588"/>
            <a:ext cx="3505200" cy="129698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C21180EE-12FE-4AD3-8773-D7325719BB6D}" type="slidenum">
              <a:rPr lang="en-US" altLang="zh-TW" smtClean="0"/>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992AA0A5-C7D1-4FB6-9035-64A952231F81}" type="slidenum">
              <a:rPr lang="en-US" altLang="zh-TW" smtClean="0"/>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FC29C820-8912-42C8-B0FF-B1B1F4700766}" type="slidenum">
              <a:rPr lang="en-US" altLang="zh-TW" smtClean="0"/>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endParaRPr lang="en-US" altLang="zh-TW"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D4FFFA1D-C702-485F-9C6B-0B72379D152D}" type="slidenum">
              <a:rPr lang="en-US" altLang="zh-TW" smtClean="0"/>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endParaRPr lang="en-US" altLang="zh-TW" dirty="0"/>
          </a:p>
        </p:txBody>
      </p:sp>
      <p:sp>
        <p:nvSpPr>
          <p:cNvPr id="6" name="頁尾版面配置區 5"/>
          <p:cNvSpPr>
            <a:spLocks noGrp="1"/>
          </p:cNvSpPr>
          <p:nvPr>
            <p:ph type="ftr" sz="quarter" idx="11"/>
          </p:nvPr>
        </p:nvSpPr>
        <p:spPr/>
        <p:txBody>
          <a:bodyPr/>
          <a:lstStyle/>
          <a:p>
            <a:pPr>
              <a:defRPr/>
            </a:pPr>
            <a:endParaRPr lang="en-US" altLang="zh-TW" dirty="0"/>
          </a:p>
        </p:txBody>
      </p:sp>
      <p:sp>
        <p:nvSpPr>
          <p:cNvPr id="7" name="投影片編號版面配置區 6"/>
          <p:cNvSpPr>
            <a:spLocks noGrp="1"/>
          </p:cNvSpPr>
          <p:nvPr>
            <p:ph type="sldNum" sz="quarter" idx="12"/>
          </p:nvPr>
        </p:nvSpPr>
        <p:spPr/>
        <p:txBody>
          <a:bodyPr/>
          <a:lstStyle/>
          <a:p>
            <a:pPr>
              <a:defRPr/>
            </a:pPr>
            <a:fld id="{2AB8E79E-C97B-4426-B0ED-8D2115977A14}" type="slidenum">
              <a:rPr lang="en-US" altLang="zh-TW" smtClean="0"/>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endParaRPr lang="en-US" altLang="zh-TW" dirty="0"/>
          </a:p>
        </p:txBody>
      </p:sp>
      <p:sp>
        <p:nvSpPr>
          <p:cNvPr id="8" name="頁尾版面配置區 7"/>
          <p:cNvSpPr>
            <a:spLocks noGrp="1"/>
          </p:cNvSpPr>
          <p:nvPr>
            <p:ph type="ftr" sz="quarter" idx="11"/>
          </p:nvPr>
        </p:nvSpPr>
        <p:spPr/>
        <p:txBody>
          <a:bodyPr/>
          <a:lstStyle/>
          <a:p>
            <a:pPr>
              <a:defRPr/>
            </a:pPr>
            <a:endParaRPr lang="en-US" altLang="zh-TW" dirty="0"/>
          </a:p>
        </p:txBody>
      </p:sp>
      <p:sp>
        <p:nvSpPr>
          <p:cNvPr id="9" name="投影片編號版面配置區 8"/>
          <p:cNvSpPr>
            <a:spLocks noGrp="1"/>
          </p:cNvSpPr>
          <p:nvPr>
            <p:ph type="sldNum" sz="quarter" idx="12"/>
          </p:nvPr>
        </p:nvSpPr>
        <p:spPr/>
        <p:txBody>
          <a:bodyPr/>
          <a:lstStyle/>
          <a:p>
            <a:pPr>
              <a:defRPr/>
            </a:pPr>
            <a:fld id="{EAB21F84-292F-4ED3-B6B1-3458F8E4B00E}" type="slidenum">
              <a:rPr lang="en-US" altLang="zh-TW" smtClean="0"/>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endParaRPr lang="en-US" altLang="zh-TW"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AD41EB97-55B6-4E39-97E0-CAEC6198E4D1}" type="slidenum">
              <a:rPr lang="en-US" altLang="zh-TW" smtClean="0"/>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dirty="0"/>
          </a:p>
        </p:txBody>
      </p:sp>
      <p:sp>
        <p:nvSpPr>
          <p:cNvPr id="3" name="頁尾版面配置區 2"/>
          <p:cNvSpPr>
            <a:spLocks noGrp="1"/>
          </p:cNvSpPr>
          <p:nvPr>
            <p:ph type="ftr" sz="quarter" idx="11"/>
          </p:nvPr>
        </p:nvSpPr>
        <p:spPr/>
        <p:txBody>
          <a:bodyPr/>
          <a:lstStyle/>
          <a:p>
            <a:pPr>
              <a:defRPr/>
            </a:pPr>
            <a:endParaRPr lang="en-US" altLang="zh-TW" dirty="0"/>
          </a:p>
        </p:txBody>
      </p:sp>
      <p:sp>
        <p:nvSpPr>
          <p:cNvPr id="4" name="投影片編號版面配置區 3"/>
          <p:cNvSpPr>
            <a:spLocks noGrp="1"/>
          </p:cNvSpPr>
          <p:nvPr>
            <p:ph type="sldNum" sz="quarter" idx="12"/>
          </p:nvPr>
        </p:nvSpPr>
        <p:spPr/>
        <p:txBody>
          <a:bodyPr/>
          <a:lstStyle/>
          <a:p>
            <a:pPr>
              <a:defRPr/>
            </a:pPr>
            <a:fld id="{AA46ED3D-B34A-4FC5-B14A-743BBD9429A8}" type="slidenum">
              <a:rPr lang="en-US" altLang="zh-TW" smtClean="0"/>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dirty="0"/>
          </a:p>
        </p:txBody>
      </p:sp>
      <p:sp>
        <p:nvSpPr>
          <p:cNvPr id="6" name="頁尾版面配置區 5"/>
          <p:cNvSpPr>
            <a:spLocks noGrp="1"/>
          </p:cNvSpPr>
          <p:nvPr>
            <p:ph type="ftr" sz="quarter" idx="11"/>
          </p:nvPr>
        </p:nvSpPr>
        <p:spPr/>
        <p:txBody>
          <a:bodyPr/>
          <a:lstStyle/>
          <a:p>
            <a:pPr>
              <a:defRPr/>
            </a:pPr>
            <a:endParaRPr lang="en-US" altLang="zh-TW" dirty="0"/>
          </a:p>
        </p:txBody>
      </p:sp>
      <p:sp>
        <p:nvSpPr>
          <p:cNvPr id="7" name="投影片編號版面配置區 6"/>
          <p:cNvSpPr>
            <a:spLocks noGrp="1"/>
          </p:cNvSpPr>
          <p:nvPr>
            <p:ph type="sldNum" sz="quarter" idx="12"/>
          </p:nvPr>
        </p:nvSpPr>
        <p:spPr/>
        <p:txBody>
          <a:bodyPr/>
          <a:lstStyle/>
          <a:p>
            <a:pPr>
              <a:defRPr/>
            </a:pPr>
            <a:fld id="{CF0E2BED-EA50-427B-9D30-128189A1992D}" type="slidenum">
              <a:rPr lang="en-US" altLang="zh-TW" smtClean="0"/>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dirty="0"/>
          </a:p>
        </p:txBody>
      </p:sp>
      <p:sp>
        <p:nvSpPr>
          <p:cNvPr id="6" name="頁尾版面配置區 5"/>
          <p:cNvSpPr>
            <a:spLocks noGrp="1"/>
          </p:cNvSpPr>
          <p:nvPr>
            <p:ph type="ftr" sz="quarter" idx="11"/>
          </p:nvPr>
        </p:nvSpPr>
        <p:spPr/>
        <p:txBody>
          <a:bodyPr/>
          <a:lstStyle/>
          <a:p>
            <a:pPr>
              <a:defRPr/>
            </a:pPr>
            <a:endParaRPr lang="en-US" altLang="zh-TW" dirty="0"/>
          </a:p>
        </p:txBody>
      </p:sp>
      <p:sp>
        <p:nvSpPr>
          <p:cNvPr id="7" name="投影片編號版面配置區 6"/>
          <p:cNvSpPr>
            <a:spLocks noGrp="1"/>
          </p:cNvSpPr>
          <p:nvPr>
            <p:ph type="sldNum" sz="quarter" idx="12"/>
          </p:nvPr>
        </p:nvSpPr>
        <p:spPr/>
        <p:txBody>
          <a:bodyPr/>
          <a:lstStyle/>
          <a:p>
            <a:pPr>
              <a:defRPr/>
            </a:pPr>
            <a:fld id="{CD2F892B-CFA9-4955-95EF-410A274CFCD4}" type="slidenum">
              <a:rPr lang="en-US" altLang="zh-TW" smtClean="0"/>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TW"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A72048-8794-44FA-ABCC-F4EFD9AF64DD}" type="slidenum">
              <a:rPr lang="en-US" altLang="zh-TW" smtClean="0"/>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14.tiff"/><Relationship Id="rId9" Type="http://schemas.microsoft.com/office/2007/relationships/diagramDrawing" Target="../diagrams/drawing2.xml"/><Relationship Id="rId14"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7"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3.jpeg"/><Relationship Id="rId9"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3.jpeg"/><Relationship Id="rId9"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V2N-_9_vLAhXFnaYKHXHPDuEQjRwIBw&amp;url=https://insight.nhtv.nl/renewal-unwto-tedqual-trademark-approved/&amp;psig=AFQjCNFFaXOYxYbbmUUJvqf3Qi-I1k-pJw&amp;ust=146009811745654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39083"/>
            <a:ext cx="9188460" cy="6133297"/>
          </a:xfrm>
          <a:prstGeom prst="rect">
            <a:avLst/>
          </a:prstGeom>
        </p:spPr>
      </p:pic>
      <p:sp>
        <p:nvSpPr>
          <p:cNvPr id="4" name="文字方塊 3"/>
          <p:cNvSpPr txBox="1"/>
          <p:nvPr/>
        </p:nvSpPr>
        <p:spPr>
          <a:xfrm>
            <a:off x="0" y="1243255"/>
            <a:ext cx="9188460" cy="6309420"/>
          </a:xfrm>
          <a:prstGeom prst="rect">
            <a:avLst/>
          </a:prstGeom>
          <a:solidFill>
            <a:srgbClr val="FFFFFF">
              <a:alpha val="69804"/>
            </a:srgbClr>
          </a:solidFill>
        </p:spPr>
        <p:txBody>
          <a:bodyPr wrap="square" rtlCol="0">
            <a:spAutoFit/>
          </a:bodyPr>
          <a:lstStyle/>
          <a:p>
            <a:pPr algn="ctr"/>
            <a:endParaRPr lang="en-US" altLang="zh-CN" sz="3200" b="1" dirty="0" smtClean="0">
              <a:solidFill>
                <a:srgbClr val="0000FF"/>
              </a:solidFill>
              <a:latin typeface="Script MT Bold" panose="03040602040607080904" pitchFamily="66" charset="0"/>
            </a:endParaRPr>
          </a:p>
          <a:p>
            <a:pPr algn="ctr"/>
            <a:endParaRPr lang="en-US" altLang="zh-CN" sz="3200" b="1" dirty="0">
              <a:solidFill>
                <a:srgbClr val="0000FF"/>
              </a:solidFill>
              <a:latin typeface="Script MT Bold" panose="03040602040607080904" pitchFamily="66" charset="0"/>
            </a:endParaRPr>
          </a:p>
          <a:p>
            <a:pPr algn="ctr"/>
            <a:endParaRPr lang="en-US" altLang="zh-CN" sz="3200" b="1" dirty="0" smtClean="0">
              <a:solidFill>
                <a:srgbClr val="0000FF"/>
              </a:solidFill>
              <a:latin typeface="Script MT Bold" panose="03040602040607080904" pitchFamily="66" charset="0"/>
            </a:endParaRPr>
          </a:p>
          <a:p>
            <a:pPr algn="ctr"/>
            <a:r>
              <a:rPr lang="zh-CN" altLang="en-US" sz="3200" b="1" dirty="0" smtClean="0">
                <a:solidFill>
                  <a:srgbClr val="0000FF"/>
                </a:solidFill>
                <a:latin typeface="Script MT Bold" panose="03040602040607080904" pitchFamily="66" charset="0"/>
              </a:rPr>
              <a:t>中小企業</a:t>
            </a:r>
            <a:r>
              <a:rPr lang="zh-CN" altLang="en-US" sz="3200" b="1" dirty="0">
                <a:solidFill>
                  <a:srgbClr val="0000FF"/>
                </a:solidFill>
                <a:latin typeface="Script MT Bold" panose="03040602040607080904" pitchFamily="66" charset="0"/>
              </a:rPr>
              <a:t>：推動旅遊經濟健康發展的重要力量</a:t>
            </a:r>
            <a:endParaRPr lang="en-US" altLang="zh-CN" sz="3200" b="1" dirty="0">
              <a:solidFill>
                <a:srgbClr val="0000FF"/>
              </a:solidFill>
              <a:latin typeface="Script MT Bold" panose="03040602040607080904" pitchFamily="66" charset="0"/>
            </a:endParaRPr>
          </a:p>
          <a:p>
            <a:pPr algn="ctr"/>
            <a:r>
              <a:rPr lang="en-US" sz="3200" dirty="0" smtClean="0"/>
              <a:t>SMEs</a:t>
            </a:r>
            <a:r>
              <a:rPr lang="en-US" sz="3200" dirty="0"/>
              <a:t>: An Important Force to Promote the Healthy Development of Tourism </a:t>
            </a:r>
            <a:r>
              <a:rPr lang="en-US" sz="3200" dirty="0" smtClean="0"/>
              <a:t>Economy</a:t>
            </a:r>
          </a:p>
          <a:p>
            <a:pPr algn="ctr"/>
            <a:endParaRPr lang="en-US" sz="3200" dirty="0"/>
          </a:p>
          <a:p>
            <a:pPr algn="ctr"/>
            <a:r>
              <a:rPr lang="zh-CN" altLang="en-US" sz="3200" b="1" dirty="0">
                <a:solidFill>
                  <a:srgbClr val="0000FF"/>
                </a:solidFill>
                <a:latin typeface="Script MT Bold" panose="03040602040607080904" pitchFamily="66" charset="0"/>
              </a:rPr>
              <a:t>管潔琦 博士</a:t>
            </a:r>
            <a:endParaRPr lang="en-US" altLang="zh-CN" sz="3200" b="1" dirty="0">
              <a:solidFill>
                <a:srgbClr val="0000FF"/>
              </a:solidFill>
              <a:latin typeface="Script MT Bold" panose="03040602040607080904" pitchFamily="66" charset="0"/>
            </a:endParaRPr>
          </a:p>
          <a:p>
            <a:pPr algn="ctr"/>
            <a:r>
              <a:rPr lang="en-US" altLang="zh-CN" sz="3200" dirty="0" smtClean="0"/>
              <a:t>Dr. </a:t>
            </a:r>
            <a:r>
              <a:rPr lang="en-US" altLang="zh-CN" sz="3200" dirty="0"/>
              <a:t>Jenny Guan</a:t>
            </a:r>
          </a:p>
          <a:p>
            <a:pPr algn="ctr"/>
            <a:endParaRPr lang="en-US" altLang="zh-CN" sz="2800" b="1" dirty="0" smtClean="0">
              <a:solidFill>
                <a:srgbClr val="0000FF"/>
              </a:solidFill>
              <a:latin typeface="Script MT Bold" panose="03040602040607080904" pitchFamily="66" charset="0"/>
            </a:endParaRPr>
          </a:p>
          <a:p>
            <a:pPr algn="ctr"/>
            <a:endParaRPr lang="en-US" altLang="zh-TW" sz="4400" b="1" dirty="0" smtClean="0">
              <a:solidFill>
                <a:srgbClr val="0000FF"/>
              </a:solidFill>
              <a:latin typeface="Script MT Bold" panose="03040602040607080904" pitchFamily="66" charset="0"/>
            </a:endParaRPr>
          </a:p>
          <a:p>
            <a:pPr algn="ctr"/>
            <a:endParaRPr lang="en-US" altLang="zh-TW" sz="4400" b="1" dirty="0">
              <a:solidFill>
                <a:srgbClr val="0000FF"/>
              </a:solidFill>
              <a:latin typeface="Script MT Bold" panose="03040602040607080904" pitchFamily="66" charset="0"/>
            </a:endParaRPr>
          </a:p>
        </p:txBody>
      </p:sp>
      <p:pic>
        <p:nvPicPr>
          <p:cNvPr id="6" name="圖片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39420" y="116632"/>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1</a:t>
            </a:fld>
            <a:endParaRPr lang="en-US" altLang="zh-T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45" name="Rectangle 17"/>
          <p:cNvSpPr>
            <a:spLocks noChangeArrowheads="1"/>
          </p:cNvSpPr>
          <p:nvPr/>
        </p:nvSpPr>
        <p:spPr bwMode="auto">
          <a:xfrm>
            <a:off x="457200" y="1600200"/>
            <a:ext cx="7772400" cy="2743200"/>
          </a:xfrm>
          <a:prstGeom prst="rect">
            <a:avLst/>
          </a:prstGeom>
          <a:noFill/>
          <a:ln w="9525">
            <a:noFill/>
            <a:miter lim="800000"/>
            <a:headEnd/>
            <a:tailEnd/>
          </a:ln>
          <a:effectLst/>
        </p:spPr>
        <p:txBody>
          <a:bodyPr/>
          <a:lstStyle/>
          <a:p>
            <a:pPr marL="342900" indent="-342900">
              <a:spcBef>
                <a:spcPct val="20000"/>
              </a:spcBef>
              <a:buFontTx/>
              <a:buChar char="•"/>
            </a:pPr>
            <a:endParaRPr lang="zh-TW" altLang="en-US" sz="3200" dirty="0">
              <a:solidFill>
                <a:schemeClr val="tx2"/>
              </a:solidFill>
              <a:ea typeface="新細明體" pitchFamily="18" charset="-120"/>
            </a:endParaRPr>
          </a:p>
          <a:p>
            <a:pPr marL="342900" indent="-342900">
              <a:spcBef>
                <a:spcPct val="20000"/>
              </a:spcBef>
            </a:pPr>
            <a:endParaRPr lang="zh-TW" altLang="en-US" sz="3200" dirty="0">
              <a:solidFill>
                <a:schemeClr val="tx2"/>
              </a:solidFill>
              <a:ea typeface="新細明體" pitchFamily="18" charset="-120"/>
            </a:endParaRPr>
          </a:p>
        </p:txBody>
      </p:sp>
      <p:sp>
        <p:nvSpPr>
          <p:cNvPr id="176153" name="Text Box 25"/>
          <p:cNvSpPr txBox="1">
            <a:spLocks noChangeArrowheads="1"/>
          </p:cNvSpPr>
          <p:nvPr/>
        </p:nvSpPr>
        <p:spPr bwMode="auto">
          <a:xfrm>
            <a:off x="1203325" y="8077200"/>
            <a:ext cx="298450" cy="228600"/>
          </a:xfrm>
          <a:prstGeom prst="rect">
            <a:avLst/>
          </a:prstGeom>
          <a:noFill/>
          <a:ln w="9525">
            <a:noFill/>
            <a:miter lim="800000"/>
            <a:headEnd/>
            <a:tailEnd/>
          </a:ln>
          <a:effectLst/>
        </p:spPr>
        <p:txBody>
          <a:bodyPr wrap="none">
            <a:spAutoFit/>
          </a:bodyPr>
          <a:lstStyle/>
          <a:p>
            <a:r>
              <a:rPr lang="zh-TW" altLang="en-US" sz="900">
                <a:latin typeface="Optimum" pitchFamily="34" charset="0"/>
                <a:ea typeface="新細明體" pitchFamily="18" charset="-120"/>
              </a:rPr>
              <a:t>８</a:t>
            </a:r>
          </a:p>
        </p:txBody>
      </p:sp>
      <p:sp>
        <p:nvSpPr>
          <p:cNvPr id="38" name="等腰三角形 3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等腰三角形 3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6" name="圖片 2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3" name="TextBox 2"/>
          <p:cNvSpPr txBox="1"/>
          <p:nvPr/>
        </p:nvSpPr>
        <p:spPr>
          <a:xfrm>
            <a:off x="2555776" y="1196752"/>
            <a:ext cx="5472608" cy="646331"/>
          </a:xfrm>
          <a:prstGeom prst="rect">
            <a:avLst/>
          </a:prstGeom>
          <a:noFill/>
        </p:spPr>
        <p:txBody>
          <a:bodyPr wrap="square" rtlCol="0">
            <a:spAutoFit/>
          </a:bodyPr>
          <a:lstStyle/>
          <a:p>
            <a:endParaRPr lang="en-US" altLang="zh-CN" dirty="0" smtClean="0"/>
          </a:p>
          <a:p>
            <a:endParaRPr lang="en-US" altLang="zh-CN" dirty="0" smtClean="0"/>
          </a:p>
        </p:txBody>
      </p:sp>
      <p:sp>
        <p:nvSpPr>
          <p:cNvPr id="32" name="矩形 1"/>
          <p:cNvSpPr/>
          <p:nvPr/>
        </p:nvSpPr>
        <p:spPr>
          <a:xfrm>
            <a:off x="3788057" y="5593031"/>
            <a:ext cx="5651079" cy="954107"/>
          </a:xfrm>
          <a:prstGeom prst="rect">
            <a:avLst/>
          </a:prstGeom>
        </p:spPr>
        <p:txBody>
          <a:bodyPr wrap="square">
            <a:spAutoFit/>
          </a:bodyPr>
          <a:lstStyle/>
          <a:p>
            <a:pPr algn="ctr" eaLnBrk="0" hangingPunct="0">
              <a:defRPr/>
            </a:pPr>
            <a:r>
              <a:rPr kumimoji="0" lang="zh-CN" altLang="en-U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物</a:t>
            </a:r>
            <a:r>
              <a:rPr kumimoji="0" lang="zh-CN" altLang="en-U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流與運輸</a:t>
            </a:r>
            <a:endParaRPr kumimoji="0" lang="en-US" altLang="zh-CN"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a:p>
            <a:pPr algn="ctr" eaLnBrk="0" hangingPunct="0">
              <a:defRPr/>
            </a:pPr>
            <a:r>
              <a:rPr kumimoji="0" lang="en-US" altLang="zh-CN"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Logistics</a:t>
            </a:r>
            <a:r>
              <a:rPr kumimoji="0" lang="zh-CN" altLang="en-U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 </a:t>
            </a:r>
            <a:r>
              <a:rPr kumimoji="0" lang="en-US" altLang="zh-CN"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and Transport</a:t>
            </a:r>
            <a:endParaRPr kumimoji="0" lang="zh-TW" altLang="en-US"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p:txBody>
      </p:sp>
      <p:pic>
        <p:nvPicPr>
          <p:cNvPr id="36" name="Picture 35">
            <a:extLst>
              <a:ext uri="{FF2B5EF4-FFF2-40B4-BE49-F238E27FC236}">
                <a16:creationId xmlns:a16="http://schemas.microsoft.com/office/drawing/2014/main" id="{9F81BDBB-A91C-DE4D-9DD5-AD83AE7C50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596" y="3368584"/>
            <a:ext cx="4348177" cy="3438540"/>
          </a:xfrm>
          <a:prstGeom prst="rect">
            <a:avLst/>
          </a:prstGeom>
        </p:spPr>
      </p:pic>
      <p:grpSp>
        <p:nvGrpSpPr>
          <p:cNvPr id="37" name="Group 36">
            <a:extLst>
              <a:ext uri="{FF2B5EF4-FFF2-40B4-BE49-F238E27FC236}">
                <a16:creationId xmlns:a16="http://schemas.microsoft.com/office/drawing/2014/main" id="{E396FAB3-883B-EF47-AF86-0D8F2FE96649}"/>
              </a:ext>
            </a:extLst>
          </p:cNvPr>
          <p:cNvGrpSpPr/>
          <p:nvPr/>
        </p:nvGrpSpPr>
        <p:grpSpPr>
          <a:xfrm>
            <a:off x="1567422" y="4079514"/>
            <a:ext cx="1903441" cy="1902024"/>
            <a:chOff x="4191529" y="3114097"/>
            <a:chExt cx="1903441" cy="1902024"/>
          </a:xfrm>
        </p:grpSpPr>
        <p:sp>
          <p:nvSpPr>
            <p:cNvPr id="40" name="Oval 39">
              <a:extLst>
                <a:ext uri="{FF2B5EF4-FFF2-40B4-BE49-F238E27FC236}">
                  <a16:creationId xmlns:a16="http://schemas.microsoft.com/office/drawing/2014/main" id="{1C69E664-F5C4-9A4D-BF98-12473C06C8D9}"/>
                </a:ext>
              </a:extLst>
            </p:cNvPr>
            <p:cNvSpPr/>
            <p:nvPr/>
          </p:nvSpPr>
          <p:spPr>
            <a:xfrm>
              <a:off x="4191529" y="3114097"/>
              <a:ext cx="973666" cy="956734"/>
            </a:xfrm>
            <a:prstGeom prst="ellipse">
              <a:avLst/>
            </a:prstGeom>
            <a:gradFill>
              <a:gsLst>
                <a:gs pos="0">
                  <a:srgbClr val="A8885A"/>
                </a:gs>
                <a:gs pos="100000">
                  <a:schemeClr val="bg1">
                    <a:alpha val="0"/>
                    <a:lumMod val="0"/>
                    <a:lumOff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22FA3D5-CE93-074D-8AF9-67426FE1397B}"/>
                </a:ext>
              </a:extLst>
            </p:cNvPr>
            <p:cNvSpPr/>
            <p:nvPr/>
          </p:nvSpPr>
          <p:spPr>
            <a:xfrm>
              <a:off x="5121304" y="3945080"/>
              <a:ext cx="973666" cy="956734"/>
            </a:xfrm>
            <a:prstGeom prst="ellipse">
              <a:avLst/>
            </a:prstGeom>
            <a:gradFill>
              <a:gsLst>
                <a:gs pos="0">
                  <a:srgbClr val="A8885A"/>
                </a:gs>
                <a:gs pos="100000">
                  <a:schemeClr val="bg1">
                    <a:alpha val="0"/>
                    <a:lumMod val="0"/>
                    <a:lumOff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B28D151-7826-424E-8896-F2019E24518E}"/>
                </a:ext>
              </a:extLst>
            </p:cNvPr>
            <p:cNvSpPr/>
            <p:nvPr/>
          </p:nvSpPr>
          <p:spPr>
            <a:xfrm>
              <a:off x="4530181" y="4398689"/>
              <a:ext cx="635014" cy="617432"/>
            </a:xfrm>
            <a:prstGeom prst="ellipse">
              <a:avLst/>
            </a:prstGeom>
            <a:gradFill>
              <a:gsLst>
                <a:gs pos="0">
                  <a:srgbClr val="A8885A"/>
                </a:gs>
                <a:gs pos="100000">
                  <a:schemeClr val="bg1">
                    <a:alpha val="0"/>
                    <a:lumMod val="0"/>
                    <a:lumOff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11E20D0B-1014-1F48-B01B-BD0E657A4791}"/>
              </a:ext>
            </a:extLst>
          </p:cNvPr>
          <p:cNvGrpSpPr/>
          <p:nvPr/>
        </p:nvGrpSpPr>
        <p:grpSpPr>
          <a:xfrm>
            <a:off x="1840708" y="4747746"/>
            <a:ext cx="955997" cy="927787"/>
            <a:chOff x="4608263" y="3802655"/>
            <a:chExt cx="955997" cy="927787"/>
          </a:xfrm>
        </p:grpSpPr>
        <p:sp>
          <p:nvSpPr>
            <p:cNvPr id="44" name="Left-Right Arrow 43">
              <a:extLst>
                <a:ext uri="{FF2B5EF4-FFF2-40B4-BE49-F238E27FC236}">
                  <a16:creationId xmlns:a16="http://schemas.microsoft.com/office/drawing/2014/main" id="{F2654621-52B8-B649-AC12-3B895796C92F}"/>
                </a:ext>
              </a:extLst>
            </p:cNvPr>
            <p:cNvSpPr/>
            <p:nvPr/>
          </p:nvSpPr>
          <p:spPr>
            <a:xfrm rot="2289589">
              <a:off x="4778726" y="3802655"/>
              <a:ext cx="702733" cy="25294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Left-Right Arrow 44">
              <a:extLst>
                <a:ext uri="{FF2B5EF4-FFF2-40B4-BE49-F238E27FC236}">
                  <a16:creationId xmlns:a16="http://schemas.microsoft.com/office/drawing/2014/main" id="{44D2C524-D5EF-F44A-A883-56D2862720EF}"/>
                </a:ext>
              </a:extLst>
            </p:cNvPr>
            <p:cNvSpPr/>
            <p:nvPr/>
          </p:nvSpPr>
          <p:spPr>
            <a:xfrm rot="4791434">
              <a:off x="4383370" y="4054577"/>
              <a:ext cx="702733" cy="25294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Left-Right Arrow 45">
              <a:extLst>
                <a:ext uri="{FF2B5EF4-FFF2-40B4-BE49-F238E27FC236}">
                  <a16:creationId xmlns:a16="http://schemas.microsoft.com/office/drawing/2014/main" id="{BC7DAFCA-CCC3-9242-8ED1-628EE41FD704}"/>
                </a:ext>
              </a:extLst>
            </p:cNvPr>
            <p:cNvSpPr/>
            <p:nvPr/>
          </p:nvSpPr>
          <p:spPr>
            <a:xfrm rot="20005223">
              <a:off x="5022532" y="4477495"/>
              <a:ext cx="541728" cy="25294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193125" y="898902"/>
            <a:ext cx="4717531" cy="2585323"/>
          </a:xfrm>
          <a:prstGeom prst="rect">
            <a:avLst/>
          </a:prstGeom>
          <a:noFill/>
        </p:spPr>
        <p:txBody>
          <a:bodyPr wrap="square" rtlCol="0">
            <a:spAutoFit/>
          </a:bodyPr>
          <a:lstStyle/>
          <a:p>
            <a:pPr marL="285750" indent="-285750">
              <a:buFont typeface="Wingdings" panose="05000000000000000000" pitchFamily="2" charset="2"/>
              <a:buChar char="q"/>
            </a:pPr>
            <a:r>
              <a:rPr lang="zh-CN" altLang="en-US" sz="1400" dirty="0" smtClean="0"/>
              <a:t>區域交通基建的完善和融合將助理物流與旅遊業發展</a:t>
            </a:r>
            <a:r>
              <a:rPr lang="en-US" sz="1400" dirty="0"/>
              <a:t>The improvement and integration of regional </a:t>
            </a:r>
            <a:r>
              <a:rPr lang="en-US" sz="1400" dirty="0" smtClean="0"/>
              <a:t>transport </a:t>
            </a:r>
            <a:r>
              <a:rPr lang="en-US" sz="1400" dirty="0"/>
              <a:t>infrastructure will assist the development of logistics and </a:t>
            </a:r>
            <a:r>
              <a:rPr lang="en-US" sz="1400" dirty="0" smtClean="0"/>
              <a:t>tourism </a:t>
            </a:r>
            <a:r>
              <a:rPr lang="en-US" altLang="zh-CN" sz="1400" dirty="0" smtClean="0"/>
              <a:t>industries</a:t>
            </a:r>
            <a:endParaRPr lang="en-US" sz="1400" dirty="0"/>
          </a:p>
          <a:p>
            <a:pPr marL="285750" indent="-285750">
              <a:buFont typeface="Wingdings" panose="05000000000000000000" pitchFamily="2" charset="2"/>
              <a:buChar char="q"/>
            </a:pPr>
            <a:endParaRPr lang="en-US" altLang="zh-CN" dirty="0" smtClean="0"/>
          </a:p>
          <a:p>
            <a:pPr marL="285750" indent="-285750">
              <a:buFont typeface="Wingdings" panose="05000000000000000000" pitchFamily="2" charset="2"/>
              <a:buChar char="q"/>
            </a:pPr>
            <a:r>
              <a:rPr lang="zh-CN" altLang="en-US" sz="1400" dirty="0" smtClean="0"/>
              <a:t>跨區域物流與運輸企業的發展和協作將大大降低旅遊業及其產業鏈的成本。</a:t>
            </a:r>
            <a:r>
              <a:rPr lang="en-US" sz="1400" dirty="0"/>
              <a:t>The development and collaboration of cross-region logistics </a:t>
            </a:r>
            <a:r>
              <a:rPr lang="en-US" sz="1400" dirty="0" smtClean="0"/>
              <a:t>will </a:t>
            </a:r>
            <a:r>
              <a:rPr lang="en-US" sz="1400" dirty="0"/>
              <a:t>greatly reduce the cost of the tourism industry and its industrial chain</a:t>
            </a:r>
            <a:endParaRPr lang="en-US" altLang="zh-CN" sz="1400" dirty="0" smtClean="0"/>
          </a:p>
          <a:p>
            <a:endParaRPr lang="en-US" altLang="zh-CN" dirty="0" smtClean="0"/>
          </a:p>
        </p:txBody>
      </p:sp>
      <p:graphicFrame>
        <p:nvGraphicFramePr>
          <p:cNvPr id="79" name="Diagram 78"/>
          <p:cNvGraphicFramePr/>
          <p:nvPr>
            <p:extLst>
              <p:ext uri="{D42A27DB-BD31-4B8C-83A1-F6EECF244321}">
                <p14:modId xmlns:p14="http://schemas.microsoft.com/office/powerpoint/2010/main" val="3837787458"/>
              </p:ext>
            </p:extLst>
          </p:nvPr>
        </p:nvGraphicFramePr>
        <p:xfrm>
          <a:off x="5546353" y="492730"/>
          <a:ext cx="3710665" cy="27007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0" name="Diagram 79"/>
          <p:cNvGraphicFramePr/>
          <p:nvPr>
            <p:extLst>
              <p:ext uri="{D42A27DB-BD31-4B8C-83A1-F6EECF244321}">
                <p14:modId xmlns:p14="http://schemas.microsoft.com/office/powerpoint/2010/main" val="2594123966"/>
              </p:ext>
            </p:extLst>
          </p:nvPr>
        </p:nvGraphicFramePr>
        <p:xfrm>
          <a:off x="3168310" y="1159101"/>
          <a:ext cx="6617611" cy="47247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TextBox 1"/>
          <p:cNvSpPr txBox="1"/>
          <p:nvPr/>
        </p:nvSpPr>
        <p:spPr>
          <a:xfrm>
            <a:off x="662514" y="3842263"/>
            <a:ext cx="828143" cy="276999"/>
          </a:xfrm>
          <a:prstGeom prst="rect">
            <a:avLst/>
          </a:prstGeom>
          <a:noFill/>
        </p:spPr>
        <p:txBody>
          <a:bodyPr wrap="square" rtlCol="0">
            <a:spAutoFit/>
          </a:bodyPr>
          <a:lstStyle/>
          <a:p>
            <a:r>
              <a:rPr lang="en-US" sz="1200" dirty="0" err="1" smtClean="0"/>
              <a:t>Zhaoqing</a:t>
            </a:r>
            <a:endParaRPr lang="en-US" sz="1200" dirty="0"/>
          </a:p>
        </p:txBody>
      </p:sp>
      <p:sp>
        <p:nvSpPr>
          <p:cNvPr id="4" name="TextBox 3"/>
          <p:cNvSpPr txBox="1"/>
          <p:nvPr/>
        </p:nvSpPr>
        <p:spPr>
          <a:xfrm>
            <a:off x="1128764" y="5133544"/>
            <a:ext cx="956596" cy="276999"/>
          </a:xfrm>
          <a:prstGeom prst="rect">
            <a:avLst/>
          </a:prstGeom>
          <a:noFill/>
        </p:spPr>
        <p:txBody>
          <a:bodyPr wrap="square" rtlCol="0">
            <a:spAutoFit/>
          </a:bodyPr>
          <a:lstStyle/>
          <a:p>
            <a:r>
              <a:rPr lang="en-US" sz="1200" dirty="0" smtClean="0"/>
              <a:t>Jiangmen</a:t>
            </a:r>
            <a:endParaRPr lang="en-US" sz="1200" dirty="0"/>
          </a:p>
        </p:txBody>
      </p:sp>
      <p:sp>
        <p:nvSpPr>
          <p:cNvPr id="6" name="TextBox 5"/>
          <p:cNvSpPr txBox="1"/>
          <p:nvPr/>
        </p:nvSpPr>
        <p:spPr>
          <a:xfrm>
            <a:off x="1814086" y="6363769"/>
            <a:ext cx="727002" cy="276999"/>
          </a:xfrm>
          <a:prstGeom prst="rect">
            <a:avLst/>
          </a:prstGeom>
          <a:noFill/>
        </p:spPr>
        <p:txBody>
          <a:bodyPr wrap="square" rtlCol="0">
            <a:spAutoFit/>
          </a:bodyPr>
          <a:lstStyle/>
          <a:p>
            <a:r>
              <a:rPr lang="en-US" sz="1200" dirty="0" smtClean="0"/>
              <a:t>Zhuhai</a:t>
            </a:r>
            <a:endParaRPr lang="en-US" sz="1200" dirty="0"/>
          </a:p>
        </p:txBody>
      </p:sp>
      <p:sp>
        <p:nvSpPr>
          <p:cNvPr id="24" name="TextBox 23"/>
          <p:cNvSpPr txBox="1"/>
          <p:nvPr/>
        </p:nvSpPr>
        <p:spPr>
          <a:xfrm>
            <a:off x="2451927" y="6308448"/>
            <a:ext cx="727002" cy="276999"/>
          </a:xfrm>
          <a:prstGeom prst="rect">
            <a:avLst/>
          </a:prstGeom>
          <a:noFill/>
        </p:spPr>
        <p:txBody>
          <a:bodyPr wrap="square" rtlCol="0">
            <a:spAutoFit/>
          </a:bodyPr>
          <a:lstStyle/>
          <a:p>
            <a:r>
              <a:rPr lang="en-US" sz="1200" dirty="0" smtClean="0"/>
              <a:t>Macau</a:t>
            </a:r>
            <a:endParaRPr lang="en-US" sz="1200" dirty="0"/>
          </a:p>
        </p:txBody>
      </p:sp>
      <p:sp>
        <p:nvSpPr>
          <p:cNvPr id="25" name="TextBox 24"/>
          <p:cNvSpPr txBox="1"/>
          <p:nvPr/>
        </p:nvSpPr>
        <p:spPr>
          <a:xfrm>
            <a:off x="3280316" y="5799980"/>
            <a:ext cx="971250" cy="276999"/>
          </a:xfrm>
          <a:prstGeom prst="rect">
            <a:avLst/>
          </a:prstGeom>
          <a:noFill/>
        </p:spPr>
        <p:txBody>
          <a:bodyPr wrap="square" rtlCol="0">
            <a:spAutoFit/>
          </a:bodyPr>
          <a:lstStyle/>
          <a:p>
            <a:r>
              <a:rPr lang="en-US" sz="1200" dirty="0" smtClean="0"/>
              <a:t>Hong </a:t>
            </a:r>
            <a:r>
              <a:rPr lang="en-US" sz="1200" dirty="0"/>
              <a:t>K</a:t>
            </a:r>
            <a:r>
              <a:rPr lang="en-US" sz="1200" dirty="0" smtClean="0"/>
              <a:t>ong</a:t>
            </a:r>
            <a:endParaRPr lang="en-US" sz="1200" dirty="0"/>
          </a:p>
        </p:txBody>
      </p:sp>
      <p:sp>
        <p:nvSpPr>
          <p:cNvPr id="27" name="TextBox 26"/>
          <p:cNvSpPr txBox="1"/>
          <p:nvPr/>
        </p:nvSpPr>
        <p:spPr>
          <a:xfrm>
            <a:off x="2886902" y="4208870"/>
            <a:ext cx="971250" cy="276999"/>
          </a:xfrm>
          <a:prstGeom prst="rect">
            <a:avLst/>
          </a:prstGeom>
          <a:noFill/>
        </p:spPr>
        <p:txBody>
          <a:bodyPr wrap="square" rtlCol="0">
            <a:spAutoFit/>
          </a:bodyPr>
          <a:lstStyle/>
          <a:p>
            <a:r>
              <a:rPr lang="en-US" sz="1200" dirty="0" smtClean="0"/>
              <a:t>Huizhou</a:t>
            </a:r>
            <a:endParaRPr lang="en-US" sz="1200" dirty="0"/>
          </a:p>
        </p:txBody>
      </p:sp>
      <p:sp>
        <p:nvSpPr>
          <p:cNvPr id="28" name="TextBox 27"/>
          <p:cNvSpPr txBox="1"/>
          <p:nvPr/>
        </p:nvSpPr>
        <p:spPr>
          <a:xfrm>
            <a:off x="2317687" y="4513316"/>
            <a:ext cx="971250" cy="276999"/>
          </a:xfrm>
          <a:prstGeom prst="rect">
            <a:avLst/>
          </a:prstGeom>
          <a:noFill/>
        </p:spPr>
        <p:txBody>
          <a:bodyPr wrap="square" rtlCol="0">
            <a:spAutoFit/>
          </a:bodyPr>
          <a:lstStyle/>
          <a:p>
            <a:r>
              <a:rPr lang="en-US" sz="1200" dirty="0" smtClean="0"/>
              <a:t>Dongguan</a:t>
            </a:r>
            <a:endParaRPr lang="en-US" sz="1200" dirty="0"/>
          </a:p>
        </p:txBody>
      </p:sp>
      <p:sp>
        <p:nvSpPr>
          <p:cNvPr id="29" name="TextBox 28"/>
          <p:cNvSpPr txBox="1"/>
          <p:nvPr/>
        </p:nvSpPr>
        <p:spPr>
          <a:xfrm>
            <a:off x="1925046" y="3887673"/>
            <a:ext cx="971250" cy="276999"/>
          </a:xfrm>
          <a:prstGeom prst="rect">
            <a:avLst/>
          </a:prstGeom>
          <a:noFill/>
        </p:spPr>
        <p:txBody>
          <a:bodyPr wrap="square" rtlCol="0">
            <a:spAutoFit/>
          </a:bodyPr>
          <a:lstStyle/>
          <a:p>
            <a:r>
              <a:rPr lang="en-US" sz="1200" dirty="0" smtClean="0"/>
              <a:t>Guangzhou</a:t>
            </a:r>
            <a:endParaRPr lang="en-US" sz="1200" dirty="0"/>
          </a:p>
        </p:txBody>
      </p:sp>
      <p:sp>
        <p:nvSpPr>
          <p:cNvPr id="30" name="TextBox 29"/>
          <p:cNvSpPr txBox="1"/>
          <p:nvPr/>
        </p:nvSpPr>
        <p:spPr>
          <a:xfrm>
            <a:off x="2916814" y="4910454"/>
            <a:ext cx="996099" cy="276999"/>
          </a:xfrm>
          <a:prstGeom prst="rect">
            <a:avLst/>
          </a:prstGeom>
          <a:noFill/>
        </p:spPr>
        <p:txBody>
          <a:bodyPr wrap="square" rtlCol="0">
            <a:spAutoFit/>
          </a:bodyPr>
          <a:lstStyle/>
          <a:p>
            <a:r>
              <a:rPr lang="en-US" sz="1200" dirty="0" smtClean="0"/>
              <a:t>Shenzhen</a:t>
            </a:r>
            <a:endParaRPr lang="en-US" sz="1200" dirty="0"/>
          </a:p>
        </p:txBody>
      </p:sp>
      <p:sp>
        <p:nvSpPr>
          <p:cNvPr id="31" name="TextBox 30"/>
          <p:cNvSpPr txBox="1"/>
          <p:nvPr/>
        </p:nvSpPr>
        <p:spPr>
          <a:xfrm>
            <a:off x="1820059" y="5356997"/>
            <a:ext cx="996099" cy="276999"/>
          </a:xfrm>
          <a:prstGeom prst="rect">
            <a:avLst/>
          </a:prstGeom>
          <a:noFill/>
        </p:spPr>
        <p:txBody>
          <a:bodyPr wrap="square" rtlCol="0">
            <a:spAutoFit/>
          </a:bodyPr>
          <a:lstStyle/>
          <a:p>
            <a:r>
              <a:rPr lang="en-US" sz="1200" dirty="0" err="1" smtClean="0"/>
              <a:t>Zhongshan</a:t>
            </a:r>
            <a:endParaRPr lang="en-US" sz="1200" dirty="0"/>
          </a:p>
        </p:txBody>
      </p:sp>
      <p:sp>
        <p:nvSpPr>
          <p:cNvPr id="33" name="TextBox 32"/>
          <p:cNvSpPr txBox="1"/>
          <p:nvPr/>
        </p:nvSpPr>
        <p:spPr>
          <a:xfrm>
            <a:off x="1525805" y="4419381"/>
            <a:ext cx="996099" cy="276999"/>
          </a:xfrm>
          <a:prstGeom prst="rect">
            <a:avLst/>
          </a:prstGeom>
          <a:noFill/>
        </p:spPr>
        <p:txBody>
          <a:bodyPr wrap="square" rtlCol="0">
            <a:spAutoFit/>
          </a:bodyPr>
          <a:lstStyle/>
          <a:p>
            <a:r>
              <a:rPr lang="en-US" sz="1200" dirty="0" smtClean="0"/>
              <a:t>Foshan</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62911" y="-520590"/>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4" name="Slide Number Placeholder 3"/>
          <p:cNvSpPr>
            <a:spLocks noGrp="1"/>
          </p:cNvSpPr>
          <p:nvPr>
            <p:ph type="sldNum" sz="quarter" idx="12"/>
          </p:nvPr>
        </p:nvSpPr>
        <p:spPr/>
        <p:txBody>
          <a:bodyPr/>
          <a:lstStyle/>
          <a:p>
            <a:pPr>
              <a:defRPr/>
            </a:pPr>
            <a:fld id="{AA46ED3D-B34A-4FC5-B14A-743BBD9429A8}" type="slidenum">
              <a:rPr lang="en-US" altLang="zh-TW" smtClean="0"/>
              <a:pPr>
                <a:defRPr/>
              </a:pPr>
              <a:t>11</a:t>
            </a:fld>
            <a:endParaRPr lang="en-US" altLang="zh-TW" dirty="0"/>
          </a:p>
        </p:txBody>
      </p:sp>
      <p:pic>
        <p:nvPicPr>
          <p:cNvPr id="16" name="Picture 15"/>
          <p:cNvPicPr>
            <a:picLocks noChangeAspect="1"/>
          </p:cNvPicPr>
          <p:nvPr/>
        </p:nvPicPr>
        <p:blipFill>
          <a:blip r:embed="rId5"/>
          <a:stretch>
            <a:fillRect/>
          </a:stretch>
        </p:blipFill>
        <p:spPr>
          <a:xfrm>
            <a:off x="1409122" y="922498"/>
            <a:ext cx="2728425" cy="2330906"/>
          </a:xfrm>
          <a:prstGeom prst="rect">
            <a:avLst/>
          </a:prstGeom>
        </p:spPr>
      </p:pic>
      <p:pic>
        <p:nvPicPr>
          <p:cNvPr id="17" name="Picture 16"/>
          <p:cNvPicPr>
            <a:picLocks noChangeAspect="1"/>
          </p:cNvPicPr>
          <p:nvPr/>
        </p:nvPicPr>
        <p:blipFill>
          <a:blip r:embed="rId6"/>
          <a:stretch>
            <a:fillRect/>
          </a:stretch>
        </p:blipFill>
        <p:spPr>
          <a:xfrm>
            <a:off x="4499703" y="901807"/>
            <a:ext cx="3168353" cy="2424375"/>
          </a:xfrm>
          <a:prstGeom prst="rect">
            <a:avLst/>
          </a:prstGeom>
        </p:spPr>
      </p:pic>
      <p:pic>
        <p:nvPicPr>
          <p:cNvPr id="18" name="Picture 17"/>
          <p:cNvPicPr>
            <a:picLocks noChangeAspect="1"/>
          </p:cNvPicPr>
          <p:nvPr/>
        </p:nvPicPr>
        <p:blipFill>
          <a:blip r:embed="rId7"/>
          <a:stretch>
            <a:fillRect/>
          </a:stretch>
        </p:blipFill>
        <p:spPr>
          <a:xfrm>
            <a:off x="1271206" y="3462707"/>
            <a:ext cx="3315439" cy="2577975"/>
          </a:xfrm>
          <a:prstGeom prst="rect">
            <a:avLst/>
          </a:prstGeom>
        </p:spPr>
      </p:pic>
      <p:pic>
        <p:nvPicPr>
          <p:cNvPr id="20" name="Picture 19"/>
          <p:cNvPicPr>
            <a:picLocks noChangeAspect="1"/>
          </p:cNvPicPr>
          <p:nvPr/>
        </p:nvPicPr>
        <p:blipFill>
          <a:blip r:embed="rId8"/>
          <a:stretch>
            <a:fillRect/>
          </a:stretch>
        </p:blipFill>
        <p:spPr>
          <a:xfrm>
            <a:off x="4556782" y="3395294"/>
            <a:ext cx="3638414" cy="2556666"/>
          </a:xfrm>
          <a:prstGeom prst="rect">
            <a:avLst/>
          </a:prstGeom>
        </p:spPr>
      </p:pic>
      <p:sp>
        <p:nvSpPr>
          <p:cNvPr id="21" name="TextBox 20"/>
          <p:cNvSpPr txBox="1"/>
          <p:nvPr/>
        </p:nvSpPr>
        <p:spPr>
          <a:xfrm>
            <a:off x="447568" y="1052736"/>
            <a:ext cx="677108" cy="4292972"/>
          </a:xfrm>
          <a:prstGeom prst="rect">
            <a:avLst/>
          </a:prstGeom>
          <a:noFill/>
        </p:spPr>
        <p:txBody>
          <a:bodyPr vert="eaVert" wrap="square" rtlCol="0">
            <a:spAutoFit/>
          </a:bodyPr>
          <a:lstStyle/>
          <a:p>
            <a:pPr algn="ctr" eaLnBrk="0" hangingPunct="0">
              <a:defRPr/>
            </a:pPr>
            <a:r>
              <a:rPr kumimoji="0" lang="zh-CN" alt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會展業</a:t>
            </a:r>
            <a:r>
              <a:rPr kumimoji="0" lang="en-US" altLang="zh-CN"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 MICE Industry</a:t>
            </a:r>
            <a:endParaRPr kumimoji="0" lang="zh-TW" alt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ndParaRPr>
          </a:p>
        </p:txBody>
      </p:sp>
      <p:sp>
        <p:nvSpPr>
          <p:cNvPr id="22" name="Rectangle 21"/>
          <p:cNvSpPr/>
          <p:nvPr/>
        </p:nvSpPr>
        <p:spPr>
          <a:xfrm>
            <a:off x="1715583" y="6031004"/>
            <a:ext cx="4572000" cy="461665"/>
          </a:xfrm>
          <a:prstGeom prst="rect">
            <a:avLst/>
          </a:prstGeom>
        </p:spPr>
        <p:txBody>
          <a:bodyPr>
            <a:spAutoFit/>
          </a:bodyPr>
          <a:lstStyle/>
          <a:p>
            <a:r>
              <a:rPr lang="zh-CN" altLang="en-US" sz="1200" dirty="0"/>
              <a:t>資料來源：統計暨普查</a:t>
            </a:r>
            <a:r>
              <a:rPr lang="zh-CN" altLang="en-US" sz="1200" dirty="0" smtClean="0"/>
              <a:t>局 </a:t>
            </a:r>
            <a:r>
              <a:rPr lang="zh-CN" altLang="en-US" sz="1200" dirty="0"/>
              <a:t>會</a:t>
            </a:r>
            <a:r>
              <a:rPr lang="zh-CN" altLang="en-US" sz="1200" dirty="0" smtClean="0"/>
              <a:t>展及展覽統計 </a:t>
            </a:r>
            <a:r>
              <a:rPr lang="en-US" altLang="zh-CN" sz="1200" dirty="0" smtClean="0"/>
              <a:t>2018</a:t>
            </a:r>
            <a:r>
              <a:rPr lang="zh-CN" altLang="en-US" sz="1200" dirty="0" smtClean="0"/>
              <a:t>年第</a:t>
            </a:r>
            <a:r>
              <a:rPr lang="en-US" altLang="zh-CN" sz="1200" dirty="0" smtClean="0"/>
              <a:t>4</a:t>
            </a:r>
            <a:r>
              <a:rPr lang="zh-CN" altLang="en-US" sz="1200" dirty="0" smtClean="0"/>
              <a:t>季</a:t>
            </a:r>
            <a:endParaRPr lang="en-US" altLang="zh-CN" sz="1200" dirty="0"/>
          </a:p>
          <a:p>
            <a:r>
              <a:rPr lang="en-US" altLang="zh-CN" sz="1200" dirty="0"/>
              <a:t>Data source: </a:t>
            </a:r>
            <a:r>
              <a:rPr lang="en-US" altLang="zh-CN" sz="1200" dirty="0" smtClean="0"/>
              <a:t>DSEC, MICE Statistics 4</a:t>
            </a:r>
            <a:r>
              <a:rPr lang="en-US" altLang="zh-CN" sz="1200" baseline="30000" dirty="0" smtClean="0"/>
              <a:t>th</a:t>
            </a:r>
            <a:r>
              <a:rPr lang="en-US" altLang="zh-CN" sz="1200" dirty="0" smtClean="0"/>
              <a:t> Quarter 2018</a:t>
            </a:r>
            <a:endParaRPr lang="en-US" sz="1200" dirty="0"/>
          </a:p>
        </p:txBody>
      </p:sp>
    </p:spTree>
    <p:extLst>
      <p:ext uri="{BB962C8B-B14F-4D97-AF65-F5344CB8AC3E}">
        <p14:creationId xmlns:p14="http://schemas.microsoft.com/office/powerpoint/2010/main" val="37689569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62911" y="-520590"/>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4" name="Slide Number Placeholder 3"/>
          <p:cNvSpPr>
            <a:spLocks noGrp="1"/>
          </p:cNvSpPr>
          <p:nvPr>
            <p:ph type="sldNum" sz="quarter" idx="12"/>
          </p:nvPr>
        </p:nvSpPr>
        <p:spPr/>
        <p:txBody>
          <a:bodyPr/>
          <a:lstStyle/>
          <a:p>
            <a:pPr>
              <a:defRPr/>
            </a:pPr>
            <a:fld id="{AA46ED3D-B34A-4FC5-B14A-743BBD9429A8}" type="slidenum">
              <a:rPr lang="en-US" altLang="zh-TW" smtClean="0"/>
              <a:pPr>
                <a:defRPr/>
              </a:pPr>
              <a:t>12</a:t>
            </a:fld>
            <a:endParaRPr lang="en-US" altLang="zh-TW" dirty="0"/>
          </a:p>
        </p:txBody>
      </p:sp>
      <p:sp>
        <p:nvSpPr>
          <p:cNvPr id="21" name="TextBox 20"/>
          <p:cNvSpPr txBox="1"/>
          <p:nvPr/>
        </p:nvSpPr>
        <p:spPr>
          <a:xfrm>
            <a:off x="447568" y="1052736"/>
            <a:ext cx="677108" cy="4292972"/>
          </a:xfrm>
          <a:prstGeom prst="rect">
            <a:avLst/>
          </a:prstGeom>
          <a:noFill/>
        </p:spPr>
        <p:txBody>
          <a:bodyPr vert="eaVert" wrap="square" rtlCol="0">
            <a:spAutoFit/>
          </a:bodyPr>
          <a:lstStyle/>
          <a:p>
            <a:pPr algn="ctr" eaLnBrk="0" hangingPunct="0">
              <a:defRPr/>
            </a:pPr>
            <a:r>
              <a:rPr kumimoji="0" lang="zh-CN" alt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會展業</a:t>
            </a:r>
            <a:r>
              <a:rPr kumimoji="0" lang="en-US" altLang="zh-CN"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 MICE Industry</a:t>
            </a:r>
            <a:endParaRPr kumimoji="0" lang="zh-TW" alt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ndParaRPr>
          </a:p>
        </p:txBody>
      </p:sp>
      <p:pic>
        <p:nvPicPr>
          <p:cNvPr id="2" name="Picture 1"/>
          <p:cNvPicPr>
            <a:picLocks noChangeAspect="1"/>
          </p:cNvPicPr>
          <p:nvPr/>
        </p:nvPicPr>
        <p:blipFill>
          <a:blip r:embed="rId5"/>
          <a:stretch>
            <a:fillRect/>
          </a:stretch>
        </p:blipFill>
        <p:spPr>
          <a:xfrm>
            <a:off x="1415737" y="955713"/>
            <a:ext cx="2652207" cy="2538294"/>
          </a:xfrm>
          <a:prstGeom prst="rect">
            <a:avLst/>
          </a:prstGeom>
        </p:spPr>
      </p:pic>
      <p:pic>
        <p:nvPicPr>
          <p:cNvPr id="6" name="Picture 5"/>
          <p:cNvPicPr>
            <a:picLocks noChangeAspect="1"/>
          </p:cNvPicPr>
          <p:nvPr/>
        </p:nvPicPr>
        <p:blipFill>
          <a:blip r:embed="rId6"/>
          <a:stretch>
            <a:fillRect/>
          </a:stretch>
        </p:blipFill>
        <p:spPr>
          <a:xfrm>
            <a:off x="4316699" y="1279226"/>
            <a:ext cx="1776215" cy="1665927"/>
          </a:xfrm>
          <a:prstGeom prst="rect">
            <a:avLst/>
          </a:prstGeom>
        </p:spPr>
      </p:pic>
      <p:pic>
        <p:nvPicPr>
          <p:cNvPr id="7" name="Picture 6"/>
          <p:cNvPicPr>
            <a:picLocks noChangeAspect="1"/>
          </p:cNvPicPr>
          <p:nvPr/>
        </p:nvPicPr>
        <p:blipFill>
          <a:blip r:embed="rId7"/>
          <a:stretch>
            <a:fillRect/>
          </a:stretch>
        </p:blipFill>
        <p:spPr>
          <a:xfrm>
            <a:off x="6553200" y="1569739"/>
            <a:ext cx="1633437" cy="1539871"/>
          </a:xfrm>
          <a:prstGeom prst="rect">
            <a:avLst/>
          </a:prstGeom>
        </p:spPr>
      </p:pic>
      <p:pic>
        <p:nvPicPr>
          <p:cNvPr id="10" name="Picture 9"/>
          <p:cNvPicPr>
            <a:picLocks noChangeAspect="1"/>
          </p:cNvPicPr>
          <p:nvPr/>
        </p:nvPicPr>
        <p:blipFill>
          <a:blip r:embed="rId8"/>
          <a:stretch>
            <a:fillRect/>
          </a:stretch>
        </p:blipFill>
        <p:spPr>
          <a:xfrm>
            <a:off x="1382985" y="3569598"/>
            <a:ext cx="2712193" cy="2216856"/>
          </a:xfrm>
          <a:prstGeom prst="rect">
            <a:avLst/>
          </a:prstGeom>
        </p:spPr>
      </p:pic>
      <p:pic>
        <p:nvPicPr>
          <p:cNvPr id="14" name="Picture 13"/>
          <p:cNvPicPr>
            <a:picLocks noChangeAspect="1"/>
          </p:cNvPicPr>
          <p:nvPr/>
        </p:nvPicPr>
        <p:blipFill>
          <a:blip r:embed="rId9"/>
          <a:stretch>
            <a:fillRect/>
          </a:stretch>
        </p:blipFill>
        <p:spPr>
          <a:xfrm>
            <a:off x="4276188" y="3573016"/>
            <a:ext cx="1987081" cy="2016758"/>
          </a:xfrm>
          <a:prstGeom prst="rect">
            <a:avLst/>
          </a:prstGeom>
        </p:spPr>
      </p:pic>
      <p:pic>
        <p:nvPicPr>
          <p:cNvPr id="15" name="Picture 14"/>
          <p:cNvPicPr>
            <a:picLocks noChangeAspect="1"/>
          </p:cNvPicPr>
          <p:nvPr/>
        </p:nvPicPr>
        <p:blipFill>
          <a:blip r:embed="rId10"/>
          <a:stretch>
            <a:fillRect/>
          </a:stretch>
        </p:blipFill>
        <p:spPr>
          <a:xfrm>
            <a:off x="6375690" y="3820802"/>
            <a:ext cx="2038733" cy="1814469"/>
          </a:xfrm>
          <a:prstGeom prst="rect">
            <a:avLst/>
          </a:prstGeom>
        </p:spPr>
      </p:pic>
      <p:sp>
        <p:nvSpPr>
          <p:cNvPr id="22" name="Rectangle 21"/>
          <p:cNvSpPr/>
          <p:nvPr/>
        </p:nvSpPr>
        <p:spPr>
          <a:xfrm>
            <a:off x="1691269" y="5986804"/>
            <a:ext cx="4572000" cy="461665"/>
          </a:xfrm>
          <a:prstGeom prst="rect">
            <a:avLst/>
          </a:prstGeom>
        </p:spPr>
        <p:txBody>
          <a:bodyPr>
            <a:spAutoFit/>
          </a:bodyPr>
          <a:lstStyle/>
          <a:p>
            <a:r>
              <a:rPr lang="zh-CN" altLang="en-US" sz="1200" dirty="0"/>
              <a:t>資料來源：統計暨普查</a:t>
            </a:r>
            <a:r>
              <a:rPr lang="zh-CN" altLang="en-US" sz="1200" dirty="0" smtClean="0"/>
              <a:t>局 </a:t>
            </a:r>
            <a:r>
              <a:rPr lang="zh-CN" altLang="en-US" sz="1200" dirty="0"/>
              <a:t>會</a:t>
            </a:r>
            <a:r>
              <a:rPr lang="zh-CN" altLang="en-US" sz="1200" dirty="0" smtClean="0"/>
              <a:t>展及展覽統計 </a:t>
            </a:r>
            <a:r>
              <a:rPr lang="en-US" altLang="zh-CN" sz="1200" dirty="0" smtClean="0"/>
              <a:t>2018</a:t>
            </a:r>
            <a:r>
              <a:rPr lang="zh-CN" altLang="en-US" sz="1200" dirty="0" smtClean="0"/>
              <a:t>年第</a:t>
            </a:r>
            <a:r>
              <a:rPr lang="en-US" altLang="zh-CN" sz="1200" dirty="0" smtClean="0"/>
              <a:t>4</a:t>
            </a:r>
            <a:r>
              <a:rPr lang="zh-CN" altLang="en-US" sz="1200" dirty="0" smtClean="0"/>
              <a:t>季</a:t>
            </a:r>
            <a:endParaRPr lang="en-US" altLang="zh-CN" sz="1200" dirty="0"/>
          </a:p>
          <a:p>
            <a:r>
              <a:rPr lang="en-US" altLang="zh-CN" sz="1200" dirty="0"/>
              <a:t>Data source: </a:t>
            </a:r>
            <a:r>
              <a:rPr lang="en-US" altLang="zh-CN" sz="1200" dirty="0" smtClean="0"/>
              <a:t>DSEC, MICE Statistics 4</a:t>
            </a:r>
            <a:r>
              <a:rPr lang="en-US" altLang="zh-CN" sz="1200" baseline="30000" dirty="0" smtClean="0"/>
              <a:t>th</a:t>
            </a:r>
            <a:r>
              <a:rPr lang="en-US" altLang="zh-CN" sz="1200" dirty="0" smtClean="0"/>
              <a:t> Quarter 2018</a:t>
            </a:r>
            <a:endParaRPr lang="en-US" sz="1200" dirty="0"/>
          </a:p>
        </p:txBody>
      </p:sp>
    </p:spTree>
    <p:extLst>
      <p:ext uri="{BB962C8B-B14F-4D97-AF65-F5344CB8AC3E}">
        <p14:creationId xmlns:p14="http://schemas.microsoft.com/office/powerpoint/2010/main" val="18658755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09538" y="-838200"/>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13</a:t>
            </a:fld>
            <a:endParaRPr lang="en-US" altLang="zh-TW" dirty="0"/>
          </a:p>
        </p:txBody>
      </p:sp>
      <p:sp>
        <p:nvSpPr>
          <p:cNvPr id="13" name="矩形 1"/>
          <p:cNvSpPr/>
          <p:nvPr/>
        </p:nvSpPr>
        <p:spPr>
          <a:xfrm>
            <a:off x="785801" y="556030"/>
            <a:ext cx="7110015" cy="1077218"/>
          </a:xfrm>
          <a:prstGeom prst="rect">
            <a:avLst/>
          </a:prstGeom>
        </p:spPr>
        <p:txBody>
          <a:bodyPr wrap="square">
            <a:spAutoFit/>
          </a:bodyPr>
          <a:lstStyle/>
          <a:p>
            <a:pPr algn="ctr"/>
            <a:r>
              <a:rPr kumimoji="0" lang="zh-CN"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其他輔助產業</a:t>
            </a:r>
            <a:endParaRPr kumimoji="0" lang="en-US" altLang="zh-CN"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ndParaRPr>
          </a:p>
          <a:p>
            <a:pPr algn="ctr"/>
            <a:r>
              <a:rPr kumimoji="0" 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Other</a:t>
            </a:r>
            <a:r>
              <a:rPr kumimoji="0" 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 </a:t>
            </a:r>
            <a:r>
              <a:rPr kumimoji="0" lang="en-US" altLang="zh-CN"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A</a:t>
            </a:r>
            <a:r>
              <a:rPr kumimoji="0" 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uxiliary</a:t>
            </a:r>
            <a:r>
              <a:rPr kumimoji="0" 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 </a:t>
            </a:r>
            <a:r>
              <a:rPr kumimoji="0" lang="en-US" altLang="zh-CN"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I</a:t>
            </a:r>
            <a:r>
              <a:rPr kumimoji="0" 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ndustries</a:t>
            </a:r>
            <a:endParaRPr kumimoji="0" 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ndParaRPr>
          </a:p>
        </p:txBody>
      </p:sp>
      <p:pic>
        <p:nvPicPr>
          <p:cNvPr id="18" name="Picture 17"/>
          <p:cNvPicPr>
            <a:picLocks noChangeAspect="1"/>
          </p:cNvPicPr>
          <p:nvPr/>
        </p:nvPicPr>
        <p:blipFill>
          <a:blip r:embed="rId5"/>
          <a:stretch>
            <a:fillRect/>
          </a:stretch>
        </p:blipFill>
        <p:spPr>
          <a:xfrm>
            <a:off x="1834135" y="4041069"/>
            <a:ext cx="2304256" cy="231528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0475" y="1758846"/>
            <a:ext cx="2124075" cy="21526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087" y="1745017"/>
            <a:ext cx="2143125" cy="2143125"/>
          </a:xfrm>
          <a:prstGeom prst="rect">
            <a:avLst/>
          </a:prstGeom>
        </p:spPr>
      </p:pic>
      <p:sp>
        <p:nvSpPr>
          <p:cNvPr id="21" name="Rectangle 20"/>
          <p:cNvSpPr/>
          <p:nvPr/>
        </p:nvSpPr>
        <p:spPr>
          <a:xfrm>
            <a:off x="915798" y="2648117"/>
            <a:ext cx="853059" cy="33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22" name="Picture 21"/>
          <p:cNvPicPr>
            <a:picLocks noChangeAspect="1"/>
          </p:cNvPicPr>
          <p:nvPr/>
        </p:nvPicPr>
        <p:blipFill>
          <a:blip r:embed="rId8"/>
          <a:stretch>
            <a:fillRect/>
          </a:stretch>
        </p:blipFill>
        <p:spPr>
          <a:xfrm>
            <a:off x="4674621" y="1637865"/>
            <a:ext cx="1895740" cy="2238687"/>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2643" y="1738597"/>
            <a:ext cx="2143125" cy="2143125"/>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21682" y="4069611"/>
            <a:ext cx="2639774" cy="2078822"/>
          </a:xfrm>
          <a:prstGeom prst="rect">
            <a:avLst/>
          </a:prstGeom>
        </p:spPr>
      </p:pic>
    </p:spTree>
    <p:extLst>
      <p:ext uri="{BB962C8B-B14F-4D97-AF65-F5344CB8AC3E}">
        <p14:creationId xmlns:p14="http://schemas.microsoft.com/office/powerpoint/2010/main" val="25740134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09538" y="-838200"/>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等腰三角形 6"/>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等腰三角形 9"/>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5" name="Slide Number Placeholder 4"/>
          <p:cNvSpPr>
            <a:spLocks noGrp="1"/>
          </p:cNvSpPr>
          <p:nvPr>
            <p:ph type="sldNum" sz="quarter" idx="12"/>
          </p:nvPr>
        </p:nvSpPr>
        <p:spPr/>
        <p:txBody>
          <a:bodyPr/>
          <a:lstStyle/>
          <a:p>
            <a:pPr>
              <a:defRPr/>
            </a:pPr>
            <a:fld id="{AA46ED3D-B34A-4FC5-B14A-743BBD9429A8}" type="slidenum">
              <a:rPr lang="en-US" altLang="zh-TW" smtClean="0"/>
              <a:pPr>
                <a:defRPr/>
              </a:pPr>
              <a:t>14</a:t>
            </a:fld>
            <a:endParaRPr lang="en-US" altLang="zh-TW" dirty="0"/>
          </a:p>
        </p:txBody>
      </p:sp>
      <p:sp>
        <p:nvSpPr>
          <p:cNvPr id="6" name="TextBox 5"/>
          <p:cNvSpPr txBox="1"/>
          <p:nvPr/>
        </p:nvSpPr>
        <p:spPr>
          <a:xfrm>
            <a:off x="1965034" y="1224798"/>
            <a:ext cx="4608512" cy="646331"/>
          </a:xfrm>
          <a:prstGeom prst="rect">
            <a:avLst/>
          </a:prstGeom>
          <a:noFill/>
        </p:spPr>
        <p:txBody>
          <a:bodyPr wrap="square" rtlCol="0">
            <a:spAutoFit/>
          </a:bodyPr>
          <a:lstStyle/>
          <a:p>
            <a:endParaRPr lang="en-US" altLang="zh-CN" dirty="0" smtClean="0"/>
          </a:p>
          <a:p>
            <a:endParaRPr lang="en-US" dirty="0"/>
          </a:p>
        </p:txBody>
      </p:sp>
      <p:sp>
        <p:nvSpPr>
          <p:cNvPr id="17" name="矩形 1"/>
          <p:cNvSpPr/>
          <p:nvPr/>
        </p:nvSpPr>
        <p:spPr>
          <a:xfrm>
            <a:off x="785801" y="556030"/>
            <a:ext cx="7110015" cy="1077218"/>
          </a:xfrm>
          <a:prstGeom prst="rect">
            <a:avLst/>
          </a:prstGeom>
        </p:spPr>
        <p:txBody>
          <a:bodyPr wrap="square">
            <a:spAutoFit/>
          </a:bodyPr>
          <a:lstStyle/>
          <a:p>
            <a:pPr algn="ctr"/>
            <a:r>
              <a:rPr kumimoji="0" lang="zh-CN"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總結</a:t>
            </a:r>
            <a:endParaRPr kumimoji="0" lang="en-US" altLang="zh-CN"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ndParaRPr>
          </a:p>
          <a:p>
            <a:pPr algn="ctr"/>
            <a:r>
              <a:rPr kumimoji="0" lang="en-US" altLang="zh-CN"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rPr>
              <a:t>Conclusion</a:t>
            </a:r>
            <a:endParaRPr kumimoji="0" 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ndParaRPr>
          </a:p>
        </p:txBody>
      </p:sp>
      <p:sp>
        <p:nvSpPr>
          <p:cNvPr id="18" name="TextBox 17"/>
          <p:cNvSpPr txBox="1"/>
          <p:nvPr/>
        </p:nvSpPr>
        <p:spPr>
          <a:xfrm>
            <a:off x="1043608" y="1862296"/>
            <a:ext cx="7643192" cy="3970318"/>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smtClean="0"/>
              <a:t>中小企業是旅遊市場的主體；</a:t>
            </a:r>
            <a:endParaRPr lang="en-US" altLang="zh-CN" dirty="0"/>
          </a:p>
          <a:p>
            <a:r>
              <a:rPr lang="en-US" dirty="0" smtClean="0"/>
              <a:t>     SMEs </a:t>
            </a:r>
            <a:r>
              <a:rPr lang="en-US" dirty="0"/>
              <a:t>are the main players in the tourism </a:t>
            </a:r>
            <a:r>
              <a:rPr lang="en-US" dirty="0" smtClean="0"/>
              <a:t>market</a:t>
            </a:r>
            <a:r>
              <a:rPr lang="zh-CN" altLang="en-US" dirty="0" smtClean="0"/>
              <a:t>；</a:t>
            </a:r>
            <a:endParaRPr lang="en-US" altLang="zh-CN" dirty="0" smtClean="0"/>
          </a:p>
          <a:p>
            <a:endParaRPr lang="en-US" altLang="zh-CN" b="1" dirty="0" smtClean="0"/>
          </a:p>
          <a:p>
            <a:pPr marL="285750" indent="-285750">
              <a:buFont typeface="Arial" panose="020B0604020202020204" pitchFamily="34" charset="0"/>
              <a:buChar char="•"/>
            </a:pPr>
            <a:r>
              <a:rPr lang="zh-CN" altLang="en-US" b="1" dirty="0" smtClean="0"/>
              <a:t>中小企業是旅遊經濟活力的重要源泉；</a:t>
            </a:r>
            <a:endParaRPr lang="en-US" altLang="zh-CN" b="1" dirty="0" smtClean="0"/>
          </a:p>
          <a:p>
            <a:r>
              <a:rPr lang="en-US" dirty="0" smtClean="0"/>
              <a:t>     SMEs </a:t>
            </a:r>
            <a:r>
              <a:rPr lang="en-US" dirty="0"/>
              <a:t>are an important source of vitality for the tourism economy</a:t>
            </a:r>
            <a:r>
              <a:rPr lang="en-US" dirty="0" smtClean="0"/>
              <a:t>;</a:t>
            </a:r>
          </a:p>
          <a:p>
            <a:endParaRPr lang="en-US" altLang="zh-CN" b="1" dirty="0" smtClean="0"/>
          </a:p>
          <a:p>
            <a:pPr marL="285750" indent="-285750">
              <a:buFont typeface="Arial" panose="020B0604020202020204" pitchFamily="34" charset="0"/>
              <a:buChar char="•"/>
            </a:pPr>
            <a:r>
              <a:rPr lang="zh-CN" altLang="en-US" b="1" dirty="0" smtClean="0"/>
              <a:t>中小企業是旅遊創業創新的主力軍；</a:t>
            </a:r>
            <a:endParaRPr lang="en-US" altLang="zh-CN" b="1" dirty="0" smtClean="0"/>
          </a:p>
          <a:p>
            <a:r>
              <a:rPr lang="en-US" dirty="0" smtClean="0"/>
              <a:t>     SMEs </a:t>
            </a:r>
            <a:r>
              <a:rPr lang="en-US" dirty="0"/>
              <a:t>are the main force of tourism entrepreneurship and </a:t>
            </a:r>
            <a:r>
              <a:rPr lang="en-US" dirty="0" smtClean="0"/>
              <a:t>innovation</a:t>
            </a:r>
            <a:r>
              <a:rPr lang="zh-CN" altLang="en-US" dirty="0" smtClean="0"/>
              <a:t>；</a:t>
            </a:r>
            <a:endParaRPr lang="en-US" dirty="0" smtClean="0"/>
          </a:p>
          <a:p>
            <a:endParaRPr lang="en-US" altLang="zh-CN" b="1" dirty="0" smtClean="0"/>
          </a:p>
          <a:p>
            <a:pPr marL="285750" indent="-285750">
              <a:buFont typeface="Arial" panose="020B0604020202020204" pitchFamily="34" charset="0"/>
              <a:buChar char="•"/>
            </a:pPr>
            <a:r>
              <a:rPr lang="zh-CN" altLang="en-US" b="1" dirty="0" smtClean="0"/>
              <a:t>中小企業是旅遊產業轉型升級的重要貢獻者。</a:t>
            </a:r>
            <a:endParaRPr lang="en-US" dirty="0"/>
          </a:p>
          <a:p>
            <a:r>
              <a:rPr lang="en-US" dirty="0" smtClean="0"/>
              <a:t>    SMEs </a:t>
            </a:r>
            <a:r>
              <a:rPr lang="en-US" dirty="0"/>
              <a:t>are important contributors to the transformation and upgrading of the tourism </a:t>
            </a:r>
            <a:r>
              <a:rPr lang="en-US" dirty="0" smtClean="0"/>
              <a:t>industry</a:t>
            </a:r>
            <a:r>
              <a:rPr lang="en-US" dirty="0" smtClean="0"/>
              <a:t>.</a:t>
            </a:r>
          </a:p>
          <a:p>
            <a:endParaRPr lang="en-US" dirty="0" smtClean="0"/>
          </a:p>
          <a:p>
            <a:endParaRPr lang="en-US" dirty="0"/>
          </a:p>
        </p:txBody>
      </p:sp>
    </p:spTree>
    <p:extLst>
      <p:ext uri="{BB962C8B-B14F-4D97-AF65-F5344CB8AC3E}">
        <p14:creationId xmlns:p14="http://schemas.microsoft.com/office/powerpoint/2010/main" val="39386662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09538" y="-838200"/>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等腰三角形 6"/>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等腰三角形 9"/>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5" name="Slide Number Placeholder 4"/>
          <p:cNvSpPr>
            <a:spLocks noGrp="1"/>
          </p:cNvSpPr>
          <p:nvPr>
            <p:ph type="sldNum" sz="quarter" idx="12"/>
          </p:nvPr>
        </p:nvSpPr>
        <p:spPr/>
        <p:txBody>
          <a:bodyPr/>
          <a:lstStyle/>
          <a:p>
            <a:pPr>
              <a:defRPr/>
            </a:pPr>
            <a:fld id="{AA46ED3D-B34A-4FC5-B14A-743BBD9429A8}" type="slidenum">
              <a:rPr lang="en-US" altLang="zh-TW" smtClean="0"/>
              <a:pPr>
                <a:defRPr/>
              </a:pPr>
              <a:t>15</a:t>
            </a:fld>
            <a:endParaRPr lang="en-US" altLang="zh-TW" dirty="0"/>
          </a:p>
        </p:txBody>
      </p:sp>
      <p:sp>
        <p:nvSpPr>
          <p:cNvPr id="6" name="TextBox 5"/>
          <p:cNvSpPr txBox="1"/>
          <p:nvPr/>
        </p:nvSpPr>
        <p:spPr>
          <a:xfrm>
            <a:off x="2326903" y="2636912"/>
            <a:ext cx="4608512" cy="1600438"/>
          </a:xfrm>
          <a:prstGeom prst="rect">
            <a:avLst/>
          </a:prstGeom>
          <a:noFill/>
        </p:spPr>
        <p:txBody>
          <a:bodyPr wrap="square" rtlCol="0">
            <a:spAutoFit/>
          </a:bodyPr>
          <a:lstStyle/>
          <a:p>
            <a:pPr algn="ctr"/>
            <a:r>
              <a:rPr lang="zh-CN" altLang="en-US" sz="4000" dirty="0" smtClean="0"/>
              <a:t>謝謝！</a:t>
            </a:r>
            <a:endParaRPr lang="en-US" altLang="zh-CN" sz="4000" dirty="0" smtClean="0"/>
          </a:p>
          <a:p>
            <a:pPr algn="ctr"/>
            <a:r>
              <a:rPr lang="en-US" altLang="zh-CN" sz="4000" dirty="0" smtClean="0"/>
              <a:t>Thank You</a:t>
            </a:r>
            <a:r>
              <a:rPr lang="zh-CN" altLang="en-US" sz="4000" dirty="0" smtClean="0"/>
              <a:t>！</a:t>
            </a:r>
            <a:endParaRPr lang="en-US" altLang="zh-CN" sz="4000" dirty="0" smtClean="0"/>
          </a:p>
          <a:p>
            <a:endParaRPr lang="en-US" dirty="0"/>
          </a:p>
        </p:txBody>
      </p:sp>
    </p:spTree>
    <p:extLst>
      <p:ext uri="{BB962C8B-B14F-4D97-AF65-F5344CB8AC3E}">
        <p14:creationId xmlns:p14="http://schemas.microsoft.com/office/powerpoint/2010/main" val="40406551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 name="等腰三角形 12"/>
          <p:cNvSpPr/>
          <p:nvPr/>
        </p:nvSpPr>
        <p:spPr>
          <a:xfrm rot="16200000" flipH="1">
            <a:off x="5714974" y="3428974"/>
            <a:ext cx="642970" cy="6215082"/>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等腰三角形 17"/>
          <p:cNvSpPr/>
          <p:nvPr/>
        </p:nvSpPr>
        <p:spPr>
          <a:xfrm rot="5400000">
            <a:off x="-1071574" y="4286260"/>
            <a:ext cx="3643314" cy="1500166"/>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等腰三角形 16"/>
          <p:cNvSpPr/>
          <p:nvPr/>
        </p:nvSpPr>
        <p:spPr>
          <a:xfrm rot="5400000">
            <a:off x="-1321610" y="4536295"/>
            <a:ext cx="3643314" cy="1000095"/>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等腰三角形 18"/>
          <p:cNvSpPr/>
          <p:nvPr/>
        </p:nvSpPr>
        <p:spPr>
          <a:xfrm rot="16200000">
            <a:off x="7143764" y="142880"/>
            <a:ext cx="2143116" cy="185735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p:nvSpPr>
        <p:spPr>
          <a:xfrm rot="16200000">
            <a:off x="7429516" y="428630"/>
            <a:ext cx="2143114" cy="1285854"/>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等腰三角形 20"/>
          <p:cNvSpPr/>
          <p:nvPr/>
        </p:nvSpPr>
        <p:spPr>
          <a:xfrm rot="16200000" flipH="1">
            <a:off x="5250669" y="2964669"/>
            <a:ext cx="6858000" cy="928662"/>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Picture 2" descr="C:\Users\Administrator\Desktop\IFT Presentation\casino.jpg"/>
          <p:cNvPicPr>
            <a:picLocks noChangeAspect="1" noChangeArrowheads="1"/>
          </p:cNvPicPr>
          <p:nvPr/>
        </p:nvPicPr>
        <p:blipFill>
          <a:blip r:embed="rId3"/>
          <a:srcRect/>
          <a:stretch>
            <a:fillRect/>
          </a:stretch>
        </p:blipFill>
        <p:spPr bwMode="auto">
          <a:xfrm>
            <a:off x="1187624" y="3446526"/>
            <a:ext cx="6924555" cy="2619309"/>
          </a:xfrm>
          <a:prstGeom prst="rect">
            <a:avLst/>
          </a:prstGeom>
          <a:ln>
            <a:noFill/>
          </a:ln>
          <a:effectLst>
            <a:softEdge rad="112500"/>
          </a:effectLst>
        </p:spPr>
      </p:pic>
      <p:sp>
        <p:nvSpPr>
          <p:cNvPr id="22" name="矩形 21"/>
          <p:cNvSpPr/>
          <p:nvPr/>
        </p:nvSpPr>
        <p:spPr>
          <a:xfrm>
            <a:off x="1857358" y="980728"/>
            <a:ext cx="5427812" cy="2511457"/>
          </a:xfrm>
          <a:prstGeom prst="rect">
            <a:avLst/>
          </a:prstGeom>
        </p:spPr>
        <p:txBody>
          <a:bodyPr wrap="square">
            <a:spAutoFit/>
          </a:bodyPr>
          <a:lstStyle/>
          <a:p>
            <a:pPr algn="ctr">
              <a:lnSpc>
                <a:spcPct val="80000"/>
              </a:lnSpc>
            </a:pPr>
            <a:r>
              <a:rPr lang="zh-TW" altLang="en-US" sz="2400" b="1" dirty="0" smtClean="0">
                <a:effectLst>
                  <a:outerShdw blurRad="38100" dist="38100" dir="2700000" algn="tl">
                    <a:srgbClr val="000000">
                      <a:alpha val="43137"/>
                    </a:srgbClr>
                  </a:outerShdw>
                </a:effectLst>
                <a:latin typeface="+mn-ea"/>
              </a:rPr>
              <a:t>旅遊業</a:t>
            </a:r>
            <a:endParaRPr lang="en-US" altLang="zh-TW" sz="2400" b="1" dirty="0" smtClean="0">
              <a:effectLst>
                <a:outerShdw blurRad="38100" dist="38100" dir="2700000" algn="tl">
                  <a:srgbClr val="000000">
                    <a:alpha val="43137"/>
                  </a:srgbClr>
                </a:outerShdw>
              </a:effectLst>
              <a:latin typeface="+mn-ea"/>
            </a:endParaRPr>
          </a:p>
          <a:p>
            <a:pPr algn="ctr"/>
            <a:r>
              <a:rPr lang="zh-CN" altLang="en-US" sz="2400" b="1" dirty="0" smtClean="0">
                <a:effectLst>
                  <a:outerShdw blurRad="38100" dist="38100" dir="2700000" algn="tl">
                    <a:srgbClr val="000000">
                      <a:alpha val="43137"/>
                    </a:srgbClr>
                  </a:outerShdw>
                </a:effectLst>
                <a:latin typeface="+mn-ea"/>
              </a:rPr>
              <a:t>是中小企業集聚的產業，也是依託中小企業獲得快速發展的產業</a:t>
            </a:r>
            <a:endParaRPr lang="en-US" altLang="zh-CN" sz="2400" b="1" dirty="0" smtClean="0">
              <a:effectLst>
                <a:outerShdw blurRad="38100" dist="38100" dir="2700000" algn="tl">
                  <a:srgbClr val="000000">
                    <a:alpha val="43137"/>
                  </a:srgbClr>
                </a:outerShdw>
              </a:effectLst>
              <a:latin typeface="+mn-ea"/>
            </a:endParaRPr>
          </a:p>
          <a:p>
            <a:pPr algn="ctr"/>
            <a:r>
              <a:rPr lang="en-US" sz="2400" dirty="0" smtClean="0"/>
              <a:t>Tourism </a:t>
            </a:r>
            <a:r>
              <a:rPr lang="en-US" sz="2400" dirty="0"/>
              <a:t>is an industry clustered by </a:t>
            </a:r>
            <a:r>
              <a:rPr lang="en-US" altLang="zh-CN" sz="2400" dirty="0" smtClean="0"/>
              <a:t>SMEs </a:t>
            </a:r>
            <a:r>
              <a:rPr lang="en-US" sz="2400" dirty="0" smtClean="0"/>
              <a:t>and </a:t>
            </a:r>
            <a:r>
              <a:rPr lang="en-US" sz="2400" dirty="0"/>
              <a:t>an industry that relies </a:t>
            </a:r>
            <a:r>
              <a:rPr lang="en-US" altLang="zh-CN" sz="2400" dirty="0" smtClean="0"/>
              <a:t>SMEs</a:t>
            </a:r>
            <a:r>
              <a:rPr lang="en-US" sz="2400" dirty="0" smtClean="0"/>
              <a:t> </a:t>
            </a:r>
            <a:r>
              <a:rPr lang="en-US" sz="2400" dirty="0"/>
              <a:t>to obtain rapid development.</a:t>
            </a:r>
          </a:p>
          <a:p>
            <a:pPr algn="ctr"/>
            <a:endParaRPr lang="en-US" altLang="zh-TW" b="1" dirty="0" smtClean="0">
              <a:latin typeface="+mn-ea"/>
            </a:endParaRPr>
          </a:p>
        </p:txBody>
      </p:sp>
      <p:pic>
        <p:nvPicPr>
          <p:cNvPr id="12" name="圖片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2</a:t>
            </a:fld>
            <a:endParaRPr lang="en-US" altLang="zh-TW"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
                                        <p:tgtEl>
                                          <p:spTgt spid="18"/>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
                                        <p:tgtEl>
                                          <p:spTgt spid="13"/>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
                                        <p:tgtEl>
                                          <p:spTgt spid="21"/>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
                                        <p:tgtEl>
                                          <p:spTgt spid="2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
                                        <p:tgtEl>
                                          <p:spTgt spid="19"/>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16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7" grpId="0" animBg="1"/>
      <p:bldP spid="19" grpId="0" animBg="1"/>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09538" y="-838200"/>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
          <p:cNvSpPr/>
          <p:nvPr/>
        </p:nvSpPr>
        <p:spPr>
          <a:xfrm>
            <a:off x="755576" y="883934"/>
            <a:ext cx="7560840" cy="1200329"/>
          </a:xfrm>
          <a:prstGeom prst="rect">
            <a:avLst/>
          </a:prstGeom>
        </p:spPr>
        <p:txBody>
          <a:bodyPr wrap="square">
            <a:spAutoFit/>
          </a:bodyPr>
          <a:lstStyle/>
          <a:p>
            <a:pPr algn="ctr" eaLnBrk="0" hangingPunct="0">
              <a:defRPr/>
            </a:pPr>
            <a:r>
              <a:rPr lang="zh-CN" altLang="en-US" sz="2400" b="1" dirty="0" smtClean="0">
                <a:solidFill>
                  <a:srgbClr val="3366FF"/>
                </a:solidFill>
              </a:rPr>
              <a:t>國家政策關注中小企業以促進旅遊產業發展</a:t>
            </a:r>
            <a:endParaRPr lang="en-US" altLang="zh-CN" sz="2400" b="1" dirty="0" smtClean="0">
              <a:solidFill>
                <a:srgbClr val="3366FF"/>
              </a:solidFill>
            </a:endParaRPr>
          </a:p>
          <a:p>
            <a:pPr algn="ctr" eaLnBrk="0" hangingPunct="0">
              <a:defRPr/>
            </a:pPr>
            <a:r>
              <a:rPr lang="en-US" sz="2400" dirty="0">
                <a:solidFill>
                  <a:srgbClr val="3366FF"/>
                </a:solidFill>
              </a:rPr>
              <a:t>National </a:t>
            </a:r>
            <a:r>
              <a:rPr lang="en-US" sz="2400" dirty="0" smtClean="0">
                <a:solidFill>
                  <a:srgbClr val="3366FF"/>
                </a:solidFill>
              </a:rPr>
              <a:t>polic</a:t>
            </a:r>
            <a:r>
              <a:rPr lang="en-US" altLang="zh-CN" sz="2400" dirty="0" smtClean="0">
                <a:solidFill>
                  <a:srgbClr val="3366FF"/>
                </a:solidFill>
              </a:rPr>
              <a:t>ies</a:t>
            </a:r>
            <a:r>
              <a:rPr lang="en-US" sz="2400" dirty="0" smtClean="0">
                <a:solidFill>
                  <a:srgbClr val="3366FF"/>
                </a:solidFill>
              </a:rPr>
              <a:t> </a:t>
            </a:r>
            <a:r>
              <a:rPr lang="en-US" sz="2400" dirty="0">
                <a:solidFill>
                  <a:srgbClr val="3366FF"/>
                </a:solidFill>
              </a:rPr>
              <a:t>focuses on SMEs to promote the development of the tourism </a:t>
            </a:r>
            <a:r>
              <a:rPr lang="en-US" sz="2400" dirty="0" smtClean="0">
                <a:solidFill>
                  <a:srgbClr val="3366FF"/>
                </a:solidFill>
              </a:rPr>
              <a:t>industry</a:t>
            </a:r>
            <a:endParaRPr lang="en-US" sz="2400" dirty="0">
              <a:solidFill>
                <a:srgbClr val="3366FF"/>
              </a:solidFill>
            </a:endParaRPr>
          </a:p>
        </p:txBody>
      </p:sp>
      <p:pic>
        <p:nvPicPr>
          <p:cNvPr id="41" name="圖片 4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2" name="TextBox 1"/>
          <p:cNvSpPr txBox="1"/>
          <p:nvPr/>
        </p:nvSpPr>
        <p:spPr>
          <a:xfrm>
            <a:off x="567310" y="2084263"/>
            <a:ext cx="8546115" cy="3970318"/>
          </a:xfrm>
          <a:prstGeom prst="rect">
            <a:avLst/>
          </a:prstGeom>
          <a:noFill/>
        </p:spPr>
        <p:txBody>
          <a:bodyPr wrap="square" rtlCol="0">
            <a:spAutoFit/>
          </a:bodyPr>
          <a:lstStyle/>
          <a:p>
            <a:pPr marL="285750" indent="-285750">
              <a:buFont typeface="Wingdings" panose="05000000000000000000" pitchFamily="2" charset="2"/>
              <a:buChar char="q"/>
            </a:pPr>
            <a:r>
              <a:rPr lang="en-US" altLang="zh-CN" dirty="0" smtClean="0"/>
              <a:t>2009</a:t>
            </a:r>
            <a:r>
              <a:rPr lang="zh-CN" altLang="en-US" dirty="0" smtClean="0"/>
              <a:t>年</a:t>
            </a:r>
            <a:r>
              <a:rPr lang="en-US" altLang="zh-CN" dirty="0" smtClean="0"/>
              <a:t>《</a:t>
            </a:r>
            <a:r>
              <a:rPr lang="zh-CN" altLang="en-US" dirty="0" smtClean="0"/>
              <a:t>關於加快發展旅遊業的意見</a:t>
            </a:r>
            <a:r>
              <a:rPr lang="en-US" altLang="zh-CN" dirty="0" smtClean="0"/>
              <a:t>》</a:t>
            </a:r>
            <a:r>
              <a:rPr lang="en-US" dirty="0"/>
              <a:t> </a:t>
            </a:r>
            <a:endParaRPr lang="en-US" dirty="0" smtClean="0"/>
          </a:p>
          <a:p>
            <a:r>
              <a:rPr lang="en-US" dirty="0" smtClean="0"/>
              <a:t>Opinions on </a:t>
            </a:r>
            <a:r>
              <a:rPr lang="en-US" dirty="0"/>
              <a:t>Accelerating the Development of Tourism Industry</a:t>
            </a:r>
            <a:endParaRPr lang="en-US" altLang="zh-CN" dirty="0" smtClean="0"/>
          </a:p>
          <a:p>
            <a:pPr marL="285750" indent="-285750">
              <a:buFont typeface="Wingdings" panose="05000000000000000000" pitchFamily="2" charset="2"/>
              <a:buChar char="q"/>
            </a:pPr>
            <a:r>
              <a:rPr lang="en-US" altLang="zh-CN" dirty="0" smtClean="0"/>
              <a:t>2012</a:t>
            </a:r>
            <a:r>
              <a:rPr lang="zh-CN" altLang="en-US" dirty="0" smtClean="0"/>
              <a:t>年</a:t>
            </a:r>
            <a:r>
              <a:rPr lang="en-US" altLang="zh-CN" dirty="0" smtClean="0"/>
              <a:t>《</a:t>
            </a:r>
            <a:r>
              <a:rPr lang="zh-CN" altLang="en-US" dirty="0" smtClean="0"/>
              <a:t>關於金融支持旅遊業加快發展的若干意見</a:t>
            </a:r>
            <a:r>
              <a:rPr lang="en-US" altLang="zh-CN" dirty="0" smtClean="0"/>
              <a:t>》</a:t>
            </a:r>
            <a:r>
              <a:rPr lang="en-US" dirty="0"/>
              <a:t> </a:t>
            </a:r>
            <a:endParaRPr lang="en-US" dirty="0" smtClean="0"/>
          </a:p>
          <a:p>
            <a:r>
              <a:rPr lang="en-US" altLang="zh-CN" dirty="0" smtClean="0"/>
              <a:t>O</a:t>
            </a:r>
            <a:r>
              <a:rPr lang="en-US" dirty="0" smtClean="0"/>
              <a:t>pinions </a:t>
            </a:r>
            <a:r>
              <a:rPr lang="en-US" dirty="0"/>
              <a:t>on </a:t>
            </a:r>
            <a:r>
              <a:rPr lang="en-US" altLang="zh-CN" dirty="0" smtClean="0"/>
              <a:t>F</a:t>
            </a:r>
            <a:r>
              <a:rPr lang="en-US" dirty="0" smtClean="0"/>
              <a:t>inancial </a:t>
            </a:r>
            <a:r>
              <a:rPr lang="en-US" altLang="zh-CN" dirty="0"/>
              <a:t>S</a:t>
            </a:r>
            <a:r>
              <a:rPr lang="en-US" dirty="0" smtClean="0"/>
              <a:t>upport </a:t>
            </a:r>
            <a:r>
              <a:rPr lang="en-US" dirty="0"/>
              <a:t>for </a:t>
            </a:r>
            <a:r>
              <a:rPr lang="en-US" altLang="zh-CN" dirty="0" smtClean="0"/>
              <a:t>T</a:t>
            </a:r>
            <a:r>
              <a:rPr lang="en-US" dirty="0" smtClean="0"/>
              <a:t>ourism </a:t>
            </a:r>
            <a:r>
              <a:rPr lang="en-US" altLang="zh-CN" dirty="0"/>
              <a:t>I</a:t>
            </a:r>
            <a:r>
              <a:rPr lang="en-US" dirty="0" smtClean="0"/>
              <a:t>ndustry to </a:t>
            </a:r>
            <a:r>
              <a:rPr lang="en-US" altLang="zh-CN" dirty="0" smtClean="0"/>
              <a:t>A</a:t>
            </a:r>
            <a:r>
              <a:rPr lang="en-US" dirty="0" smtClean="0"/>
              <a:t>ccelerate the </a:t>
            </a:r>
            <a:r>
              <a:rPr lang="en-US" altLang="zh-CN" dirty="0" smtClean="0"/>
              <a:t>D</a:t>
            </a:r>
            <a:r>
              <a:rPr lang="en-US" dirty="0" smtClean="0"/>
              <a:t>evelopment</a:t>
            </a:r>
            <a:endParaRPr lang="en-US" altLang="zh-CN" dirty="0" smtClean="0"/>
          </a:p>
          <a:p>
            <a:pPr marL="285750" indent="-285750">
              <a:buFont typeface="Wingdings" panose="05000000000000000000" pitchFamily="2" charset="2"/>
              <a:buChar char="q"/>
            </a:pPr>
            <a:r>
              <a:rPr lang="en-US" altLang="zh-CN" dirty="0" smtClean="0"/>
              <a:t>2014</a:t>
            </a:r>
            <a:r>
              <a:rPr lang="zh-CN" altLang="en-US" dirty="0" smtClean="0"/>
              <a:t>年</a:t>
            </a:r>
            <a:r>
              <a:rPr lang="en-US" altLang="zh-CN" dirty="0" smtClean="0"/>
              <a:t>《</a:t>
            </a:r>
            <a:r>
              <a:rPr lang="zh-CN" altLang="en-US" dirty="0" smtClean="0"/>
              <a:t>關於促進旅遊業改革發展的若干意見</a:t>
            </a:r>
            <a:r>
              <a:rPr lang="en-US" altLang="zh-CN" dirty="0" smtClean="0"/>
              <a:t>》</a:t>
            </a:r>
            <a:r>
              <a:rPr lang="en-US" dirty="0"/>
              <a:t> </a:t>
            </a:r>
            <a:endParaRPr lang="en-US" dirty="0" smtClean="0"/>
          </a:p>
          <a:p>
            <a:r>
              <a:rPr lang="en-US" dirty="0" smtClean="0"/>
              <a:t>Some </a:t>
            </a:r>
            <a:r>
              <a:rPr lang="en-US" altLang="zh-CN" dirty="0" smtClean="0"/>
              <a:t>Advices</a:t>
            </a:r>
            <a:r>
              <a:rPr lang="en-US" dirty="0" smtClean="0"/>
              <a:t> </a:t>
            </a:r>
            <a:r>
              <a:rPr lang="en-US" dirty="0"/>
              <a:t>on </a:t>
            </a:r>
            <a:r>
              <a:rPr lang="en-US" altLang="zh-CN" dirty="0" smtClean="0"/>
              <a:t>P</a:t>
            </a:r>
            <a:r>
              <a:rPr lang="en-US" dirty="0" smtClean="0"/>
              <a:t>romoting </a:t>
            </a:r>
            <a:r>
              <a:rPr lang="en-US" dirty="0"/>
              <a:t>the </a:t>
            </a:r>
            <a:r>
              <a:rPr lang="en-US" altLang="zh-CN" dirty="0" smtClean="0"/>
              <a:t>R</a:t>
            </a:r>
            <a:r>
              <a:rPr lang="en-US" dirty="0" smtClean="0"/>
              <a:t>eform </a:t>
            </a:r>
            <a:r>
              <a:rPr lang="en-US" dirty="0"/>
              <a:t>and </a:t>
            </a:r>
            <a:r>
              <a:rPr lang="en-US" altLang="zh-CN" dirty="0" smtClean="0"/>
              <a:t>D</a:t>
            </a:r>
            <a:r>
              <a:rPr lang="en-US" dirty="0" smtClean="0"/>
              <a:t>evelopment </a:t>
            </a:r>
            <a:r>
              <a:rPr lang="en-US" dirty="0"/>
              <a:t>of the </a:t>
            </a:r>
            <a:r>
              <a:rPr lang="en-US" altLang="zh-CN" dirty="0" smtClean="0"/>
              <a:t>T</a:t>
            </a:r>
            <a:r>
              <a:rPr lang="en-US" dirty="0" smtClean="0"/>
              <a:t>ourism </a:t>
            </a:r>
            <a:r>
              <a:rPr lang="en-US" altLang="zh-CN" dirty="0" smtClean="0"/>
              <a:t>I</a:t>
            </a:r>
            <a:r>
              <a:rPr lang="en-US" dirty="0" smtClean="0"/>
              <a:t>ndustry</a:t>
            </a:r>
            <a:endParaRPr lang="en-US" altLang="zh-CN" dirty="0" smtClean="0"/>
          </a:p>
          <a:p>
            <a:pPr marL="285750" indent="-285750">
              <a:buFont typeface="Wingdings" panose="05000000000000000000" pitchFamily="2" charset="2"/>
              <a:buChar char="q"/>
            </a:pPr>
            <a:r>
              <a:rPr lang="en-US" altLang="zh-CN" dirty="0" smtClean="0"/>
              <a:t>2012</a:t>
            </a:r>
            <a:r>
              <a:rPr lang="zh-CN" altLang="en-US" dirty="0" smtClean="0"/>
              <a:t>年</a:t>
            </a:r>
            <a:r>
              <a:rPr lang="en-US" altLang="zh-CN" dirty="0" smtClean="0"/>
              <a:t>《</a:t>
            </a:r>
            <a:r>
              <a:rPr lang="zh-CN" altLang="en-US" dirty="0" smtClean="0"/>
              <a:t>關於鼓勵和引導民間資本投資旅遊業的實施意見</a:t>
            </a:r>
            <a:r>
              <a:rPr lang="en-US" altLang="zh-CN" dirty="0" smtClean="0"/>
              <a:t>》</a:t>
            </a:r>
          </a:p>
          <a:p>
            <a:r>
              <a:rPr lang="en-US" dirty="0"/>
              <a:t>Some </a:t>
            </a:r>
            <a:r>
              <a:rPr lang="en-US" altLang="zh-CN" dirty="0"/>
              <a:t>Advices</a:t>
            </a:r>
            <a:r>
              <a:rPr lang="en-US" dirty="0"/>
              <a:t> </a:t>
            </a:r>
            <a:r>
              <a:rPr lang="en-US" dirty="0" smtClean="0"/>
              <a:t>on </a:t>
            </a:r>
            <a:r>
              <a:rPr lang="en-US" altLang="zh-CN" dirty="0"/>
              <a:t>E</a:t>
            </a:r>
            <a:r>
              <a:rPr lang="en-US" dirty="0" smtClean="0"/>
              <a:t>ncouraging </a:t>
            </a:r>
            <a:r>
              <a:rPr lang="en-US" dirty="0"/>
              <a:t>and </a:t>
            </a:r>
            <a:r>
              <a:rPr lang="en-US" dirty="0" smtClean="0"/>
              <a:t>Guiding </a:t>
            </a:r>
            <a:r>
              <a:rPr lang="en-US" dirty="0"/>
              <a:t>P</a:t>
            </a:r>
            <a:r>
              <a:rPr lang="en-US" dirty="0" smtClean="0"/>
              <a:t>rivate </a:t>
            </a:r>
            <a:r>
              <a:rPr lang="en-US" dirty="0"/>
              <a:t>C</a:t>
            </a:r>
            <a:r>
              <a:rPr lang="en-US" dirty="0" smtClean="0"/>
              <a:t>apital </a:t>
            </a:r>
            <a:r>
              <a:rPr lang="en-US" dirty="0"/>
              <a:t>to </a:t>
            </a:r>
            <a:r>
              <a:rPr lang="en-US" dirty="0" smtClean="0"/>
              <a:t>Invest </a:t>
            </a:r>
            <a:r>
              <a:rPr lang="en-US" dirty="0"/>
              <a:t>in </a:t>
            </a:r>
            <a:r>
              <a:rPr lang="en-US" dirty="0" smtClean="0"/>
              <a:t>Tourism Industry</a:t>
            </a:r>
            <a:endParaRPr lang="en-US" altLang="zh-CN" dirty="0" smtClean="0"/>
          </a:p>
          <a:p>
            <a:pPr marL="285750" indent="-285750">
              <a:buFont typeface="Wingdings" panose="05000000000000000000" pitchFamily="2" charset="2"/>
              <a:buChar char="q"/>
            </a:pPr>
            <a:r>
              <a:rPr lang="en-US" altLang="zh-CN" dirty="0" smtClean="0"/>
              <a:t>2016</a:t>
            </a:r>
            <a:r>
              <a:rPr lang="zh-CN" altLang="en-US" dirty="0" smtClean="0"/>
              <a:t>年</a:t>
            </a:r>
            <a:r>
              <a:rPr lang="en-US" altLang="zh-CN" dirty="0" smtClean="0"/>
              <a:t>《</a:t>
            </a:r>
            <a:r>
              <a:rPr lang="zh-CN" altLang="en-US" dirty="0" smtClean="0"/>
              <a:t>關於加快發展健身休閒產業的指導意見</a:t>
            </a:r>
            <a:r>
              <a:rPr lang="en-US" altLang="zh-CN" dirty="0" smtClean="0"/>
              <a:t>》</a:t>
            </a:r>
          </a:p>
          <a:p>
            <a:r>
              <a:rPr lang="en-US" dirty="0"/>
              <a:t>Guidance on </a:t>
            </a:r>
            <a:r>
              <a:rPr lang="en-US" dirty="0" smtClean="0"/>
              <a:t>Accelerating </a:t>
            </a:r>
            <a:r>
              <a:rPr lang="en-US" dirty="0"/>
              <a:t>the </a:t>
            </a:r>
            <a:r>
              <a:rPr lang="en-US" dirty="0" smtClean="0"/>
              <a:t>Development </a:t>
            </a:r>
            <a:r>
              <a:rPr lang="en-US" dirty="0"/>
              <a:t>of </a:t>
            </a:r>
            <a:r>
              <a:rPr lang="en-US" dirty="0" smtClean="0"/>
              <a:t>Fitness </a:t>
            </a:r>
            <a:r>
              <a:rPr lang="en-US" dirty="0"/>
              <a:t>and </a:t>
            </a:r>
            <a:r>
              <a:rPr lang="en-US" dirty="0" smtClean="0"/>
              <a:t>Leisure </a:t>
            </a:r>
            <a:r>
              <a:rPr lang="en-US" dirty="0"/>
              <a:t>I</a:t>
            </a:r>
            <a:r>
              <a:rPr lang="en-US" dirty="0" smtClean="0"/>
              <a:t>ndustry </a:t>
            </a:r>
          </a:p>
          <a:p>
            <a:pPr marL="285750" indent="-285750">
              <a:buFont typeface="Wingdings" panose="05000000000000000000" pitchFamily="2" charset="2"/>
              <a:buChar char="q"/>
            </a:pPr>
            <a:r>
              <a:rPr lang="en-US" altLang="zh-CN" dirty="0" smtClean="0"/>
              <a:t>2018</a:t>
            </a:r>
            <a:r>
              <a:rPr lang="zh-CN" altLang="en-US" dirty="0" smtClean="0"/>
              <a:t>年</a:t>
            </a:r>
            <a:r>
              <a:rPr lang="en-US" altLang="zh-CN" dirty="0" smtClean="0"/>
              <a:t>《</a:t>
            </a:r>
            <a:r>
              <a:rPr lang="zh-CN" altLang="en-US" dirty="0" smtClean="0"/>
              <a:t>關於促進全域旅遊發展的指導意見</a:t>
            </a:r>
            <a:r>
              <a:rPr lang="en-US" altLang="zh-CN" dirty="0" smtClean="0"/>
              <a:t>》</a:t>
            </a:r>
            <a:endParaRPr lang="en-US" altLang="zh-CN" dirty="0"/>
          </a:p>
          <a:p>
            <a:r>
              <a:rPr lang="en-US" dirty="0"/>
              <a:t>Guidance on </a:t>
            </a:r>
            <a:r>
              <a:rPr lang="en-US" dirty="0" smtClean="0"/>
              <a:t>Promoting the </a:t>
            </a:r>
            <a:r>
              <a:rPr lang="en-US" altLang="zh-CN" dirty="0" smtClean="0"/>
              <a:t>Development of H</a:t>
            </a:r>
            <a:r>
              <a:rPr lang="en-US" dirty="0" smtClean="0"/>
              <a:t>olistic Tourism </a:t>
            </a:r>
            <a:endParaRPr lang="en-US" altLang="zh-CN" dirty="0" smtClean="0"/>
          </a:p>
          <a:p>
            <a:endParaRPr lang="en-US" dirty="0"/>
          </a:p>
        </p:txBody>
      </p:sp>
      <p:sp>
        <p:nvSpPr>
          <p:cNvPr id="4" name="Slide Number Placeholder 3"/>
          <p:cNvSpPr>
            <a:spLocks noGrp="1"/>
          </p:cNvSpPr>
          <p:nvPr>
            <p:ph type="sldNum" sz="quarter" idx="12"/>
          </p:nvPr>
        </p:nvSpPr>
        <p:spPr/>
        <p:txBody>
          <a:bodyPr/>
          <a:lstStyle/>
          <a:p>
            <a:pPr>
              <a:defRPr/>
            </a:pPr>
            <a:fld id="{AA46ED3D-B34A-4FC5-B14A-743BBD9429A8}" type="slidenum">
              <a:rPr lang="en-US" altLang="zh-TW" smtClean="0"/>
              <a:pPr>
                <a:defRPr/>
              </a:pPr>
              <a:t>3</a:t>
            </a:fld>
            <a:endParaRPr lang="en-US" altLang="zh-TW" dirty="0"/>
          </a:p>
        </p:txBody>
      </p:sp>
    </p:spTree>
    <p:extLst>
      <p:ext uri="{BB962C8B-B14F-4D97-AF65-F5344CB8AC3E}">
        <p14:creationId xmlns:p14="http://schemas.microsoft.com/office/powerpoint/2010/main" val="15958338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09538" y="-838200"/>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7" name="圖片 5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199" y="67813"/>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4</a:t>
            </a:fld>
            <a:endParaRPr lang="en-US" altLang="zh-TW" dirty="0"/>
          </a:p>
        </p:txBody>
      </p:sp>
      <p:graphicFrame>
        <p:nvGraphicFramePr>
          <p:cNvPr id="6" name="Diagram 5"/>
          <p:cNvGraphicFramePr/>
          <p:nvPr>
            <p:extLst>
              <p:ext uri="{D42A27DB-BD31-4B8C-83A1-F6EECF244321}">
                <p14:modId xmlns:p14="http://schemas.microsoft.com/office/powerpoint/2010/main" val="1789814515"/>
              </p:ext>
            </p:extLst>
          </p:nvPr>
        </p:nvGraphicFramePr>
        <p:xfrm>
          <a:off x="45522" y="260649"/>
          <a:ext cx="8990974" cy="62646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611560" y="4164892"/>
            <a:ext cx="4344977" cy="923330"/>
          </a:xfrm>
          <a:prstGeom prst="rect">
            <a:avLst/>
          </a:prstGeom>
          <a:noFill/>
        </p:spPr>
        <p:txBody>
          <a:bodyPr wrap="square" rtlCol="0">
            <a:spAutoFit/>
          </a:bodyPr>
          <a:lstStyle/>
          <a:p>
            <a:r>
              <a:rPr lang="zh-CN" altLang="en-US" dirty="0" smtClean="0">
                <a:solidFill>
                  <a:srgbClr val="3366FF"/>
                </a:solidFill>
              </a:rPr>
              <a:t>國家旅遊及相關產業統計分類（</a:t>
            </a:r>
            <a:r>
              <a:rPr lang="en-US" dirty="0" smtClean="0">
                <a:solidFill>
                  <a:srgbClr val="3366FF"/>
                </a:solidFill>
              </a:rPr>
              <a:t>2018</a:t>
            </a:r>
            <a:r>
              <a:rPr lang="zh-CN" altLang="en-US" dirty="0">
                <a:solidFill>
                  <a:srgbClr val="3366FF"/>
                </a:solidFill>
              </a:rPr>
              <a:t>）</a:t>
            </a:r>
            <a:endParaRPr lang="en-US" dirty="0">
              <a:solidFill>
                <a:srgbClr val="3366FF"/>
              </a:solidFill>
            </a:endParaRPr>
          </a:p>
          <a:p>
            <a:r>
              <a:rPr lang="en-US" altLang="zh-CN" dirty="0" smtClean="0">
                <a:solidFill>
                  <a:srgbClr val="3366FF"/>
                </a:solidFill>
              </a:rPr>
              <a:t>National </a:t>
            </a:r>
            <a:r>
              <a:rPr lang="en-US" dirty="0" smtClean="0">
                <a:solidFill>
                  <a:srgbClr val="3366FF"/>
                </a:solidFill>
              </a:rPr>
              <a:t>Statistical </a:t>
            </a:r>
            <a:r>
              <a:rPr lang="en-US" altLang="zh-CN" dirty="0" smtClean="0">
                <a:solidFill>
                  <a:srgbClr val="3366FF"/>
                </a:solidFill>
              </a:rPr>
              <a:t>C</a:t>
            </a:r>
            <a:r>
              <a:rPr lang="en-US" dirty="0" smtClean="0">
                <a:solidFill>
                  <a:srgbClr val="3366FF"/>
                </a:solidFill>
              </a:rPr>
              <a:t>lassification </a:t>
            </a:r>
            <a:r>
              <a:rPr lang="en-US" dirty="0">
                <a:solidFill>
                  <a:srgbClr val="3366FF"/>
                </a:solidFill>
              </a:rPr>
              <a:t>of </a:t>
            </a:r>
            <a:r>
              <a:rPr lang="en-US" altLang="zh-CN" dirty="0">
                <a:solidFill>
                  <a:srgbClr val="3366FF"/>
                </a:solidFill>
              </a:rPr>
              <a:t>T</a:t>
            </a:r>
            <a:r>
              <a:rPr lang="en-US" dirty="0" smtClean="0">
                <a:solidFill>
                  <a:srgbClr val="3366FF"/>
                </a:solidFill>
              </a:rPr>
              <a:t>ourism </a:t>
            </a:r>
            <a:r>
              <a:rPr lang="en-US" dirty="0">
                <a:solidFill>
                  <a:srgbClr val="3366FF"/>
                </a:solidFill>
              </a:rPr>
              <a:t>and </a:t>
            </a:r>
            <a:r>
              <a:rPr lang="en-US" altLang="zh-CN" dirty="0" smtClean="0">
                <a:solidFill>
                  <a:srgbClr val="3366FF"/>
                </a:solidFill>
              </a:rPr>
              <a:t>R</a:t>
            </a:r>
            <a:r>
              <a:rPr lang="en-US" dirty="0" smtClean="0">
                <a:solidFill>
                  <a:srgbClr val="3366FF"/>
                </a:solidFill>
              </a:rPr>
              <a:t>elated </a:t>
            </a:r>
            <a:r>
              <a:rPr lang="en-US" altLang="zh-CN" dirty="0">
                <a:solidFill>
                  <a:srgbClr val="3366FF"/>
                </a:solidFill>
              </a:rPr>
              <a:t>I</a:t>
            </a:r>
            <a:r>
              <a:rPr lang="en-US" dirty="0" smtClean="0">
                <a:solidFill>
                  <a:srgbClr val="3366FF"/>
                </a:solidFill>
              </a:rPr>
              <a:t>ndustries </a:t>
            </a:r>
            <a:r>
              <a:rPr lang="en-US" dirty="0">
                <a:solidFill>
                  <a:srgbClr val="3366FF"/>
                </a:solidFill>
              </a:rPr>
              <a:t>(2018</a:t>
            </a:r>
            <a:r>
              <a:rPr lang="en-US" dirty="0"/>
              <a:t>)</a:t>
            </a:r>
          </a:p>
        </p:txBody>
      </p:sp>
    </p:spTree>
    <p:extLst>
      <p:ext uri="{BB962C8B-B14F-4D97-AF65-F5344CB8AC3E}">
        <p14:creationId xmlns:p14="http://schemas.microsoft.com/office/powerpoint/2010/main" val="1158415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09538" y="-838200"/>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
          <p:cNvSpPr/>
          <p:nvPr/>
        </p:nvSpPr>
        <p:spPr>
          <a:xfrm>
            <a:off x="1596581" y="773784"/>
            <a:ext cx="5560574" cy="830997"/>
          </a:xfrm>
          <a:prstGeom prst="rect">
            <a:avLst/>
          </a:prstGeom>
        </p:spPr>
        <p:txBody>
          <a:bodyPr wrap="square">
            <a:spAutoFit/>
          </a:bodyPr>
          <a:lstStyle/>
          <a:p>
            <a:pPr algn="ctr" eaLnBrk="0" hangingPunct="0">
              <a:defRPr/>
            </a:pPr>
            <a:r>
              <a:rPr kumimoji="0" lang="zh-CN" alt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旅遊統計 </a:t>
            </a:r>
            <a:r>
              <a:rPr kumimoji="0" lang="en-US" altLang="zh-CN"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2019</a:t>
            </a:r>
            <a:r>
              <a:rPr kumimoji="0" lang="zh-CN" alt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年第三季</a:t>
            </a:r>
            <a:endParaRPr kumimoji="0" lang="en-US" altLang="zh-CN"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a:p>
            <a:pPr algn="ctr" eaLnBrk="0" hangingPunct="0">
              <a:defRPr/>
            </a:pPr>
            <a:r>
              <a:rPr kumimoji="0" lang="en-US" altLang="zh-TW"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Tourism Statistics 3</a:t>
            </a:r>
            <a:r>
              <a:rPr kumimoji="0" lang="en-US" altLang="zh-TW" sz="2400" b="1" baseline="300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rd</a:t>
            </a:r>
            <a:r>
              <a:rPr kumimoji="0" lang="en-US" altLang="zh-TW"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 Quarter 2019</a:t>
            </a:r>
            <a:endParaRPr kumimoji="0" lang="zh-TW" alt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p:txBody>
      </p:sp>
      <p:pic>
        <p:nvPicPr>
          <p:cNvPr id="15" name="圖片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5</a:t>
            </a:fld>
            <a:endParaRPr lang="en-US" altLang="zh-TW" dirty="0"/>
          </a:p>
        </p:txBody>
      </p:sp>
      <p:pic>
        <p:nvPicPr>
          <p:cNvPr id="10" name="Picture 9"/>
          <p:cNvPicPr>
            <a:picLocks noChangeAspect="1"/>
          </p:cNvPicPr>
          <p:nvPr/>
        </p:nvPicPr>
        <p:blipFill>
          <a:blip r:embed="rId5"/>
          <a:stretch>
            <a:fillRect/>
          </a:stretch>
        </p:blipFill>
        <p:spPr>
          <a:xfrm>
            <a:off x="755576" y="2576980"/>
            <a:ext cx="3901500" cy="2936967"/>
          </a:xfrm>
          <a:prstGeom prst="rect">
            <a:avLst/>
          </a:prstGeom>
        </p:spPr>
      </p:pic>
      <p:pic>
        <p:nvPicPr>
          <p:cNvPr id="16" name="Picture 15"/>
          <p:cNvPicPr>
            <a:picLocks noChangeAspect="1"/>
          </p:cNvPicPr>
          <p:nvPr/>
        </p:nvPicPr>
        <p:blipFill>
          <a:blip r:embed="rId6"/>
          <a:stretch>
            <a:fillRect/>
          </a:stretch>
        </p:blipFill>
        <p:spPr>
          <a:xfrm>
            <a:off x="4570988" y="2220395"/>
            <a:ext cx="4115812" cy="3289609"/>
          </a:xfrm>
          <a:prstGeom prst="rect">
            <a:avLst/>
          </a:prstGeom>
        </p:spPr>
      </p:pic>
      <p:sp>
        <p:nvSpPr>
          <p:cNvPr id="17" name="TextBox 16"/>
          <p:cNvSpPr txBox="1"/>
          <p:nvPr/>
        </p:nvSpPr>
        <p:spPr>
          <a:xfrm>
            <a:off x="1921202" y="5840570"/>
            <a:ext cx="4896544" cy="461665"/>
          </a:xfrm>
          <a:prstGeom prst="rect">
            <a:avLst/>
          </a:prstGeom>
          <a:noFill/>
        </p:spPr>
        <p:txBody>
          <a:bodyPr wrap="square" rtlCol="0">
            <a:spAutoFit/>
          </a:bodyPr>
          <a:lstStyle/>
          <a:p>
            <a:r>
              <a:rPr lang="zh-CN" altLang="en-US" sz="1200" dirty="0" smtClean="0"/>
              <a:t>資料來源：統計暨普查局</a:t>
            </a:r>
            <a:endParaRPr lang="en-US" altLang="zh-CN" sz="1200" dirty="0" smtClean="0"/>
          </a:p>
          <a:p>
            <a:r>
              <a:rPr lang="en-US" altLang="zh-CN" sz="1200" dirty="0" smtClean="0"/>
              <a:t>Data source: Statistics and Census Service</a:t>
            </a:r>
            <a:endParaRPr lang="en-US" sz="1200" dirty="0"/>
          </a:p>
        </p:txBody>
      </p:sp>
    </p:spTree>
    <p:extLst>
      <p:ext uri="{BB962C8B-B14F-4D97-AF65-F5344CB8AC3E}">
        <p14:creationId xmlns:p14="http://schemas.microsoft.com/office/powerpoint/2010/main" val="10566242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10662" y="-1099547"/>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
          <p:cNvSpPr/>
          <p:nvPr/>
        </p:nvSpPr>
        <p:spPr>
          <a:xfrm>
            <a:off x="685690" y="768486"/>
            <a:ext cx="6704800" cy="830997"/>
          </a:xfrm>
          <a:prstGeom prst="rect">
            <a:avLst/>
          </a:prstGeom>
        </p:spPr>
        <p:txBody>
          <a:bodyPr wrap="square">
            <a:spAutoFit/>
          </a:bodyPr>
          <a:lstStyle/>
          <a:p>
            <a:pPr algn="ctr" eaLnBrk="0" hangingPunct="0">
              <a:defRPr/>
            </a:pPr>
            <a:r>
              <a:rPr kumimoji="0" lang="zh-CN" alt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餐飲及零售 </a:t>
            </a:r>
            <a:endParaRPr kumimoji="0" lang="en-US" altLang="zh-CN"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a:p>
            <a:pPr algn="ctr" eaLnBrk="0" hangingPunct="0">
              <a:defRPr/>
            </a:pPr>
            <a:r>
              <a:rPr kumimoji="0" lang="en-US" altLang="zh-CN"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   F &amp; B and Retailing Industry </a:t>
            </a:r>
            <a:endParaRPr kumimoji="0" lang="zh-TW" alt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p:txBody>
      </p:sp>
      <p:pic>
        <p:nvPicPr>
          <p:cNvPr id="15" name="圖片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6</a:t>
            </a:fld>
            <a:endParaRPr lang="en-US" altLang="zh-TW" dirty="0"/>
          </a:p>
        </p:txBody>
      </p:sp>
      <p:pic>
        <p:nvPicPr>
          <p:cNvPr id="6" name="Picture 5"/>
          <p:cNvPicPr>
            <a:picLocks noChangeAspect="1"/>
          </p:cNvPicPr>
          <p:nvPr/>
        </p:nvPicPr>
        <p:blipFill>
          <a:blip r:embed="rId5"/>
          <a:stretch>
            <a:fillRect/>
          </a:stretch>
        </p:blipFill>
        <p:spPr>
          <a:xfrm>
            <a:off x="70126" y="1901015"/>
            <a:ext cx="1932793" cy="2551765"/>
          </a:xfrm>
          <a:prstGeom prst="rect">
            <a:avLst/>
          </a:prstGeom>
        </p:spPr>
      </p:pic>
      <p:pic>
        <p:nvPicPr>
          <p:cNvPr id="7" name="Picture 6"/>
          <p:cNvPicPr>
            <a:picLocks noChangeAspect="1"/>
          </p:cNvPicPr>
          <p:nvPr/>
        </p:nvPicPr>
        <p:blipFill>
          <a:blip r:embed="rId6"/>
          <a:stretch>
            <a:fillRect/>
          </a:stretch>
        </p:blipFill>
        <p:spPr>
          <a:xfrm>
            <a:off x="1949215" y="2095837"/>
            <a:ext cx="2246223" cy="2314618"/>
          </a:xfrm>
          <a:prstGeom prst="rect">
            <a:avLst/>
          </a:prstGeom>
          <a:effectLst>
            <a:glow rad="127000">
              <a:schemeClr val="accent1">
                <a:alpha val="0"/>
              </a:schemeClr>
            </a:glow>
            <a:reflection stA="86000" endPos="0" dist="50800" dir="5400000" sy="-100000" algn="bl" rotWithShape="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2446" y="4546753"/>
            <a:ext cx="2398168" cy="193052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8701" y="1984954"/>
            <a:ext cx="2510139" cy="3763959"/>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2484" y="1772737"/>
            <a:ext cx="1762125" cy="2590800"/>
          </a:xfrm>
          <a:prstGeom prst="rect">
            <a:avLst/>
          </a:prstGeom>
        </p:spPr>
      </p:pic>
    </p:spTree>
    <p:extLst>
      <p:ext uri="{BB962C8B-B14F-4D97-AF65-F5344CB8AC3E}">
        <p14:creationId xmlns:p14="http://schemas.microsoft.com/office/powerpoint/2010/main" val="42152179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10662" y="-1099547"/>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7</a:t>
            </a:fld>
            <a:endParaRPr lang="en-US" altLang="zh-TW" dirty="0"/>
          </a:p>
        </p:txBody>
      </p:sp>
      <p:sp>
        <p:nvSpPr>
          <p:cNvPr id="14" name="矩形 1"/>
          <p:cNvSpPr/>
          <p:nvPr/>
        </p:nvSpPr>
        <p:spPr>
          <a:xfrm>
            <a:off x="1989889" y="488476"/>
            <a:ext cx="5005267" cy="1077218"/>
          </a:xfrm>
          <a:prstGeom prst="rect">
            <a:avLst/>
          </a:prstGeom>
        </p:spPr>
        <p:txBody>
          <a:bodyPr wrap="square">
            <a:spAutoFit/>
          </a:bodyPr>
          <a:lstStyle/>
          <a:p>
            <a:pPr algn="ctr" eaLnBrk="0" hangingPunct="0">
              <a:defRPr/>
            </a:pPr>
            <a:r>
              <a:rPr lang="zh-TW" altLang="en-US" sz="3200" dirty="0"/>
              <a:t>資源與</a:t>
            </a:r>
            <a:r>
              <a:rPr lang="zh-TW" altLang="en-US" sz="3200" dirty="0" smtClean="0"/>
              <a:t>產品</a:t>
            </a:r>
            <a:endParaRPr lang="en-US" altLang="zh-TW" sz="3200" dirty="0" smtClean="0"/>
          </a:p>
          <a:p>
            <a:pPr algn="ctr" eaLnBrk="0" hangingPunct="0">
              <a:defRPr/>
            </a:pPr>
            <a:r>
              <a:rPr lang="en-US" altLang="zh-CN" sz="3200" dirty="0" smtClean="0"/>
              <a:t>Resource</a:t>
            </a:r>
            <a:r>
              <a:rPr lang="zh-CN" altLang="en-US" sz="3200" dirty="0" smtClean="0"/>
              <a:t> </a:t>
            </a:r>
            <a:r>
              <a:rPr lang="en-US" altLang="zh-CN" sz="3200" dirty="0" smtClean="0"/>
              <a:t>and Products</a:t>
            </a:r>
            <a:endParaRPr lang="en-US" altLang="zh-TW" sz="3200" dirty="0" smtClean="0"/>
          </a:p>
        </p:txBody>
      </p:sp>
      <p:graphicFrame>
        <p:nvGraphicFramePr>
          <p:cNvPr id="16" name="图表 1"/>
          <p:cNvGraphicFramePr>
            <a:graphicFrameLocks/>
          </p:cNvGraphicFramePr>
          <p:nvPr>
            <p:extLst>
              <p:ext uri="{D42A27DB-BD31-4B8C-83A1-F6EECF244321}">
                <p14:modId xmlns:p14="http://schemas.microsoft.com/office/powerpoint/2010/main" val="2046361881"/>
              </p:ext>
            </p:extLst>
          </p:nvPr>
        </p:nvGraphicFramePr>
        <p:xfrm>
          <a:off x="395535" y="1518544"/>
          <a:ext cx="8193974" cy="4355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96927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10662" y="-1099547"/>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
          <p:cNvSpPr/>
          <p:nvPr/>
        </p:nvSpPr>
        <p:spPr>
          <a:xfrm>
            <a:off x="1451982" y="796534"/>
            <a:ext cx="6673602" cy="1077218"/>
          </a:xfrm>
          <a:prstGeom prst="rect">
            <a:avLst/>
          </a:prstGeom>
        </p:spPr>
        <p:txBody>
          <a:bodyPr wrap="square">
            <a:spAutoFit/>
          </a:bodyPr>
          <a:lstStyle/>
          <a:p>
            <a:pPr algn="ctr" eaLnBrk="0" hangingPunct="0">
              <a:defRPr/>
            </a:pPr>
            <a:r>
              <a:rPr lang="zh-TW" altLang="en-US" sz="3200" dirty="0"/>
              <a:t>安全、醫療和</a:t>
            </a:r>
            <a:r>
              <a:rPr lang="zh-TW" altLang="en-US" sz="3200" dirty="0" smtClean="0"/>
              <a:t>成本 </a:t>
            </a:r>
            <a:endParaRPr lang="en-US" altLang="zh-TW" sz="3200" dirty="0" smtClean="0"/>
          </a:p>
          <a:p>
            <a:pPr algn="ctr" eaLnBrk="0" hangingPunct="0">
              <a:defRPr/>
            </a:pPr>
            <a:r>
              <a:rPr lang="en-US" altLang="zh-TW" sz="3200" dirty="0" smtClean="0"/>
              <a:t>Safety, Medical Resource and Cost</a:t>
            </a:r>
            <a:endParaRPr kumimoji="0" lang="zh-TW"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p:txBody>
      </p:sp>
      <p:pic>
        <p:nvPicPr>
          <p:cNvPr id="15" name="圖片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8</a:t>
            </a:fld>
            <a:endParaRPr lang="en-US" altLang="zh-TW" dirty="0"/>
          </a:p>
        </p:txBody>
      </p:sp>
      <p:graphicFrame>
        <p:nvGraphicFramePr>
          <p:cNvPr id="14" name="图表 3"/>
          <p:cNvGraphicFramePr>
            <a:graphicFrameLocks/>
          </p:cNvGraphicFramePr>
          <p:nvPr>
            <p:extLst>
              <p:ext uri="{D42A27DB-BD31-4B8C-83A1-F6EECF244321}">
                <p14:modId xmlns:p14="http://schemas.microsoft.com/office/powerpoint/2010/main" val="1305800986"/>
              </p:ext>
            </p:extLst>
          </p:nvPr>
        </p:nvGraphicFramePr>
        <p:xfrm>
          <a:off x="323528" y="1173279"/>
          <a:ext cx="8733529" cy="468481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249667" y="2809110"/>
            <a:ext cx="461665" cy="2977344"/>
          </a:xfrm>
          <a:prstGeom prst="rect">
            <a:avLst/>
          </a:prstGeom>
          <a:noFill/>
        </p:spPr>
        <p:txBody>
          <a:bodyPr vert="eaVert" wrap="square" rtlCol="0">
            <a:spAutoFit/>
          </a:bodyPr>
          <a:lstStyle/>
          <a:p>
            <a:r>
              <a:rPr lang="en-US" sz="1400" b="1" dirty="0">
                <a:solidFill>
                  <a:srgbClr val="808080"/>
                </a:solidFill>
                <a:latin typeface="华文楷体"/>
                <a:ea typeface="华文楷体"/>
                <a:cs typeface="华文楷体"/>
              </a:rPr>
              <a:t>Safety</a:t>
            </a:r>
            <a:r>
              <a:rPr lang="en-US" dirty="0" smtClean="0"/>
              <a:t> </a:t>
            </a:r>
            <a:r>
              <a:rPr lang="en-US" sz="1400" b="1" dirty="0">
                <a:solidFill>
                  <a:srgbClr val="808080"/>
                </a:solidFill>
                <a:latin typeface="华文楷体"/>
                <a:ea typeface="华文楷体"/>
                <a:cs typeface="华文楷体"/>
              </a:rPr>
              <a:t>&amp; Medical Resource</a:t>
            </a:r>
            <a:endParaRPr lang="en-US" sz="1400" b="1" dirty="0">
              <a:solidFill>
                <a:srgbClr val="808080"/>
              </a:solidFill>
              <a:latin typeface="华文楷体"/>
              <a:ea typeface="华文楷体"/>
              <a:cs typeface="华文楷体"/>
            </a:endParaRPr>
          </a:p>
        </p:txBody>
      </p:sp>
    </p:spTree>
    <p:extLst>
      <p:ext uri="{BB962C8B-B14F-4D97-AF65-F5344CB8AC3E}">
        <p14:creationId xmlns:p14="http://schemas.microsoft.com/office/powerpoint/2010/main" val="37629548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TEhUUExQVFBUWGBkYFBgUFxUVFxsYFRgdFhcdGRwYHCggGB8lHRceITEhJSorLi4vFyAzODMsNyktLisBCgoKDg0OGxAQGywkICQtLCwsNCwsLCwsLCwsLCwsLCwsLCwsLCwsLCwsLCwsLCwsLCwsLCwsLCwsLCwsLCwsLP/AABEIAHUBrwMBEQACEQEDEQH/xAAcAAEAAgMBAQEAAAAAAAAAAAAABQYDBAcCAQj/xABMEAABAwIDAwgFBgsHBAMBAAABAAIDBBEFEiEGMUEHEyJRYXGBkRQycqGxM1JzkrLBIzRCVGKCotHS4fAkNVNjdJOzFUPC8SWD0xf/xAAaAQEAAwEBAQAAAAAAAAAAAAAAAgMEBQEG/8QANhEAAgECBAMECQUAAwEBAAAAAAECAxEEEiExE0FRIjJhcQUUM1KBkaGx8CNCwdHhFTTxYlP/2gAMAwEAAhEDEQA/AO4oAgCAIAgCAIAgCAIAgCAIAgCAIAgCAIAgCAIAgCAIAgCAIAgCAIAgCAIAgCAIAgCAIAgCAIAgCAIAgCAIAgCAIAgCAIAgCAIAgCAIAgCAIAgCAIAgCAIAgCAIAgCAIAgCAIAgCAIAgCAIAgCAIAgIvaHEpIIw+OF0zi4NytvexBN9Aer3qylBTlZuxCcnFXSuQA2uqvzCT9v+BaPV6fvop40vdPY2rqvzGT9v+BPV4e+j3jT90+jayo/MpP2/4F56vD30ONL3T0Nq5/zOTyk/gT1eHvocaXunobVTfmr/ANv+Beerx9494suh8O17hvgI7yR/4p6sveHGfQ+t2w/yh9b+S99V8Tzj+BkbtX/lj638l56t4nvG8DI3af8Ay/2v5Lz1fxPeKbEO0TT6zSO4g/uUXQZ6qqJanqGvF2m4VLTTsyxNPYyrw9CAIAgCAIAgNbEq1sEMkz75YmOkdl1OVjS42HE2ClGLlJRXM8bsrkXsxtVBXc5zIkHN5c2dob617WsT1KytQlRaUuZXTqxqXyk6qS0IAgCAIAgCAIAgCAICg8q2O1FK2A08pjzl4dZrHXsAR6zT1rdgaMKknnVzLiqkoJOJa9m6h0lLA95zPfExzjoLktBJ00WSolGbS6s0Qd4pkmoEjDUVLGC73NaOtxA+KjKSjqz1JvYi5dqaZv5ZPstcVneMormWKjN8jyzaumP5Th3tP3LxY2k+Z66E+hJUmIxS/Jva7sB18t4V8KsJ91lTi1ubSsPAgCAIAgCAIAgCAIAgCAICh8q2OVFKyA08pjL3PDrNY64DQR6wK24GjCpJ51fQy4qcoRTiyz7L1L5aSnkkOZ74mOcdBcloJOgt5LNViozklyZfTbcU2ae2uLy00LHxZczpA05hcWLHu6xxaFPD01UlZka03CN0RkW2juabMYw5gIZO1ps9jj6rm3NnNdwvaxFrm+ljwvacb+XiQVfs5vmbR2vDQJHM5yAm3Ow3JYeqVjtWHXgTf3KKwzby8+j/AIJOqlruvAkoto4HNztJdGN72DMG+2B0md5Fu1VulJOz3Jqonqjfgr4nsEjJGOYdzg4FvnuVbi07NElJNXRnDrrw9PtkBp1eFwyDpxtPbax8xqpRnKOzIuKZUMewN0HTYS6Pjfe3v6x2rZSrKej3M9Snl1WxEsqFflK7mdlQvLHtyRwvFDE8HgfWHWP3qqpTzInGdmXeGQOAc03B1BWC1tDUe0AQBAEAQBAQ22f931n+mn/4nK2h7WPmvuRn3X5FH5Et1V3xfBy2+ku9H4mTB7SOormm0IAgPhcEADggPqAIAgF0B5Lh1hBc+3QHMeW/1Kb2pPg1dP0Z3peRixvdX5yZd9kvxKm+hj+yFgre0l5s1U+6jDtHj4g6DLOkI8GjrPWexc/E4rhaLc00qWbV7FUoKaWrms5xPF7jrlb2D3ABc+nCeInqzRJqnHQu9FgcEYsI2k8S8BxPn9y60MPTgrJGSVSUt2fazBYJBYxtHa0ZT5hJ4enJaoRnJbMo+NYW+mkFicp1Y8aHThpuIXJrUZUZb6cjXCamib2d2mJIjnO/Rr92vAO/eteGxd+zMpq0baxLbddEzi6A+oAgPl0B9QBAfLoD4XDrQH26A+oAgOZ8t3ydN7b/ALIXR9G96Xl/JjxvdX5yZctjPxGl+hj+yFjr+1l5s00+4jQ5QmXp4/ph/wAb1ZhHab8iFfulSwFoEnNu9SYGJ/63qHvDre9a62sbrdalFPR26mrSSPp5HaAjVkrD6rxuc0/ceClJKpH7EItwZ5xCmNO9k1M9wjkBdE4aEWNnMd1lp0IO9ewkpxcZrVflz2UcrvEz0sxmdnp3ejVnFrTlin7gei1/6J0PwhJZFaavH6o9Tzax0f0Z5oceOYt5w0E4NiQCaZ7hvEkTtITfe5unEr2VBWvbNH6ryfMKo3zs/oT1JygOhkEOIw8y6wIlju+NwO5wA1ynrBPgqHg86zUXfwe5YsRldqit9i8UlUyRgfG9r2nc5pBB8QsTTTszSmmroySMDgQQCCLEHqK8PTlmPUZp53R/k72Hrad3lu8F1aM+JC5gqRyysarKhWWI3NhlQotErln2TxizuZcdHepfgerx/resmIpaZkX0p8mXFYzQEAQBAEAQHHMY2YxaOnmfNVudEyN7pG+kTOzMa0l4sRZ1wCLFdaGIw8ppKGt1yRglRrWfa+pDbF4PW1Al9DmMOUt5y0r4r3vl9Tfax81fiKtKDXEjcqownK+R2Oo7CYRW0/PemTGbNk5u8r5bWzZvX3XuPJcvEVKU2uGrG6jCcb53ctZWYuKHyg7deiHmILOnIu4nVsYO7Ti47wOHuW3C4Ti9qW33Mtevk7MdyuUWxGI1o52qqHR5tQ2Que76gIawdnuC0yxVCk8tON/zqVKhVnrJnqq5Pq+lHOUtSXuGuVhfE49wLi13cSvFjKNTScf5Dw9SGsZE1yf7dunf6NVWE2oY+2XMW72uHB4tw32O5U4rCKCzw2LKFfM8stzoQWA1nx7rC50HFAcn2l23qaqc02HZrXIzs9d9t5adzGfpeNwupRwsKcOJW/P9MNSvKbyUz7DyXVLxmmqwHneLPlt+sXC/kjx9OOkYafBfweeqze8jzU4HiuGDnYJzURN1e3pOFv0o3E6drTdFVw9fsyVmHTq0tU7oj+UDaOOupaWVnRcHSNkZvyuytO/iCNQVbg6Lo1JRfQjiaiqU01+aHS8CqhFhsDzubAw/siw81x8VNQlKT6s6FJXSRRppnPcXON3ONye0r5uUnJ5nzOmkkrIvextIGU4dbpSEuPcDZvu18V2MHDLTv1MVaV5k8tZUEBGbQ0IlgeLdIDMz2m6jz3eKoxFPPTa+ROnLLK5zZcI6BfcCxEy0jiT02Nc0njo27T3294K7mDqcSCv5GCtHK3Yo/JBi1RNPMJppZQImkCSR7wDm3jMTqu56QpQjGOVJHNwk5Sbu7nV1yzcEByblcxaohqYmxTyxAxEkRyPYCcx1IaRqupgKUJQbkk9TDipyjNWZ1SmPQb3D4LmNWNx7keACToALkncAF4DkmK7X1uIVBp8PuxmtnNOV7mjQvc/8hvUBr52XVhhqdCGeruYJ1p1ZZaZnZyW1DxeWt6XHovk/ac8E+S89fgtofb+j31ST3kaOKbK4jh7TPBUukYzV3Nue0gDeXRuJa5vn3KUMRQrPLKNn+cyMqNWnrF3Lvye7WGuicJABNHbPl0Dg71XAcN1iOsLHi8PwZabPY00K3EjruW1ZS85ny3fJ03tv+yF0fRvel5fyY8b3V+cmXLYz8RpfoY/shY6/tZebNNPuIw7aMvCz6QfYcpYd2n8CNbulNdB1b+C23uZzY2ggBlLwNJGsk+u0X94KhQfZs+Wh7UWtzDh0XOMfTn8vpxX4StG79ZtwfBSqdlqfz8jyKuspXJovD3EFaUylo3MSZ6XC6W39ohA562nOxDQSe03QO7NVXB8KWX9r28H0+JOXbjfmiLocRYWejVV3U9+g8ayQOP5Ud/yetm5Wzpu+en3vv/pXGStlnt9jDDWVeF1Bax4sbOtq6GVh1a4C+oI4jUL1xp4mF3/qPE50ZW/Gdd2P2uhrmHL0JWjpxk6jtafym9vnZcivh5UXrt1N9KtGotNzDt9hfOwc60dOK7u9n5Q8N/gpYWplnZ7MV4Zo36HNGVC6jiYbmdlQo2PbmzHU9q8cbkkzpmy+L+kRXPrs0f8AcfH965Vanw5WNtOeZEyqiwIAgCAICH2y/u+s/wBNP/xOVtD2sfNfchU7r8ijciW6q74vg5bfSXej8TLg9pHUVzTaa2J1jYYZJXbo2Oef1Rdexi5NRXM8bsrnIuTHDDWVklVP0ubOfXjM83B/VAJt3dS62Nnwqapx/F/pgw0c83OX4zsoXIOgEByTlbwvmJ4ayHoOe7pEf4kdnMd3kD9ldXAVM8XSlsYMVDK1OJ03Aq8T08Mw/wC5G1/i4An3rm1IZJOPRm2MsyTK7yqYoYaFzWkh0zhGCOAIJf8AsgjxWjBU1Oqr8tSnEzy034mlyR4I2Ol9IIGeYmx6o2mzQO83Pkp4+q5VMnJfcjhYWjm6l+WE1HwhAcH5SsFFLVuDBaOYc6wcA69ngeOv6y7mCq8SnrutDl4mnllpszokz7YRTgcY4QfIH7l856U2l5/ydbCcvIrC4R0Tp+DNtBEB/ht+yF9BRVoR8jnS7zN1WEQgPhQHKKiMNe9o3Nc4DwJC+dmrSa8X9zoxd0iwbIP6FS3hkB9zguj6Nfaa8jNitl8SqciX4xP9C37a+p9JdyPmcfB7vyR2Ncc6AQHGuWn8ai+hP2iux6O9m/M5+M76OwUvqN9kfBch7nQNDaaklmpZooSBI9ha0uJaBm0OoBI0up0nGM05bJkJpuLSK/ycbJyULJTNzZke4WMZLug0brlo43K0YzEKs1l2XUqw9J0077lzWM0Hia2U5rWsb33W43Q8exxzkbdaulDT0DA8jubJHl9x967HpD2Sb6/wc/CP9Rrw/k7OuOdE5ny3fJ03tv8AshdH0b3peX8mPG91fnJly2M/EaX6GP7IWOv7WXmzTT7iPe0rLxt9sfZclHvCpsVp9OtVyix6xCG8UJ6g5h/VdcfaUYO0pI9krpETqxzXt3tIcO8G6utmVmVLR3MG0VKGzOLfVfaRvdIM3uJI8FKjLs6+QqLtETSVRglbI3XKekODmnRzT2EXCtlHPGxXGWV3NDabD2xTODNY3ASRH/Lk6TfLd4KdCblG732fwI1YZZWWx8w4elQGkdrLEHSUZ4m2skPc4at7Qk/0p8RbPR/2eR7ccnNbf0QFDWSQyNkicWSMN2uG8cDccRwIK0zhGayy2KlJxd0d52M2kbXU+awEjejMzqNt462nh5LgYig6MrfI6tGqqkbnNdsMLNJUuYPk39OL2SdR4HTyXTw1TiQvzW5irQySIllQrmiu5sMqF5Y9uTmzGOejzNcT0D0ZB+iePeN6z16OePiW0qmVnXWOBFxqDuK5B0D0gCAIAgIfbL+76z/TT/8AE5W0Pax819yFTuvyKNyJbqrvi+Dlt9Jd6PxM2D2kdRXNNhXOUJxGHVVv8O3gSAfcVfhfbR8yqv7OXkcr2LnxNscnoDMzC/8ACHLEemGjTpm/qkea6uJjQclxXrbxMNF1Uuwixen7Rf4R+pT/AMSz5MH1+/8ARbmxPQen7Rf4X7FP/EmTB9fv/QzYnoRuO0WN1bAyeAua12YWEDTexG8O7VZSlhabvGX3/ohNV5qzR0bYGjlhoYY5mlj25gWkgkDOcu4kbrLnYmUZ1W47GyimqaTKjy2vOSlHDNIfENbb4la/Rq1k/Az4zuouew7QMPpQNRzLPsrHifay82aaPcXkTipLAgOV8t0Y/szuP4QeHRPxXU9G7yRhxq0TLK2AvwiG29sMTvBoBPuuuN6Ri5Kdut/qb8M7ZSpLgHROj7MVGemjPEDKe9py/dfxXdw0s1KLMFVWmyVV5AID4SgOTzSZnOd84l31jf7187J3k34nRirKxaNkqe0E7/nAtHc1pv7z7l1PR0LLN1f2MuJlyKbyJfjE/wBC37a+m9JdyPmcjB7vyR2Ncc6AQHGuWk/2qL6H4uK7Ho72b8zn4zvo7BS+o32R8FyHudAVM7WNL3uDWtBLiTYADeSvEm3ZBuxzrE+U9z5OaoaczHg5wdr2hjelbtJC6MMBZXqyt+dTHLF62grmFtZtDNuibED1iJlvB7i5e5MHHnf5nmbES5WPbtkMVqejVVuWM+s1hJuOIs0NB8brz1jDw9nDXxHBrS70iF5IG2xGUDcIJQPCWMK/Hu9FN9V9ivCq1Rrwf3OzrjnROZ8t3ydN7b/shdH0b3peX8mPG91fnJly2M/EaX6GP7IWOv7WXmzTT7iNzF2XYPa+4qNN6nstiGkgV6ZXYx1EX4EdkhHm0H7kT7fwPGuyQlRGr0ypmPGGXigd+g6M/wD1uNvc5KekpL4/MT1imVupYtSZQz1irecooX8YpHwn2SOcZ5dIKNPs1WuupKesE+mhV2VDopGSs0dG5r2262m/3W8VrcVOLi+ZnTytNG1tdTNZVOcz5OYNnjtuyzDPYdxuPBQw0m6dnutPkTrK09Oepm2Gxw0lXG+/4N5Eco4ZXHf+qdfNRxVHiU31WqPaFTJPwOtcoOB+k0riwXli6cduNvWb4j3gLkYWtw6ivs9zfXp54+JxCOpXdcTlpmyyoXliVzOyoUbHtzp/J1tKJGCmkPTYPwZP5TBrbvb8O4rlYuhledbM3YermWVl6WI0hAEAQEPtl/d9Z/pp/wDicraHtY+a+5Cp3X5FG5Et1V3xfBy2+ku9H4mXB7SOormm0jNpKEz0s8Q3vje0d5GnvVlKeSal0ZCcc0WjnXItiYDp6dxs59pWg6XLRkeO8DKuh6RhtNfnQyYOW8XudXC5ZuPqAqW3W2Iw8RgRiV8hccpfks1u8nQ8SB5rThcM67etrFFatw0ifwOsdNTxSvZzbpGB5ZfNlzC4F7C+nYqJxUZNJ3LYu6TKfyxUJfRskAvzUgJ9l4LfiQtno+VqrXVGfFxvC5v8l2JNloI2g9KG8bhxFtW+bSFXjYZaz8dSeHlemvDQt6yl58KA4vywYkJKtsTTfmWWdr+XIcxHgAPNdn0dBqDk+bOdi5JyUeh1DZRt6GmB1Bhjv9ULk11+pJeLN9Puop+PYSaeS1ugfUPZ1HtC4GIoOlLwOhTnmXiSGxuKCN5iebNfq0ncH7rePxA61fgq2V5HzIV4XWZF5C6pkCAg9q8SEUJaD05Ltb12PrHy95Cy4qrkg+rLKUM0ikYfQvmeGMGp3ngBxJXJpUpVJZUbJzUVdnRYqERwc0zcGFo6ySN/eSu9SgoJJcjBN5rs5PyJzAVUrTvdACP1Xi/xC7XpJdhPxOdgn2mjsy450AgOEcquICWvkDbERMbHcdYu53kXW8F3MDDLRu+epzMTK9S3Q7lS+o32R8FxHudMonLNVubSxxg2EknS7QwZredj4Ld6PinUv0RlxcmoW6klyY4ayKgie0DPKM73W1OY6AnsGiqxk3Ks0+WhPDwUYLxLcspea9fVtijfI82axpc4ngALr2KzNJHjdldnHuRx5NfIToTTyE95ljJXX9IK1JLx/hnPwjvUb8H9ztK450TmfLd8nTe2/wCyF0fRvel5fyY8b3V+cmXLYz8RpfoY/shY6/tZebNNPuIlaiO48VWnYkyPniViZBo06hn4I+2PslTT7R49iDqWK9NFTMFc0mmZpulePNrSkH+o/INdhFbqYz1HyWqLRQ0z7GwmiqRY6SQuHiXNPuXj9rHyZ7b9ORUqqM9R8itiaM7TJDH2F1NQOsSeZkjOh/7UpyjycqqL/UmvG/zJ1E8kPIgnRO6j5Fabopsz9GbL1Jlo6d7t7omE9+UXXzdWNpyXidiDvFM5NylbKGmmM8bfwEhubbmPO8HqB3g9pHUutgsSpxyPdfUwYmjleZbFMDyttjMZGTLyx7c2aasc1wc0lrmkFpGhBG4hRlBNWZJSa1R07ZblHa7LHV2ad3Oiwb3vH5PeNOwLl18C12ofI2U8UtpnQopmuAc0hzTuIIIPcQufaxsuZEAQGhj9GZqaeEGxlikjB7XsLR8VOnLJNS6O55JXTRxrYDacYdLMydj7Pyh4AGZj4y69wbX328F2MXh3XinB/jObQrKk2pHVtl9qoa7nOZDwI8t84Avmva1ifmrlVqEqVs3M306qqbE8qSw5Ft1svPSVHp1GDlzc47ILmN+9xI4sOt+q5G5dXC4iFSHCqGGvSlCWeBOYHyp0z2D0kOhfxLWukYe0ZQSL9RGnWVTV9H1E+xqicMXFrtaGxiPKjRMaTEXzO4NDHMF+0vAt4AqMcBWb10JSxUEtNSn4DhNRi9X6TUAiAEZjqGkN3Rx33jTU9/ErXVqww1Phw3/NWZ6cJVp55bHZ2CwsNBwXHOiYcQo2TRvikGZj2lrh2EWXsZOLujxpNWZxt0dXglUXBpkgebXNwyRv5IcRfI8fv3hdi9PFwSekkc608PK/IvFLym0Dmgve+M8WuikcfNgIKxPAVk9F9TSsVTZGY7ynMcOaoWPllfo1xYQAetrT0nnssFZTwDWtV2RCeKT0hqym7U7NSUtLFLUG9RPMS+5uWjI45Sb9JxOpPcOC2UK6qVXGHdSM9Wm4QzS3bOw7I/iVN9DH9kLj1vay82dGn3F5ElVUrJGlr2hzTwP9aFUzgpKzLE2ndFNxbZR7Luh6bfmn1h3fO+PeuZWwUo6w/wBNMK62kY8P2omiGSRucN06V2vFuBNtfEKNPGThpJX+57KjGWqZvHa57yGxQ9I6DM6+vdYfFXevSk7Rjr5kOAlq2YY9naid+eodlvv3OdbqAGjQoLC1ass1RkuLGKtEtGG4bHC3LG23WTqT3lb6VKNNWiZ5Scndm2VaROJbR0E2FYgKiJv4Jzy6M26BD/XidbdvIHgRuXZoyjiaOSW6/LnNqKVGpmWxdqDlQoXtBkMkTuILHP8AIsBv7ljlgKyemppjioPfQ0cb5S2PHNUDJJZn9FhLSA0nS4adXHyHWVOngZR7VV2SIzxSekFdlB2x2fdRtpxK680rJJJtb9LMLC/G1zc8SSt+HrKrmtsrJGarSyKN93ud/pfUb7I+C4L3OoVvlFwB1ZSFsessbs8Y+dYEFviD52WjC1lSqXexTXp54WW5Q9hduvQ2mmqWPyNccpA6cZO9rmnUi+vWL7urdicHxXnp8/qZKOI4fZmXSblMw4C4le89TYpQf2mge9Y1ga3T6o0vFU+pWpcUqcbk5iJhgo2uBmfvJA1sTuufmC/WStHDhhVmk7y5FOeVd5VpEr2E4l/0rEpc8bi1ueMtv0ubc4OYW5vW9VvvWmdP1mirPXT5lKlwarudpwTEm1MEc7QWtkbmAda4B67aLizg4ScXyOlGWZJlA5bj+Dpvbf8AZC6Ho3vS8v5MuN7q/OTLnsX+IUv0Mf2QsVf2svNmml3ES8r7BVomaM83appEGzSnndzZNz64G8/NKmksxFvQhqisf89/1irlBdCttmCsrJBTsOd4LpH65jewa0W37rr2MI53pyDk8pX6jE5/8aX67v3rSqceiKHJ9T6zEpvQ6h5mkvzkLWnO6+9xdY300Ci6ceLFW5M9zPJJlWqccqfzif8A3X/vWxUqfur5Gdzl1N7G8YqGU1CBPMHOjke8iR4JDpbMvrro02VVGlB1J6LdIsqTkox1IQ4/VfnM/wDuyfvWjg0/dXyKeJLqzveyAf6FT84XOeYmFxcSXEkXNyd+9cCvbiSt1OrSvkVyUnha9pa5oc0ixDgCCDwIO9VLTYm1couL8ltLIS6Fz4CeA6bNf0XajuBW6nj6ke9qZpYSD20Ig8kDuFYP9g//AKq7/kv/AJ+v+FXqb976GP8A/kUv52z/AGnfxr3/AJKPu/X/AAepvqehySy/nbP9p38af8jH3fr/AIPU5dSRwzYCsp/ka/m77w2N2XyL7KqeLpT70L/H/CccPOO0ifiw3EwLGthd2mm19zws7nR91/P/AAtUavvL5f6WGka8MaJHBzwBncBlBdbUgcO5UStfQuV7amUrw9NCuwSmmN5oIpD1vja4+ZCnGpOHdbRGUIy3Rkw7CoIL8zFHFmtm5tjWXtuvlGu9eSnKXebYjCMdkbiiSPhCAg63Y+hlJc+mizHUloyE9+W11dDE1YqykyqVGnLdGOn2Iw9huKWIn9IF/ucSF7LE1nvJnioU1tFE+xgAAAAA3AaBUFx6QBAYp4GvaWvaHNO9rgCD3g70Ta1R41fcgZdhcPcbmljHs5mjyaQFoWKrJWzMqdCm/wBpI4XgNNT/ACEMcZ4lrRmPe7efNVzqzn3ncnGnGPdRtVdDHKAJI2SAagPaHWPZcKCbWzJNJ7mWKINAa0AACwAFgANwA4Lw9PaAFARGK7PwzXcQWv8AnN3+I3FZquFhU12ZZCrKJUsV2dlh1A5xnzmjUd44d651XCTp6rVGmFaMtGZcJ2nkis1/4RnaekO48fHzUqOMnDSWqPJ0E9VoWSHaqmI1cW9jmn7rhbVjaT5lDozRLU1Q17Q5pu1wuD2LTGSkroratoKina9pa9rXtOha4BwI7Qd6mm1qiLSe5X5dg8Pcb+jMHsl7R5A2V6xdZfuKvV6fQlMLwOnpxaCGOO+8taMx73bz4lVTqTn3ncnGEY91Gerw2GUgyRRyEaDO1rrA77XGiipNbMk4p7myBZeHoKAi8U2cpag3mgjkPziLO+sLH3qyFWpDushKnGW6I+HYLD2m/o7T7Re4eRNirHi6z/cQ9Xp9CfpqZkbQxjWsaNA1oDWjuA0Cobbd2WpJKyMdVh8Unykcb7bs7Wu+IRSa2YcU9zNDEGgNaA1o0AAsAOwBebnqVjHV0MUtucjZJbdnaHWvvtfcvVJrZnjSe5lhiDQGtAa0CwAFgANwA4Lw9sa2Jvs0e19xU4bkZbETJOrUiu5gqJfwI7ZCfJoH3r1Lt/AN9khKh6viilmPGH2igb1tdIf13aHyavaespM9n3UitVLlpiUM9Ym7JRQs4yyvlPssHNs8PWXlPtVW+isez0gvEqxidI9rGC7nuDWj9JxsPeVruopt7Iz2u7I29r5mmpMbDdlOxlO0778yMrj9bMq8MnkzPnd/MnWaz2XLQ1dn8LdVVEUDR67hm7GDV58B9ynWqKnByI04Z5JH6QhjDWho0AAAHYNAvnL31Owe0AQBAEAQBAEAQBAEAQBAEAQBAEAQBAEAQBAEAQBAEAQCyAj6vBoJDd0TSeJHRPm2yplQpy3RNTktmYotnaZpuIh4lzviVFYWkv2nrqzfMkoog0ANAAG4DQBXpJKyKz2vQEAQBAEAQBAEAQBAEAQBARW0L7Rt9sfZcrKXeIT2K6+oWmxTc+181ooh1hzvN1h8EgrybPZaJEO8lxDRvcQB3k2Cu2VyrcxbR1AMzmt9WMCNvdGMvxulCNo+eoqvtELT0zppWxs3uNr9Q4k9gFz4K+UlCOZlUU5OyNTaeubJKeb+TjaIovYj0B8Td3ip0IOMdd3q/ieVZXlpsYsK/s0Tq13rnNHRg8ZCLOl7WsHvKVP1JcJeb8unxPIdiPEfwKzfxJ8SSfitZQdo5MdkzTRmeZtppRoDvZHvA7zvPgFxMZiOJLLHZHSw1HIrvcvaxGkIAgCAIAgCAIAgCAjJcUtVMp8vrMzZr+1pb9X3qh1bVVTtyuTUOxmJNXkCMw/FOcmmiy25ogXve97+W5UU62eco22JyhZJ9TWxvaD0eRrCzMCA4m9iBcg6W13KuvieFJKxKFLMrkvTzte0OabtcLghaYyUldFTVnZmjLitqlkGX1m5s192/h4KqVa1VU7bk1DsZjzWYtzdRHEW9GTc6/Hda1uu3mk62WooPmIwvFtcjeq6gRsc87mgk+CtnJRTbIpXdiO2fxv0jOC3I5ttL3uDx3KjD4ji30tYnUp5TLjWKcwGWbnc92VovZSrVuHbS7bseQhmufMQrp2OtHAZG2BzBwGutxr/AFqlSpUi7RjcRjFrV2I9u0E5eYxTHOBctzi4HkqfWambLk1J8KNr5iTwysmeXc5CYrAWu4Ov17lfSnOV80bEJJLZ3MWJY2I3iNjHSynXK3gO08FGriFF5Yq7PY07q70RrOxarb0nUvR45XtJ8hdV8astXD6kskHtIksLxOOduZh3aOB9YHtV9KrGorxK5QcXZm6rSJqYnUSMaDHHzrr2LbgaWOuv9aqupKUY3irkopN6shanaKaMtD6bKXmzbvGp8u1ZZYmpG14blqpRezNylxKoc9odTFjSdXZwbDrsrYVarlZwsiEoxS0Zmq8UyVEUOW/OAnNfdYE7uO5SnWy1IwtueKF4uXQk1eQIyqxXJURwZb84Cc191gTu47lROtlqRhbcmoXi5dD7jmKGnjDw3Ndwba9t4J+5K9XhRva4pwzOxqf9WqvzQ/Xaq+NW9z6kskPeNzDKyZ5IkhMQA0JcDc+CtpVJyvmjYjJJbO5pYxtFzEwjLLiwJN9wJ10sqq2K4c1GxKFLNG5OMcCARqDqO4rWVEfjmKinYHZcxcbNbe1+J9yor1uFG+5OnDO7GbCa3nomyWy5r6XvuNlOlU4kFI8nHK7GDDcU52SZmW3NOte976kdWm5Rp1s8pR6HsoWSfU8YpjPNvEUbDLK4Xyg2AHWSo1a+WWSKuz2MLq72NSbGqiLpTU1mcSx4dZVyxFWGs4aeBJU4y0TJulqGyMa9urXC4WqMlJXRU1Z2IfbF9oWfSD7Llow67ZVV7pUH1C22M1zYx+bLJk/w2Mj8WtufeSoUV2b9SVR626GvhsuQPqDuiFo+2V4s3yHSPgpVFmaguf2PI6XkyuVE/EnvutKRS31Nysd6JCWnSonbZw4xQngepz/cFXH9Wd/2r6sk/wBOPi/sQ+GYY17XTzkx0sZs9w9Z7uEcfW49fBXVKjXYhrJ/TxKowTWaWxF4riElXM3Kyw0jghjBIa3g1o4niTxKtpwjSjdvxbIzlKctvJHSdguT7mS2oqgDINY49CGHrdwc73DtK5uKxmfsQ2+5soYfL2pbnR1zzWEAQBAEAQBAEAQBAEBXKr+84voj/wCaxT/7UfL+y5eyfmWIraUlc2f/ABus72fFyw4f29T4fyXVO5E8YswOr4GkXBjIIPEHOlVXxEb9BD2bPFM80MvNvJNPIeg4/knqPV2+fWvIt4eeV917eB6/1FdbmWpP/wAlF9Gfg9Sn/wBqPl/Z4vZPzM22FMTCJG+tE4OHdfX7j4L3GR7GZbrU8ovtW6mHH6znYIWMOtQW/V3leYieeEYx/d9j2nG0m3yPE0Yp62Nw0ZK0R+IAA+A8141wq6a2asert02uhld+GrxxbTtv+u7/ANjyUn28R4RX1PO7T8yxrYUldpf7yl+jH3LFD/sy8i5+yXmWEraUlc2PGbn5D67pCD12GoHvWLCK7nLm2XVtLLwLItpSVqiaGYjK1ugfHmcB87o/+/1lhgsuKklzVy960lfqWVbigICtbW/KUv0n3tWLF96Hn/RfR2l5FkC2FBV9onvbWU5jaHPDXZWk2B0dx7rnwWDEtqvBxV3qaKdnB3Nv06t/NmfXH71bxK/uL5kMtPqRplldXU5lYI3WdYA5rjK7VUXm8RDOrf8AjJ2SpuzN7bf5Bv0jfg5W472a80Rod4yDFKv80P8AuD9y94tb/wDP6nmSHvG9hlVK/NzsPNWtbpB1+vdu/mrqU5yvmjYjJJbO5CYpTCSvyHc6Fw9xss1WKliMr91lkXanfxN3ZapdkdC/14Tl/V4H7vJWYWTs4S3j9iNVa5lzNGd3pEk8u+OFj2R9RcW9I/12KqT4kpS5RTsS7qS6kpsn+Kxdx+0VfhPYxIVu+zU2b/GKv2/vcoYf2lTzJVO5E94lh8zZ/SIMriW5Xsdpfu/rgvatOaqcSHSx5CUXHLIxT45IGkT0rwwghxHSbY6G+lreKg8RJK04Ox6qa/bImcJkjdE0wgBhBsBpbXUW4G600pRcE4bFck09SE2/faBn0o+w9bsKrzfkZ6/dKnglnShz/k4gZJD+izUDxdYeK11dI2W70KKeru+RqwiSplNrZnEveTo1oJu5zjwAupPLTjqRV5s84tWB7mQQAujZcMsCXSPPrPsNdTuHAJTjZOc92Jyv2YnqOnFM4dHn6w/JwsGcRHg6TL6zhwbuG8rxt1F0j16+R7bJ4voaNVSxwuMla/np3G/o8Tszy46/hnj1PZFzuVilKStTVl1f8EGkneer6GxDstX4i5rpWimhaLRtc0tDGdUce/xda/Wo+sUaCajq/wA5nvCqVe9ojomzOyVPRD8E3NIdHSPsXn7mjsC59bETqvtbdDXToxhsT6oLQgCAIAgCAIAgCAIAgCAgceo5RLHUQtzujuHN62nq8z7lkrwlnVSGrRbCSs4s8u2jdbSmnzdRbYX7/wCS89bfKDue8L/6Rk2coJGc5LKLSSuuR1AXI+KlhqUo3lPdkakk7JcjHX07zXQPDSWhpBNtB628rycW68XbSx7FrI0S2IUTJoyx40PmDwI7VfUpqccrK4ycXdFXwnD52VcYkDnNjDmtfbTLY5dfFYKVOpGss2y0uaJyi4aFtqYQ9jmnc4EHxFl0ZRzKxnTtqVXZrDpRMDK0hsLXNjuNCXOOo6959ywYalNT7f7di+rKNtOZLbVURkhuwEvY4Obbfpvt/XBaMVTc4dndaldKSUtTxstSvax8kgIkleXOuLG3D7/NeYWElFylu3c9qtXsuROLUVEDTU7hXyPLTlMYAdbS+nFZIxfrDlbSxa2uGl4k8tZUVqSlmpZnyQs52KQ3ewHpA9Y8zu/msThOjNygrp7lycZxSlujM7aJ5FmU0xdwDm5R4le+tN6Rg7hUlzkjJgOGva9801udk3gbmjq9w8gp0KUk3Oe7+h5OaaUY7I2sUrpIywMiMmY2da/RGmug7T5KdWpKDVle/wBCEYp3uyRVxEr+1FO976ctaXZZLusL2F271kxMXKULLn/RbSaSd+hPhayogcTp3mupnhpLWh2ZwGg0dvKx1YN14SS0Vy6LXDkiesthSQGIU7zXQPDSWhpu62g0dvPisdWLdeEraf8ApbFrhtHra+B74WhjS4iRps0XNgHL3FxcoKyvqKTSlqBjsn5pN/XgvPWZe4xw17yNvDcSdK4h0L4rC937jraytpVXNu8WiMopc7mnLTv/AOoMflOQRkF1tL2PFVuMvWFK2liV1w7eJr7RUkrJRNACXPaY3hovw0P8+wKGJhOMs9NavRntOUWssjfiw7mqR0TRd3NuvbeXEG/v0V0aWSjk8CLnmndnvZqJzKaNrgWkA3B0O8phk40opnlVpzbRq4BTvbPVFzSA592kiwIu7d1qFCLVSbfUlNpxijxWsnhqDMxrpY3izmA6tPYPC+g615U4lOpnirpnscso5Xoz7Pjj3tLY6aYuIIGdtm6i2qPEykrRg7+IVNJ6tG7s7h5ghax3raud2E8PBW4ak6dNRZCpLNK5G7e0Us0MbYmF7ueaSBbQZHi5JNgLkea34acYzbk+RmrJuOhFQ7JTc0IQ5rM9nVEnrE5TdjGDiG7yTa5KseJjncvkQ4Ly5V8Tcbsk4s5pruZhPr5elNLb57tA0fogEKHrGuZ6v6IlwtLLRG5Fs0yJpbCC0EWc4Oyvd1gyWLgOxgaoOvKTvL8+BJU0lZHmHZcZSznOaYfWbTDmi725CTI7vuF7x9b2u/H+hwtLfYkcL2epqf5KFjT8613/AFnXPvUJ1Zz7zJRpxjsiTsqyZ9QBAEAQBAEAQBAEAQBAEAQBAEAQBAEAQBAEAQBAEAQBAEAQBAEAQBAEAQBAEAQBAEAQBAEAQBAEAQBAEAQBAEAQBAEAQBAEAQBAEAQBAEAQBAEB/9k=">
            <a:hlinkClick r:id="rId3"/>
          </p:cNvPr>
          <p:cNvSpPr>
            <a:spLocks noChangeAspect="1" noChangeArrowheads="1"/>
          </p:cNvSpPr>
          <p:nvPr/>
        </p:nvSpPr>
        <p:spPr bwMode="auto">
          <a:xfrm>
            <a:off x="110662" y="-1099547"/>
            <a:ext cx="64389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等腰三角形 4"/>
          <p:cNvSpPr/>
          <p:nvPr/>
        </p:nvSpPr>
        <p:spPr>
          <a:xfrm>
            <a:off x="2857488" y="5786454"/>
            <a:ext cx="6286512" cy="1071546"/>
          </a:xfrm>
          <a:prstGeom prst="triangle">
            <a:avLst>
              <a:gd name="adj" fmla="val 100000"/>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rot="10800000" flipH="1">
            <a:off x="3357554" y="0"/>
            <a:ext cx="4768030"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0800000" flipH="1">
            <a:off x="6817746" y="0"/>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p:cNvSpPr/>
          <p:nvPr/>
        </p:nvSpPr>
        <p:spPr>
          <a:xfrm flipH="1">
            <a:off x="0" y="5088222"/>
            <a:ext cx="2326254" cy="1769778"/>
          </a:xfrm>
          <a:prstGeom prst="triangle">
            <a:avLst>
              <a:gd name="adj" fmla="val 100000"/>
            </a:avLst>
          </a:prstGeom>
          <a:solidFill>
            <a:srgbClr val="418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p:cNvSpPr/>
          <p:nvPr/>
        </p:nvSpPr>
        <p:spPr>
          <a:xfrm flipH="1">
            <a:off x="0" y="5902288"/>
            <a:ext cx="2928926" cy="955712"/>
          </a:xfrm>
          <a:prstGeom prst="triangle">
            <a:avLst>
              <a:gd name="adj" fmla="val 100000"/>
            </a:avLst>
          </a:prstGeom>
          <a:solidFill>
            <a:srgbClr val="F2A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0"/>
            <a:ext cx="3109620" cy="1052736"/>
          </a:xfrm>
          <a:prstGeom prst="rect">
            <a:avLst/>
          </a:prstGeom>
        </p:spPr>
      </p:pic>
      <p:sp>
        <p:nvSpPr>
          <p:cNvPr id="2" name="Slide Number Placeholder 1"/>
          <p:cNvSpPr>
            <a:spLocks noGrp="1"/>
          </p:cNvSpPr>
          <p:nvPr>
            <p:ph type="sldNum" sz="quarter" idx="12"/>
          </p:nvPr>
        </p:nvSpPr>
        <p:spPr/>
        <p:txBody>
          <a:bodyPr/>
          <a:lstStyle/>
          <a:p>
            <a:pPr>
              <a:defRPr/>
            </a:pPr>
            <a:fld id="{AA46ED3D-B34A-4FC5-B14A-743BBD9429A8}" type="slidenum">
              <a:rPr lang="en-US" altLang="zh-TW" smtClean="0"/>
              <a:pPr>
                <a:defRPr/>
              </a:pPr>
              <a:t>9</a:t>
            </a:fld>
            <a:endParaRPr lang="en-US" altLang="zh-TW" dirty="0"/>
          </a:p>
        </p:txBody>
      </p:sp>
      <p:pic>
        <p:nvPicPr>
          <p:cNvPr id="16" name="Picture 15"/>
          <p:cNvPicPr>
            <a:picLocks noChangeAspect="1"/>
          </p:cNvPicPr>
          <p:nvPr/>
        </p:nvPicPr>
        <p:blipFill>
          <a:blip r:embed="rId5"/>
          <a:stretch>
            <a:fillRect/>
          </a:stretch>
        </p:blipFill>
        <p:spPr>
          <a:xfrm>
            <a:off x="669918" y="1277404"/>
            <a:ext cx="7723850" cy="2255269"/>
          </a:xfrm>
          <a:prstGeom prst="rect">
            <a:avLst/>
          </a:prstGeom>
          <a:noFill/>
          <a:effectLst>
            <a:outerShdw blurRad="50800" dist="50800" dir="5400000" sx="1000" sy="1000" algn="ctr" rotWithShape="0">
              <a:srgbClr val="000000"/>
            </a:outerShdw>
            <a:reflection endPos="0" dist="50800" dir="5400000" sy="-100000" algn="bl" rotWithShape="0"/>
          </a:effectLst>
        </p:spPr>
      </p:pic>
      <p:sp>
        <p:nvSpPr>
          <p:cNvPr id="17" name="TextBox 16"/>
          <p:cNvSpPr txBox="1"/>
          <p:nvPr/>
        </p:nvSpPr>
        <p:spPr>
          <a:xfrm>
            <a:off x="1921202" y="5840570"/>
            <a:ext cx="4896544" cy="461665"/>
          </a:xfrm>
          <a:prstGeom prst="rect">
            <a:avLst/>
          </a:prstGeom>
          <a:noFill/>
        </p:spPr>
        <p:txBody>
          <a:bodyPr wrap="square" rtlCol="0">
            <a:spAutoFit/>
          </a:bodyPr>
          <a:lstStyle/>
          <a:p>
            <a:r>
              <a:rPr lang="zh-CN" altLang="en-US" sz="1200" dirty="0" smtClean="0"/>
              <a:t>資料來源：統計暨普查局</a:t>
            </a:r>
            <a:endParaRPr lang="en-US" altLang="zh-CN" sz="1200" dirty="0" smtClean="0"/>
          </a:p>
          <a:p>
            <a:r>
              <a:rPr lang="en-US" altLang="zh-CN" sz="1200" dirty="0" smtClean="0"/>
              <a:t>Data source: Statistics and Census Service</a:t>
            </a:r>
            <a:endParaRPr lang="en-US" sz="1200" dirty="0"/>
          </a:p>
        </p:txBody>
      </p:sp>
      <p:sp>
        <p:nvSpPr>
          <p:cNvPr id="18" name="矩形 1"/>
          <p:cNvSpPr/>
          <p:nvPr/>
        </p:nvSpPr>
        <p:spPr>
          <a:xfrm>
            <a:off x="1691680" y="618704"/>
            <a:ext cx="5560574" cy="830997"/>
          </a:xfrm>
          <a:prstGeom prst="rect">
            <a:avLst/>
          </a:prstGeom>
        </p:spPr>
        <p:txBody>
          <a:bodyPr wrap="square">
            <a:spAutoFit/>
          </a:bodyPr>
          <a:lstStyle/>
          <a:p>
            <a:pPr algn="ctr" eaLnBrk="0" hangingPunct="0">
              <a:defRPr/>
            </a:pPr>
            <a:r>
              <a:rPr kumimoji="0" lang="zh-CN" alt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旅遊統計 </a:t>
            </a:r>
            <a:r>
              <a:rPr kumimoji="0" lang="en-US" altLang="zh-CN"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2019</a:t>
            </a:r>
            <a:r>
              <a:rPr kumimoji="0" lang="zh-CN" alt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年第三季</a:t>
            </a:r>
            <a:endParaRPr kumimoji="0" lang="en-US" altLang="zh-CN"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a:p>
            <a:pPr algn="ctr" eaLnBrk="0" hangingPunct="0">
              <a:defRPr/>
            </a:pPr>
            <a:r>
              <a:rPr kumimoji="0" lang="en-US" altLang="zh-TW"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Tourism Statistics 3</a:t>
            </a:r>
            <a:r>
              <a:rPr kumimoji="0" lang="en-US" altLang="zh-TW" sz="2400" b="1" baseline="300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rd</a:t>
            </a:r>
            <a:r>
              <a:rPr kumimoji="0" lang="en-US" altLang="zh-TW"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rPr>
              <a:t> Quarter 2019</a:t>
            </a:r>
            <a:endParaRPr kumimoji="0" lang="zh-TW" alt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ea"/>
              <a:ea typeface="+mn-ea"/>
            </a:endParaRPr>
          </a:p>
        </p:txBody>
      </p:sp>
      <p:pic>
        <p:nvPicPr>
          <p:cNvPr id="6" name="Picture 5"/>
          <p:cNvPicPr>
            <a:picLocks noChangeAspect="1"/>
          </p:cNvPicPr>
          <p:nvPr/>
        </p:nvPicPr>
        <p:blipFill>
          <a:blip r:embed="rId6"/>
          <a:stretch>
            <a:fillRect/>
          </a:stretch>
        </p:blipFill>
        <p:spPr>
          <a:xfrm>
            <a:off x="513833" y="3284441"/>
            <a:ext cx="7611751" cy="2190767"/>
          </a:xfrm>
          <a:prstGeom prst="rect">
            <a:avLst/>
          </a:prstGeom>
        </p:spPr>
      </p:pic>
    </p:spTree>
    <p:extLst>
      <p:ext uri="{BB962C8B-B14F-4D97-AF65-F5344CB8AC3E}">
        <p14:creationId xmlns:p14="http://schemas.microsoft.com/office/powerpoint/2010/main" val="497660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24009</TotalTime>
  <Words>778</Words>
  <Application>Microsoft Office PowerPoint</Application>
  <PresentationFormat>On-screen Show (4:3)</PresentationFormat>
  <Paragraphs>228</Paragraphs>
  <Slides>15</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Optimum</vt:lpstr>
      <vt:lpstr>宋体</vt:lpstr>
      <vt:lpstr>华文仿宋</vt:lpstr>
      <vt:lpstr>华文楷体</vt:lpstr>
      <vt:lpstr>新細明體</vt:lpstr>
      <vt:lpstr>Arial</vt:lpstr>
      <vt:lpstr>Calibri</vt:lpstr>
      <vt:lpstr>Script MT Bold</vt:lpstr>
      <vt:lpstr>Tw Cen MT</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eduina</dc:creator>
  <cp:lastModifiedBy>Jenny Guan</cp:lastModifiedBy>
  <cp:revision>851</cp:revision>
  <dcterms:created xsi:type="dcterms:W3CDTF">2010-07-06T08:32:25Z</dcterms:created>
  <dcterms:modified xsi:type="dcterms:W3CDTF">2019-12-12T05:46:13Z</dcterms:modified>
</cp:coreProperties>
</file>