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4" r:id="rId2"/>
    <p:sldId id="414" r:id="rId3"/>
    <p:sldId id="455" r:id="rId4"/>
    <p:sldId id="295" r:id="rId5"/>
    <p:sldId id="300" r:id="rId6"/>
    <p:sldId id="381" r:id="rId7"/>
    <p:sldId id="410" r:id="rId8"/>
    <p:sldId id="452" r:id="rId9"/>
    <p:sldId id="345" r:id="rId10"/>
    <p:sldId id="376" r:id="rId11"/>
    <p:sldId id="377" r:id="rId12"/>
    <p:sldId id="378" r:id="rId13"/>
    <p:sldId id="379" r:id="rId14"/>
    <p:sldId id="382" r:id="rId15"/>
    <p:sldId id="413" r:id="rId16"/>
    <p:sldId id="412" r:id="rId17"/>
    <p:sldId id="346" r:id="rId18"/>
    <p:sldId id="416" r:id="rId19"/>
    <p:sldId id="453" r:id="rId20"/>
    <p:sldId id="464" r:id="rId21"/>
    <p:sldId id="465" r:id="rId22"/>
    <p:sldId id="461" r:id="rId23"/>
    <p:sldId id="462" r:id="rId24"/>
    <p:sldId id="463" r:id="rId25"/>
    <p:sldId id="457" r:id="rId26"/>
    <p:sldId id="459" r:id="rId27"/>
    <p:sldId id="297" r:id="rId28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>
          <p15:clr>
            <a:srgbClr val="A4A3A4"/>
          </p15:clr>
        </p15:guide>
        <p15:guide id="2" pos="3808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E0E"/>
    <a:srgbClr val="27C5D6"/>
    <a:srgbClr val="4FC34E"/>
    <a:srgbClr val="E94E60"/>
    <a:srgbClr val="018989"/>
    <a:srgbClr val="F58C65"/>
    <a:srgbClr val="74AD93"/>
    <a:srgbClr val="31B8B4"/>
    <a:srgbClr val="E71F19"/>
    <a:srgbClr val="F04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0563" autoAdjust="0"/>
  </p:normalViewPr>
  <p:slideViewPr>
    <p:cSldViewPr snapToGrid="0" showGuides="1">
      <p:cViewPr varScale="1">
        <p:scale>
          <a:sx n="78" d="100"/>
          <a:sy n="78" d="100"/>
        </p:scale>
        <p:origin x="898" y="48"/>
      </p:cViewPr>
      <p:guideLst>
        <p:guide orient="horz" pos="2054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25E0E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8C5-49D8-B253-9F960188D94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18C5-49D8-B253-9F960188D94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18C5-49D8-B253-9F960188D94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18C5-49D8-B253-9F960188D94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18C5-49D8-B253-9F960188D94C}"/>
              </c:ext>
            </c:extLst>
          </c:dPt>
          <c:val>
            <c:numRef>
              <c:f>Sheet1!$A$2:$A$6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C5-49D8-B253-9F960188D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我非常抱歉，因为我英文不好，所以我今天的演讲还是用普通话来讲，先谢谢大家的包容。当然啦，我也会包容前面演讲的嘉宾，毕竟他们之所以用英文，也是因为普通话讲的在我看来不够好。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尤瓦尔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赫拉利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人类简史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中国在人工智能领域论文的全球占比从1997年4.26%增长至2017年的27.68%，遥遥领先其他国家。</a:t>
            </a:r>
          </a:p>
          <a:p>
            <a:r>
              <a:rPr lang="zh-CN" altLang="en-US"/>
              <a:t>而中美日三国占全球总体专利公开数量的74</a:t>
            </a:r>
            <a:r>
              <a:rPr lang="en-US" altLang="zh-CN"/>
              <a:t>%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一致性和完备性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(1) 符号主义(symbolicism)，又称为逻辑主义、心理学派或计算机学派，其原理主要为物理符号系统(即符号操作系统)假设和有限合理性原理。</a:t>
            </a:r>
          </a:p>
          <a:p>
            <a:endParaRPr lang="zh-CN" altLang="en-US" dirty="0"/>
          </a:p>
          <a:p>
            <a:r>
              <a:rPr lang="zh-CN" altLang="en-US" dirty="0"/>
              <a:t>(2) 连接主义(connectionism)，又称为仿生学派或生理学派，其主要原理为神经网络及神经网络间的连接机制与学习算法。</a:t>
            </a:r>
          </a:p>
          <a:p>
            <a:endParaRPr lang="zh-CN" altLang="en-US" dirty="0"/>
          </a:p>
          <a:p>
            <a:r>
              <a:rPr lang="zh-CN" altLang="en-US" dirty="0"/>
              <a:t>(3) 行为主义(actionism)，又称为进化主义或控制论学派，其原理为控制论及感知-动作型控制系统。</a:t>
            </a:r>
          </a:p>
          <a:p>
            <a:endParaRPr lang="zh-CN" altLang="en-US" dirty="0"/>
          </a:p>
          <a:p>
            <a:r>
              <a:rPr lang="zh-CN" altLang="en-US" dirty="0"/>
              <a:t>希尔伯特23问，最核心的是数学公理体系的完备性独立性和相容性。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一致性和完备性</a:t>
            </a:r>
            <a:br>
              <a:rPr lang="zh-CN" altLang="en-US" dirty="0"/>
            </a:b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(1) 符号主义(symbolicism)，又称为逻辑主义、心理学派或计算机学派，其原理主要为物理符号系统(即符号操作系统)假设和有限合理性原理。</a:t>
            </a:r>
          </a:p>
          <a:p>
            <a:endParaRPr lang="zh-CN" altLang="en-US" dirty="0"/>
          </a:p>
          <a:p>
            <a:r>
              <a:rPr lang="zh-CN" altLang="en-US" dirty="0"/>
              <a:t>(2) 连接主义(connectionism)，又称为仿生学派或生理学派，其主要原理为神经网络及神经网络间的连接机制与学习算法。</a:t>
            </a:r>
          </a:p>
          <a:p>
            <a:endParaRPr lang="zh-CN" altLang="en-US" dirty="0"/>
          </a:p>
          <a:p>
            <a:r>
              <a:rPr lang="zh-CN" altLang="en-US" dirty="0"/>
              <a:t>(3) 行为主义(actionism)，又称为进化主义或控制论学派，其原理为控制论及感知-动作型控制系统。</a:t>
            </a:r>
          </a:p>
          <a:p>
            <a:endParaRPr lang="zh-CN" altLang="en-US" dirty="0"/>
          </a:p>
          <a:p>
            <a:r>
              <a:rPr lang="zh-CN" altLang="en-US" dirty="0"/>
              <a:t>希尔伯特23问，最核心的是数学公理体系的完备性独立性和相容性。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尤瓦尔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赫拉利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人类简史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尤瓦尔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赫拉利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人类简史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82428" y="64501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chemeClr val="tx2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0" Type="http://schemas.openxmlformats.org/officeDocument/2006/relationships/image" Target="../media/image1.jpeg"/><Relationship Id="rId4" Type="http://schemas.openxmlformats.org/officeDocument/2006/relationships/tags" Target="../tags/tag21.xml"/><Relationship Id="rId9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6676"/>
            <a:ext cx="12311710" cy="6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矩形 46"/>
          <p:cNvSpPr/>
          <p:nvPr/>
        </p:nvSpPr>
        <p:spPr>
          <a:xfrm>
            <a:off x="0" y="-6985"/>
            <a:ext cx="12311710" cy="6928702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PA_矩形 2"/>
          <p:cNvSpPr/>
          <p:nvPr>
            <p:custDataLst>
              <p:tags r:id="rId1"/>
            </p:custDataLst>
          </p:nvPr>
        </p:nvSpPr>
        <p:spPr>
          <a:xfrm flipV="1">
            <a:off x="0" y="4918083"/>
            <a:ext cx="12328524" cy="974716"/>
          </a:xfrm>
          <a:prstGeom prst="rect">
            <a:avLst/>
          </a:prstGeom>
          <a:solidFill>
            <a:srgbClr val="E25E0E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7" name="PA_文本框 8"/>
          <p:cNvSpPr txBox="1"/>
          <p:nvPr>
            <p:custDataLst>
              <p:tags r:id="rId2"/>
            </p:custDataLst>
          </p:nvPr>
        </p:nvSpPr>
        <p:spPr>
          <a:xfrm>
            <a:off x="1509954" y="2240748"/>
            <a:ext cx="9173797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6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人工智能及相关应用</a:t>
            </a:r>
            <a:endParaRPr kumimoji="0" lang="en-US" altLang="zh-CN" sz="6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13470" y="4191340"/>
            <a:ext cx="1966765" cy="388300"/>
            <a:chOff x="5138233" y="6368480"/>
            <a:chExt cx="1966765" cy="388300"/>
          </a:xfrm>
          <a:solidFill>
            <a:schemeClr val="bg1">
              <a:lumMod val="85000"/>
            </a:schemeClr>
          </a:solidFill>
        </p:grpSpPr>
        <p:sp>
          <p:nvSpPr>
            <p:cNvPr id="59" name="PA_任意多边形 11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138233" y="6368480"/>
              <a:ext cx="388300" cy="388300"/>
            </a:xfrm>
            <a:custGeom>
              <a:avLst/>
              <a:gdLst>
                <a:gd name="T0" fmla="*/ 1701 w 2449"/>
                <a:gd name="T1" fmla="*/ 97 h 2449"/>
                <a:gd name="T2" fmla="*/ 2130 w 2449"/>
                <a:gd name="T3" fmla="*/ 401 h 2449"/>
                <a:gd name="T4" fmla="*/ 2394 w 2449"/>
                <a:gd name="T5" fmla="*/ 860 h 2449"/>
                <a:gd name="T6" fmla="*/ 2435 w 2449"/>
                <a:gd name="T7" fmla="*/ 1411 h 2449"/>
                <a:gd name="T8" fmla="*/ 2239 w 2449"/>
                <a:gd name="T9" fmla="*/ 1909 h 2449"/>
                <a:gd name="T10" fmla="*/ 1859 w 2449"/>
                <a:gd name="T11" fmla="*/ 2271 h 2449"/>
                <a:gd name="T12" fmla="*/ 1350 w 2449"/>
                <a:gd name="T13" fmla="*/ 2443 h 2449"/>
                <a:gd name="T14" fmla="*/ 804 w 2449"/>
                <a:gd name="T15" fmla="*/ 2374 h 2449"/>
                <a:gd name="T16" fmla="*/ 359 w 2449"/>
                <a:gd name="T17" fmla="*/ 2090 h 2449"/>
                <a:gd name="T18" fmla="*/ 75 w 2449"/>
                <a:gd name="T19" fmla="*/ 1645 h 2449"/>
                <a:gd name="T20" fmla="*/ 6 w 2449"/>
                <a:gd name="T21" fmla="*/ 1099 h 2449"/>
                <a:gd name="T22" fmla="*/ 178 w 2449"/>
                <a:gd name="T23" fmla="*/ 590 h 2449"/>
                <a:gd name="T24" fmla="*/ 540 w 2449"/>
                <a:gd name="T25" fmla="*/ 210 h 2449"/>
                <a:gd name="T26" fmla="*/ 1038 w 2449"/>
                <a:gd name="T27" fmla="*/ 14 h 2449"/>
                <a:gd name="T28" fmla="*/ 1341 w 2449"/>
                <a:gd name="T29" fmla="*/ 798 h 2449"/>
                <a:gd name="T30" fmla="*/ 1532 w 2449"/>
                <a:gd name="T31" fmla="*/ 875 h 2449"/>
                <a:gd name="T32" fmla="*/ 1663 w 2449"/>
                <a:gd name="T33" fmla="*/ 1009 h 2449"/>
                <a:gd name="T34" fmla="*/ 1713 w 2449"/>
                <a:gd name="T35" fmla="*/ 1179 h 2449"/>
                <a:gd name="T36" fmla="*/ 1656 w 2449"/>
                <a:gd name="T37" fmla="*/ 1362 h 2449"/>
                <a:gd name="T38" fmla="*/ 1391 w 2449"/>
                <a:gd name="T39" fmla="*/ 1548 h 2449"/>
                <a:gd name="T40" fmla="*/ 1192 w 2449"/>
                <a:gd name="T41" fmla="*/ 1573 h 2449"/>
                <a:gd name="T42" fmla="*/ 982 w 2449"/>
                <a:gd name="T43" fmla="*/ 1526 h 2449"/>
                <a:gd name="T44" fmla="*/ 821 w 2449"/>
                <a:gd name="T45" fmla="*/ 1415 h 2449"/>
                <a:gd name="T46" fmla="*/ 732 w 2449"/>
                <a:gd name="T47" fmla="*/ 1259 h 2449"/>
                <a:gd name="T48" fmla="*/ 738 w 2449"/>
                <a:gd name="T49" fmla="*/ 1081 h 2449"/>
                <a:gd name="T50" fmla="*/ 835 w 2449"/>
                <a:gd name="T51" fmla="*/ 929 h 2449"/>
                <a:gd name="T52" fmla="*/ 1003 w 2449"/>
                <a:gd name="T53" fmla="*/ 824 h 2449"/>
                <a:gd name="T54" fmla="*/ 1218 w 2449"/>
                <a:gd name="T55" fmla="*/ 785 h 2449"/>
                <a:gd name="T56" fmla="*/ 1511 w 2449"/>
                <a:gd name="T57" fmla="*/ 1150 h 2449"/>
                <a:gd name="T58" fmla="*/ 1506 w 2449"/>
                <a:gd name="T59" fmla="*/ 1200 h 2449"/>
                <a:gd name="T60" fmla="*/ 1452 w 2449"/>
                <a:gd name="T61" fmla="*/ 1223 h 2449"/>
                <a:gd name="T62" fmla="*/ 1409 w 2449"/>
                <a:gd name="T63" fmla="*/ 1176 h 2449"/>
                <a:gd name="T64" fmla="*/ 1442 w 2449"/>
                <a:gd name="T65" fmla="*/ 1122 h 2449"/>
                <a:gd name="T66" fmla="*/ 1234 w 2449"/>
                <a:gd name="T67" fmla="*/ 1122 h 2449"/>
                <a:gd name="T68" fmla="*/ 1266 w 2449"/>
                <a:gd name="T69" fmla="*/ 1176 h 2449"/>
                <a:gd name="T70" fmla="*/ 1224 w 2449"/>
                <a:gd name="T71" fmla="*/ 1223 h 2449"/>
                <a:gd name="T72" fmla="*/ 1169 w 2449"/>
                <a:gd name="T73" fmla="*/ 1200 h 2449"/>
                <a:gd name="T74" fmla="*/ 1164 w 2449"/>
                <a:gd name="T75" fmla="*/ 1150 h 2449"/>
                <a:gd name="T76" fmla="*/ 964 w 2449"/>
                <a:gd name="T77" fmla="*/ 1117 h 2449"/>
                <a:gd name="T78" fmla="*/ 1016 w 2449"/>
                <a:gd name="T79" fmla="*/ 1155 h 2449"/>
                <a:gd name="T80" fmla="*/ 1003 w 2449"/>
                <a:gd name="T81" fmla="*/ 1208 h 2449"/>
                <a:gd name="T82" fmla="*/ 949 w 2449"/>
                <a:gd name="T83" fmla="*/ 1221 h 2449"/>
                <a:gd name="T84" fmla="*/ 911 w 2449"/>
                <a:gd name="T85" fmla="*/ 1171 h 2449"/>
                <a:gd name="T86" fmla="*/ 949 w 2449"/>
                <a:gd name="T87" fmla="*/ 1120 h 2449"/>
                <a:gd name="T88" fmla="*/ 1433 w 2449"/>
                <a:gd name="T89" fmla="*/ 413 h 2449"/>
                <a:gd name="T90" fmla="*/ 1757 w 2449"/>
                <a:gd name="T91" fmla="*/ 579 h 2449"/>
                <a:gd name="T92" fmla="*/ 1979 w 2449"/>
                <a:gd name="T93" fmla="*/ 861 h 2449"/>
                <a:gd name="T94" fmla="*/ 2062 w 2449"/>
                <a:gd name="T95" fmla="*/ 1224 h 2449"/>
                <a:gd name="T96" fmla="*/ 1979 w 2449"/>
                <a:gd name="T97" fmla="*/ 1588 h 2449"/>
                <a:gd name="T98" fmla="*/ 1757 w 2449"/>
                <a:gd name="T99" fmla="*/ 1871 h 2449"/>
                <a:gd name="T100" fmla="*/ 1433 w 2449"/>
                <a:gd name="T101" fmla="*/ 2035 h 2449"/>
                <a:gd name="T102" fmla="*/ 1056 w 2449"/>
                <a:gd name="T103" fmla="*/ 2046 h 2449"/>
                <a:gd name="T104" fmla="*/ 723 w 2449"/>
                <a:gd name="T105" fmla="*/ 1895 h 2449"/>
                <a:gd name="T106" fmla="*/ 488 w 2449"/>
                <a:gd name="T107" fmla="*/ 1624 h 2449"/>
                <a:gd name="T108" fmla="*/ 388 w 2449"/>
                <a:gd name="T109" fmla="*/ 1268 h 2449"/>
                <a:gd name="T110" fmla="*/ 453 w 2449"/>
                <a:gd name="T111" fmla="*/ 899 h 2449"/>
                <a:gd name="T112" fmla="*/ 662 w 2449"/>
                <a:gd name="T113" fmla="*/ 605 h 2449"/>
                <a:gd name="T114" fmla="*/ 975 w 2449"/>
                <a:gd name="T115" fmla="*/ 425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9" h="2449">
                  <a:moveTo>
                    <a:pt x="1225" y="0"/>
                  </a:moveTo>
                  <a:lnTo>
                    <a:pt x="1287" y="2"/>
                  </a:lnTo>
                  <a:lnTo>
                    <a:pt x="1350" y="7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9"/>
                  </a:lnTo>
                  <a:lnTo>
                    <a:pt x="1589" y="55"/>
                  </a:lnTo>
                  <a:lnTo>
                    <a:pt x="1645" y="74"/>
                  </a:lnTo>
                  <a:lnTo>
                    <a:pt x="1701" y="97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59" y="177"/>
                  </a:lnTo>
                  <a:lnTo>
                    <a:pt x="1909" y="210"/>
                  </a:lnTo>
                  <a:lnTo>
                    <a:pt x="1957" y="244"/>
                  </a:lnTo>
                  <a:lnTo>
                    <a:pt x="2003" y="280"/>
                  </a:lnTo>
                  <a:lnTo>
                    <a:pt x="2048" y="319"/>
                  </a:lnTo>
                  <a:lnTo>
                    <a:pt x="2090" y="359"/>
                  </a:lnTo>
                  <a:lnTo>
                    <a:pt x="2130" y="401"/>
                  </a:lnTo>
                  <a:lnTo>
                    <a:pt x="2170" y="446"/>
                  </a:lnTo>
                  <a:lnTo>
                    <a:pt x="2206" y="492"/>
                  </a:lnTo>
                  <a:lnTo>
                    <a:pt x="2239" y="541"/>
                  </a:lnTo>
                  <a:lnTo>
                    <a:pt x="2272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2" y="748"/>
                  </a:lnTo>
                  <a:lnTo>
                    <a:pt x="2375" y="804"/>
                  </a:lnTo>
                  <a:lnTo>
                    <a:pt x="2394" y="860"/>
                  </a:lnTo>
                  <a:lnTo>
                    <a:pt x="2411" y="919"/>
                  </a:lnTo>
                  <a:lnTo>
                    <a:pt x="2424" y="978"/>
                  </a:lnTo>
                  <a:lnTo>
                    <a:pt x="2435" y="1038"/>
                  </a:lnTo>
                  <a:lnTo>
                    <a:pt x="2442" y="1099"/>
                  </a:lnTo>
                  <a:lnTo>
                    <a:pt x="2447" y="1162"/>
                  </a:lnTo>
                  <a:lnTo>
                    <a:pt x="2449" y="1224"/>
                  </a:lnTo>
                  <a:lnTo>
                    <a:pt x="2447" y="1288"/>
                  </a:lnTo>
                  <a:lnTo>
                    <a:pt x="2442" y="1349"/>
                  </a:lnTo>
                  <a:lnTo>
                    <a:pt x="2435" y="1411"/>
                  </a:lnTo>
                  <a:lnTo>
                    <a:pt x="2424" y="1472"/>
                  </a:lnTo>
                  <a:lnTo>
                    <a:pt x="2411" y="1530"/>
                  </a:lnTo>
                  <a:lnTo>
                    <a:pt x="2394" y="1589"/>
                  </a:lnTo>
                  <a:lnTo>
                    <a:pt x="2375" y="1645"/>
                  </a:lnTo>
                  <a:lnTo>
                    <a:pt x="2352" y="1701"/>
                  </a:lnTo>
                  <a:lnTo>
                    <a:pt x="2328" y="1755"/>
                  </a:lnTo>
                  <a:lnTo>
                    <a:pt x="2301" y="1807"/>
                  </a:lnTo>
                  <a:lnTo>
                    <a:pt x="2272" y="1859"/>
                  </a:lnTo>
                  <a:lnTo>
                    <a:pt x="2239" y="1909"/>
                  </a:lnTo>
                  <a:lnTo>
                    <a:pt x="2206" y="1957"/>
                  </a:lnTo>
                  <a:lnTo>
                    <a:pt x="2170" y="2003"/>
                  </a:lnTo>
                  <a:lnTo>
                    <a:pt x="2130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70"/>
                  </a:lnTo>
                  <a:lnTo>
                    <a:pt x="1957" y="2206"/>
                  </a:lnTo>
                  <a:lnTo>
                    <a:pt x="1909" y="2240"/>
                  </a:lnTo>
                  <a:lnTo>
                    <a:pt x="1859" y="2271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1" y="2353"/>
                  </a:lnTo>
                  <a:lnTo>
                    <a:pt x="1645" y="2374"/>
                  </a:lnTo>
                  <a:lnTo>
                    <a:pt x="1589" y="2394"/>
                  </a:lnTo>
                  <a:lnTo>
                    <a:pt x="1530" y="2411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50" y="2443"/>
                  </a:lnTo>
                  <a:lnTo>
                    <a:pt x="1287" y="2447"/>
                  </a:lnTo>
                  <a:lnTo>
                    <a:pt x="1225" y="2449"/>
                  </a:lnTo>
                  <a:lnTo>
                    <a:pt x="1161" y="2447"/>
                  </a:lnTo>
                  <a:lnTo>
                    <a:pt x="1100" y="2443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8" y="2411"/>
                  </a:lnTo>
                  <a:lnTo>
                    <a:pt x="860" y="2394"/>
                  </a:lnTo>
                  <a:lnTo>
                    <a:pt x="804" y="2374"/>
                  </a:lnTo>
                  <a:lnTo>
                    <a:pt x="747" y="2353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89" y="2271"/>
                  </a:lnTo>
                  <a:lnTo>
                    <a:pt x="540" y="2240"/>
                  </a:lnTo>
                  <a:lnTo>
                    <a:pt x="492" y="2206"/>
                  </a:lnTo>
                  <a:lnTo>
                    <a:pt x="446" y="2170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09" y="1909"/>
                  </a:lnTo>
                  <a:lnTo>
                    <a:pt x="178" y="1859"/>
                  </a:lnTo>
                  <a:lnTo>
                    <a:pt x="148" y="1807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5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2"/>
                  </a:lnTo>
                  <a:lnTo>
                    <a:pt x="14" y="1411"/>
                  </a:lnTo>
                  <a:lnTo>
                    <a:pt x="6" y="1349"/>
                  </a:lnTo>
                  <a:lnTo>
                    <a:pt x="2" y="1288"/>
                  </a:lnTo>
                  <a:lnTo>
                    <a:pt x="0" y="1224"/>
                  </a:lnTo>
                  <a:lnTo>
                    <a:pt x="2" y="1162"/>
                  </a:lnTo>
                  <a:lnTo>
                    <a:pt x="6" y="1099"/>
                  </a:lnTo>
                  <a:lnTo>
                    <a:pt x="14" y="1038"/>
                  </a:lnTo>
                  <a:lnTo>
                    <a:pt x="25" y="978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5" y="804"/>
                  </a:lnTo>
                  <a:lnTo>
                    <a:pt x="96" y="748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8" y="590"/>
                  </a:lnTo>
                  <a:lnTo>
                    <a:pt x="209" y="541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9"/>
                  </a:lnTo>
                  <a:lnTo>
                    <a:pt x="446" y="280"/>
                  </a:lnTo>
                  <a:lnTo>
                    <a:pt x="492" y="244"/>
                  </a:lnTo>
                  <a:lnTo>
                    <a:pt x="540" y="210"/>
                  </a:lnTo>
                  <a:lnTo>
                    <a:pt x="589" y="177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7" y="97"/>
                  </a:lnTo>
                  <a:lnTo>
                    <a:pt x="804" y="74"/>
                  </a:lnTo>
                  <a:lnTo>
                    <a:pt x="860" y="55"/>
                  </a:lnTo>
                  <a:lnTo>
                    <a:pt x="918" y="39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100" y="7"/>
                  </a:lnTo>
                  <a:lnTo>
                    <a:pt x="1161" y="2"/>
                  </a:lnTo>
                  <a:lnTo>
                    <a:pt x="1225" y="0"/>
                  </a:lnTo>
                  <a:close/>
                  <a:moveTo>
                    <a:pt x="1218" y="785"/>
                  </a:moveTo>
                  <a:lnTo>
                    <a:pt x="1243" y="786"/>
                  </a:lnTo>
                  <a:lnTo>
                    <a:pt x="1268" y="787"/>
                  </a:lnTo>
                  <a:lnTo>
                    <a:pt x="1293" y="790"/>
                  </a:lnTo>
                  <a:lnTo>
                    <a:pt x="1317" y="793"/>
                  </a:lnTo>
                  <a:lnTo>
                    <a:pt x="1341" y="798"/>
                  </a:lnTo>
                  <a:lnTo>
                    <a:pt x="1365" y="803"/>
                  </a:lnTo>
                  <a:lnTo>
                    <a:pt x="1388" y="809"/>
                  </a:lnTo>
                  <a:lnTo>
                    <a:pt x="1410" y="816"/>
                  </a:lnTo>
                  <a:lnTo>
                    <a:pt x="1432" y="824"/>
                  </a:lnTo>
                  <a:lnTo>
                    <a:pt x="1454" y="833"/>
                  </a:lnTo>
                  <a:lnTo>
                    <a:pt x="1474" y="842"/>
                  </a:lnTo>
                  <a:lnTo>
                    <a:pt x="1494" y="852"/>
                  </a:lnTo>
                  <a:lnTo>
                    <a:pt x="1513" y="863"/>
                  </a:lnTo>
                  <a:lnTo>
                    <a:pt x="1532" y="875"/>
                  </a:lnTo>
                  <a:lnTo>
                    <a:pt x="1550" y="888"/>
                  </a:lnTo>
                  <a:lnTo>
                    <a:pt x="1568" y="901"/>
                  </a:lnTo>
                  <a:lnTo>
                    <a:pt x="1584" y="914"/>
                  </a:lnTo>
                  <a:lnTo>
                    <a:pt x="1600" y="929"/>
                  </a:lnTo>
                  <a:lnTo>
                    <a:pt x="1614" y="943"/>
                  </a:lnTo>
                  <a:lnTo>
                    <a:pt x="1628" y="959"/>
                  </a:lnTo>
                  <a:lnTo>
                    <a:pt x="1641" y="975"/>
                  </a:lnTo>
                  <a:lnTo>
                    <a:pt x="1652" y="991"/>
                  </a:lnTo>
                  <a:lnTo>
                    <a:pt x="1663" y="1009"/>
                  </a:lnTo>
                  <a:lnTo>
                    <a:pt x="1674" y="1026"/>
                  </a:lnTo>
                  <a:lnTo>
                    <a:pt x="1683" y="1044"/>
                  </a:lnTo>
                  <a:lnTo>
                    <a:pt x="1691" y="1062"/>
                  </a:lnTo>
                  <a:lnTo>
                    <a:pt x="1697" y="1081"/>
                  </a:lnTo>
                  <a:lnTo>
                    <a:pt x="1703" y="1099"/>
                  </a:lnTo>
                  <a:lnTo>
                    <a:pt x="1707" y="1120"/>
                  </a:lnTo>
                  <a:lnTo>
                    <a:pt x="1710" y="1139"/>
                  </a:lnTo>
                  <a:lnTo>
                    <a:pt x="1712" y="1159"/>
                  </a:lnTo>
                  <a:lnTo>
                    <a:pt x="1713" y="1179"/>
                  </a:lnTo>
                  <a:lnTo>
                    <a:pt x="1712" y="1201"/>
                  </a:lnTo>
                  <a:lnTo>
                    <a:pt x="1710" y="1222"/>
                  </a:lnTo>
                  <a:lnTo>
                    <a:pt x="1706" y="1244"/>
                  </a:lnTo>
                  <a:lnTo>
                    <a:pt x="1701" y="1265"/>
                  </a:lnTo>
                  <a:lnTo>
                    <a:pt x="1695" y="1285"/>
                  </a:lnTo>
                  <a:lnTo>
                    <a:pt x="1687" y="1305"/>
                  </a:lnTo>
                  <a:lnTo>
                    <a:pt x="1678" y="1324"/>
                  </a:lnTo>
                  <a:lnTo>
                    <a:pt x="1667" y="1343"/>
                  </a:lnTo>
                  <a:lnTo>
                    <a:pt x="1656" y="1362"/>
                  </a:lnTo>
                  <a:lnTo>
                    <a:pt x="1643" y="1380"/>
                  </a:lnTo>
                  <a:lnTo>
                    <a:pt x="1630" y="1397"/>
                  </a:lnTo>
                  <a:lnTo>
                    <a:pt x="1615" y="1414"/>
                  </a:lnTo>
                  <a:lnTo>
                    <a:pt x="1600" y="1430"/>
                  </a:lnTo>
                  <a:lnTo>
                    <a:pt x="1583" y="1445"/>
                  </a:lnTo>
                  <a:lnTo>
                    <a:pt x="1566" y="1459"/>
                  </a:lnTo>
                  <a:lnTo>
                    <a:pt x="1546" y="1474"/>
                  </a:lnTo>
                  <a:lnTo>
                    <a:pt x="1577" y="1718"/>
                  </a:lnTo>
                  <a:lnTo>
                    <a:pt x="1391" y="1548"/>
                  </a:lnTo>
                  <a:lnTo>
                    <a:pt x="1371" y="1554"/>
                  </a:lnTo>
                  <a:lnTo>
                    <a:pt x="1350" y="1559"/>
                  </a:lnTo>
                  <a:lnTo>
                    <a:pt x="1329" y="1563"/>
                  </a:lnTo>
                  <a:lnTo>
                    <a:pt x="1307" y="1567"/>
                  </a:lnTo>
                  <a:lnTo>
                    <a:pt x="1285" y="1569"/>
                  </a:lnTo>
                  <a:lnTo>
                    <a:pt x="1263" y="1571"/>
                  </a:lnTo>
                  <a:lnTo>
                    <a:pt x="1240" y="1573"/>
                  </a:lnTo>
                  <a:lnTo>
                    <a:pt x="1218" y="1573"/>
                  </a:lnTo>
                  <a:lnTo>
                    <a:pt x="1192" y="1573"/>
                  </a:lnTo>
                  <a:lnTo>
                    <a:pt x="1167" y="1571"/>
                  </a:lnTo>
                  <a:lnTo>
                    <a:pt x="1142" y="1569"/>
                  </a:lnTo>
                  <a:lnTo>
                    <a:pt x="1118" y="1565"/>
                  </a:lnTo>
                  <a:lnTo>
                    <a:pt x="1093" y="1561"/>
                  </a:lnTo>
                  <a:lnTo>
                    <a:pt x="1070" y="1556"/>
                  </a:lnTo>
                  <a:lnTo>
                    <a:pt x="1047" y="1549"/>
                  </a:lnTo>
                  <a:lnTo>
                    <a:pt x="1025" y="1542"/>
                  </a:lnTo>
                  <a:lnTo>
                    <a:pt x="1003" y="1535"/>
                  </a:lnTo>
                  <a:lnTo>
                    <a:pt x="982" y="1526"/>
                  </a:lnTo>
                  <a:lnTo>
                    <a:pt x="960" y="1517"/>
                  </a:lnTo>
                  <a:lnTo>
                    <a:pt x="940" y="1506"/>
                  </a:lnTo>
                  <a:lnTo>
                    <a:pt x="921" y="1495"/>
                  </a:lnTo>
                  <a:lnTo>
                    <a:pt x="903" y="1484"/>
                  </a:lnTo>
                  <a:lnTo>
                    <a:pt x="885" y="1472"/>
                  </a:lnTo>
                  <a:lnTo>
                    <a:pt x="868" y="1458"/>
                  </a:lnTo>
                  <a:lnTo>
                    <a:pt x="851" y="1444"/>
                  </a:lnTo>
                  <a:lnTo>
                    <a:pt x="835" y="1430"/>
                  </a:lnTo>
                  <a:lnTo>
                    <a:pt x="821" y="1415"/>
                  </a:lnTo>
                  <a:lnTo>
                    <a:pt x="807" y="1400"/>
                  </a:lnTo>
                  <a:lnTo>
                    <a:pt x="794" y="1384"/>
                  </a:lnTo>
                  <a:lnTo>
                    <a:pt x="782" y="1368"/>
                  </a:lnTo>
                  <a:lnTo>
                    <a:pt x="771" y="1351"/>
                  </a:lnTo>
                  <a:lnTo>
                    <a:pt x="762" y="1332"/>
                  </a:lnTo>
                  <a:lnTo>
                    <a:pt x="753" y="1315"/>
                  </a:lnTo>
                  <a:lnTo>
                    <a:pt x="744" y="1296"/>
                  </a:lnTo>
                  <a:lnTo>
                    <a:pt x="738" y="1278"/>
                  </a:lnTo>
                  <a:lnTo>
                    <a:pt x="732" y="1259"/>
                  </a:lnTo>
                  <a:lnTo>
                    <a:pt x="728" y="1240"/>
                  </a:lnTo>
                  <a:lnTo>
                    <a:pt x="725" y="1219"/>
                  </a:lnTo>
                  <a:lnTo>
                    <a:pt x="723" y="1199"/>
                  </a:lnTo>
                  <a:lnTo>
                    <a:pt x="722" y="1179"/>
                  </a:lnTo>
                  <a:lnTo>
                    <a:pt x="723" y="1159"/>
                  </a:lnTo>
                  <a:lnTo>
                    <a:pt x="725" y="1139"/>
                  </a:lnTo>
                  <a:lnTo>
                    <a:pt x="728" y="1120"/>
                  </a:lnTo>
                  <a:lnTo>
                    <a:pt x="732" y="1099"/>
                  </a:lnTo>
                  <a:lnTo>
                    <a:pt x="738" y="1081"/>
                  </a:lnTo>
                  <a:lnTo>
                    <a:pt x="744" y="1062"/>
                  </a:lnTo>
                  <a:lnTo>
                    <a:pt x="753" y="1044"/>
                  </a:lnTo>
                  <a:lnTo>
                    <a:pt x="762" y="1026"/>
                  </a:lnTo>
                  <a:lnTo>
                    <a:pt x="771" y="1009"/>
                  </a:lnTo>
                  <a:lnTo>
                    <a:pt x="782" y="991"/>
                  </a:lnTo>
                  <a:lnTo>
                    <a:pt x="794" y="975"/>
                  </a:lnTo>
                  <a:lnTo>
                    <a:pt x="807" y="959"/>
                  </a:lnTo>
                  <a:lnTo>
                    <a:pt x="821" y="943"/>
                  </a:lnTo>
                  <a:lnTo>
                    <a:pt x="835" y="929"/>
                  </a:lnTo>
                  <a:lnTo>
                    <a:pt x="851" y="914"/>
                  </a:lnTo>
                  <a:lnTo>
                    <a:pt x="868" y="901"/>
                  </a:lnTo>
                  <a:lnTo>
                    <a:pt x="885" y="888"/>
                  </a:lnTo>
                  <a:lnTo>
                    <a:pt x="903" y="875"/>
                  </a:lnTo>
                  <a:lnTo>
                    <a:pt x="921" y="863"/>
                  </a:lnTo>
                  <a:lnTo>
                    <a:pt x="940" y="852"/>
                  </a:lnTo>
                  <a:lnTo>
                    <a:pt x="960" y="842"/>
                  </a:lnTo>
                  <a:lnTo>
                    <a:pt x="982" y="833"/>
                  </a:lnTo>
                  <a:lnTo>
                    <a:pt x="1003" y="824"/>
                  </a:lnTo>
                  <a:lnTo>
                    <a:pt x="1025" y="816"/>
                  </a:lnTo>
                  <a:lnTo>
                    <a:pt x="1047" y="809"/>
                  </a:lnTo>
                  <a:lnTo>
                    <a:pt x="1070" y="803"/>
                  </a:lnTo>
                  <a:lnTo>
                    <a:pt x="1093" y="798"/>
                  </a:lnTo>
                  <a:lnTo>
                    <a:pt x="1118" y="793"/>
                  </a:lnTo>
                  <a:lnTo>
                    <a:pt x="1142" y="790"/>
                  </a:lnTo>
                  <a:lnTo>
                    <a:pt x="1167" y="787"/>
                  </a:lnTo>
                  <a:lnTo>
                    <a:pt x="1192" y="786"/>
                  </a:lnTo>
                  <a:lnTo>
                    <a:pt x="1218" y="785"/>
                  </a:lnTo>
                  <a:close/>
                  <a:moveTo>
                    <a:pt x="1462" y="1117"/>
                  </a:moveTo>
                  <a:lnTo>
                    <a:pt x="1468" y="1117"/>
                  </a:lnTo>
                  <a:lnTo>
                    <a:pt x="1473" y="1119"/>
                  </a:lnTo>
                  <a:lnTo>
                    <a:pt x="1478" y="1120"/>
                  </a:lnTo>
                  <a:lnTo>
                    <a:pt x="1483" y="1122"/>
                  </a:lnTo>
                  <a:lnTo>
                    <a:pt x="1492" y="1127"/>
                  </a:lnTo>
                  <a:lnTo>
                    <a:pt x="1500" y="1133"/>
                  </a:lnTo>
                  <a:lnTo>
                    <a:pt x="1506" y="1141"/>
                  </a:lnTo>
                  <a:lnTo>
                    <a:pt x="1511" y="1150"/>
                  </a:lnTo>
                  <a:lnTo>
                    <a:pt x="1513" y="1155"/>
                  </a:lnTo>
                  <a:lnTo>
                    <a:pt x="1514" y="1160"/>
                  </a:lnTo>
                  <a:lnTo>
                    <a:pt x="1515" y="1165"/>
                  </a:lnTo>
                  <a:lnTo>
                    <a:pt x="1515" y="1171"/>
                  </a:lnTo>
                  <a:lnTo>
                    <a:pt x="1515" y="1176"/>
                  </a:lnTo>
                  <a:lnTo>
                    <a:pt x="1514" y="1182"/>
                  </a:lnTo>
                  <a:lnTo>
                    <a:pt x="1513" y="1187"/>
                  </a:lnTo>
                  <a:lnTo>
                    <a:pt x="1511" y="1191"/>
                  </a:lnTo>
                  <a:lnTo>
                    <a:pt x="1506" y="1200"/>
                  </a:lnTo>
                  <a:lnTo>
                    <a:pt x="1500" y="1208"/>
                  </a:lnTo>
                  <a:lnTo>
                    <a:pt x="1492" y="1215"/>
                  </a:lnTo>
                  <a:lnTo>
                    <a:pt x="1483" y="1220"/>
                  </a:lnTo>
                  <a:lnTo>
                    <a:pt x="1478" y="1221"/>
                  </a:lnTo>
                  <a:lnTo>
                    <a:pt x="1473" y="1223"/>
                  </a:lnTo>
                  <a:lnTo>
                    <a:pt x="1468" y="1224"/>
                  </a:lnTo>
                  <a:lnTo>
                    <a:pt x="1462" y="1224"/>
                  </a:lnTo>
                  <a:lnTo>
                    <a:pt x="1457" y="1224"/>
                  </a:lnTo>
                  <a:lnTo>
                    <a:pt x="1452" y="1223"/>
                  </a:lnTo>
                  <a:lnTo>
                    <a:pt x="1446" y="1221"/>
                  </a:lnTo>
                  <a:lnTo>
                    <a:pt x="1442" y="1220"/>
                  </a:lnTo>
                  <a:lnTo>
                    <a:pt x="1432" y="1215"/>
                  </a:lnTo>
                  <a:lnTo>
                    <a:pt x="1424" y="1208"/>
                  </a:lnTo>
                  <a:lnTo>
                    <a:pt x="1417" y="1200"/>
                  </a:lnTo>
                  <a:lnTo>
                    <a:pt x="1412" y="1191"/>
                  </a:lnTo>
                  <a:lnTo>
                    <a:pt x="1411" y="1187"/>
                  </a:lnTo>
                  <a:lnTo>
                    <a:pt x="1409" y="1182"/>
                  </a:lnTo>
                  <a:lnTo>
                    <a:pt x="1409" y="1176"/>
                  </a:lnTo>
                  <a:lnTo>
                    <a:pt x="1408" y="1171"/>
                  </a:lnTo>
                  <a:lnTo>
                    <a:pt x="1409" y="1165"/>
                  </a:lnTo>
                  <a:lnTo>
                    <a:pt x="1409" y="1160"/>
                  </a:lnTo>
                  <a:lnTo>
                    <a:pt x="1411" y="1155"/>
                  </a:lnTo>
                  <a:lnTo>
                    <a:pt x="1412" y="1150"/>
                  </a:lnTo>
                  <a:lnTo>
                    <a:pt x="1417" y="1141"/>
                  </a:lnTo>
                  <a:lnTo>
                    <a:pt x="1424" y="1133"/>
                  </a:lnTo>
                  <a:lnTo>
                    <a:pt x="1432" y="1127"/>
                  </a:lnTo>
                  <a:lnTo>
                    <a:pt x="1442" y="1122"/>
                  </a:lnTo>
                  <a:lnTo>
                    <a:pt x="1446" y="1120"/>
                  </a:lnTo>
                  <a:lnTo>
                    <a:pt x="1452" y="1119"/>
                  </a:lnTo>
                  <a:lnTo>
                    <a:pt x="1457" y="1117"/>
                  </a:lnTo>
                  <a:lnTo>
                    <a:pt x="1462" y="1117"/>
                  </a:lnTo>
                  <a:close/>
                  <a:moveTo>
                    <a:pt x="1214" y="1117"/>
                  </a:moveTo>
                  <a:lnTo>
                    <a:pt x="1219" y="1117"/>
                  </a:lnTo>
                  <a:lnTo>
                    <a:pt x="1224" y="1119"/>
                  </a:lnTo>
                  <a:lnTo>
                    <a:pt x="1230" y="1120"/>
                  </a:lnTo>
                  <a:lnTo>
                    <a:pt x="1234" y="1122"/>
                  </a:lnTo>
                  <a:lnTo>
                    <a:pt x="1243" y="1127"/>
                  </a:lnTo>
                  <a:lnTo>
                    <a:pt x="1251" y="1133"/>
                  </a:lnTo>
                  <a:lnTo>
                    <a:pt x="1258" y="1141"/>
                  </a:lnTo>
                  <a:lnTo>
                    <a:pt x="1263" y="1150"/>
                  </a:lnTo>
                  <a:lnTo>
                    <a:pt x="1264" y="1155"/>
                  </a:lnTo>
                  <a:lnTo>
                    <a:pt x="1266" y="1160"/>
                  </a:lnTo>
                  <a:lnTo>
                    <a:pt x="1266" y="1165"/>
                  </a:lnTo>
                  <a:lnTo>
                    <a:pt x="1267" y="1171"/>
                  </a:lnTo>
                  <a:lnTo>
                    <a:pt x="1266" y="1176"/>
                  </a:lnTo>
                  <a:lnTo>
                    <a:pt x="1266" y="1182"/>
                  </a:lnTo>
                  <a:lnTo>
                    <a:pt x="1264" y="1187"/>
                  </a:lnTo>
                  <a:lnTo>
                    <a:pt x="1263" y="1191"/>
                  </a:lnTo>
                  <a:lnTo>
                    <a:pt x="1258" y="1200"/>
                  </a:lnTo>
                  <a:lnTo>
                    <a:pt x="1251" y="1208"/>
                  </a:lnTo>
                  <a:lnTo>
                    <a:pt x="1243" y="1215"/>
                  </a:lnTo>
                  <a:lnTo>
                    <a:pt x="1234" y="1220"/>
                  </a:lnTo>
                  <a:lnTo>
                    <a:pt x="1230" y="1221"/>
                  </a:lnTo>
                  <a:lnTo>
                    <a:pt x="1224" y="1223"/>
                  </a:lnTo>
                  <a:lnTo>
                    <a:pt x="1219" y="1224"/>
                  </a:lnTo>
                  <a:lnTo>
                    <a:pt x="1214" y="1224"/>
                  </a:lnTo>
                  <a:lnTo>
                    <a:pt x="1207" y="1224"/>
                  </a:lnTo>
                  <a:lnTo>
                    <a:pt x="1202" y="1223"/>
                  </a:lnTo>
                  <a:lnTo>
                    <a:pt x="1197" y="1221"/>
                  </a:lnTo>
                  <a:lnTo>
                    <a:pt x="1192" y="1220"/>
                  </a:lnTo>
                  <a:lnTo>
                    <a:pt x="1183" y="1215"/>
                  </a:lnTo>
                  <a:lnTo>
                    <a:pt x="1175" y="1208"/>
                  </a:lnTo>
                  <a:lnTo>
                    <a:pt x="1169" y="1200"/>
                  </a:lnTo>
                  <a:lnTo>
                    <a:pt x="1164" y="1191"/>
                  </a:lnTo>
                  <a:lnTo>
                    <a:pt x="1162" y="1187"/>
                  </a:lnTo>
                  <a:lnTo>
                    <a:pt x="1161" y="1182"/>
                  </a:lnTo>
                  <a:lnTo>
                    <a:pt x="1160" y="1176"/>
                  </a:lnTo>
                  <a:lnTo>
                    <a:pt x="1160" y="1171"/>
                  </a:lnTo>
                  <a:lnTo>
                    <a:pt x="1160" y="1165"/>
                  </a:lnTo>
                  <a:lnTo>
                    <a:pt x="1161" y="1160"/>
                  </a:lnTo>
                  <a:lnTo>
                    <a:pt x="1162" y="1155"/>
                  </a:lnTo>
                  <a:lnTo>
                    <a:pt x="1164" y="1150"/>
                  </a:lnTo>
                  <a:lnTo>
                    <a:pt x="1169" y="1141"/>
                  </a:lnTo>
                  <a:lnTo>
                    <a:pt x="1175" y="1133"/>
                  </a:lnTo>
                  <a:lnTo>
                    <a:pt x="1183" y="1127"/>
                  </a:lnTo>
                  <a:lnTo>
                    <a:pt x="1192" y="1122"/>
                  </a:lnTo>
                  <a:lnTo>
                    <a:pt x="1197" y="1120"/>
                  </a:lnTo>
                  <a:lnTo>
                    <a:pt x="1202" y="1119"/>
                  </a:lnTo>
                  <a:lnTo>
                    <a:pt x="1207" y="1117"/>
                  </a:lnTo>
                  <a:lnTo>
                    <a:pt x="1214" y="1117"/>
                  </a:lnTo>
                  <a:close/>
                  <a:moveTo>
                    <a:pt x="964" y="1117"/>
                  </a:moveTo>
                  <a:lnTo>
                    <a:pt x="970" y="1117"/>
                  </a:lnTo>
                  <a:lnTo>
                    <a:pt x="975" y="1119"/>
                  </a:lnTo>
                  <a:lnTo>
                    <a:pt x="981" y="1120"/>
                  </a:lnTo>
                  <a:lnTo>
                    <a:pt x="986" y="1122"/>
                  </a:lnTo>
                  <a:lnTo>
                    <a:pt x="995" y="1127"/>
                  </a:lnTo>
                  <a:lnTo>
                    <a:pt x="1003" y="1133"/>
                  </a:lnTo>
                  <a:lnTo>
                    <a:pt x="1009" y="1141"/>
                  </a:lnTo>
                  <a:lnTo>
                    <a:pt x="1014" y="1150"/>
                  </a:lnTo>
                  <a:lnTo>
                    <a:pt x="1016" y="1155"/>
                  </a:lnTo>
                  <a:lnTo>
                    <a:pt x="1017" y="1160"/>
                  </a:lnTo>
                  <a:lnTo>
                    <a:pt x="1018" y="1165"/>
                  </a:lnTo>
                  <a:lnTo>
                    <a:pt x="1018" y="1171"/>
                  </a:lnTo>
                  <a:lnTo>
                    <a:pt x="1018" y="1176"/>
                  </a:lnTo>
                  <a:lnTo>
                    <a:pt x="1017" y="1182"/>
                  </a:lnTo>
                  <a:lnTo>
                    <a:pt x="1016" y="1187"/>
                  </a:lnTo>
                  <a:lnTo>
                    <a:pt x="1014" y="1191"/>
                  </a:lnTo>
                  <a:lnTo>
                    <a:pt x="1009" y="1200"/>
                  </a:lnTo>
                  <a:lnTo>
                    <a:pt x="1003" y="1208"/>
                  </a:lnTo>
                  <a:lnTo>
                    <a:pt x="995" y="1215"/>
                  </a:lnTo>
                  <a:lnTo>
                    <a:pt x="986" y="1220"/>
                  </a:lnTo>
                  <a:lnTo>
                    <a:pt x="981" y="1221"/>
                  </a:lnTo>
                  <a:lnTo>
                    <a:pt x="975" y="1223"/>
                  </a:lnTo>
                  <a:lnTo>
                    <a:pt x="970" y="1224"/>
                  </a:lnTo>
                  <a:lnTo>
                    <a:pt x="964" y="1224"/>
                  </a:lnTo>
                  <a:lnTo>
                    <a:pt x="959" y="1224"/>
                  </a:lnTo>
                  <a:lnTo>
                    <a:pt x="954" y="1223"/>
                  </a:lnTo>
                  <a:lnTo>
                    <a:pt x="949" y="1221"/>
                  </a:lnTo>
                  <a:lnTo>
                    <a:pt x="944" y="1220"/>
                  </a:lnTo>
                  <a:lnTo>
                    <a:pt x="935" y="1215"/>
                  </a:lnTo>
                  <a:lnTo>
                    <a:pt x="927" y="1208"/>
                  </a:lnTo>
                  <a:lnTo>
                    <a:pt x="920" y="1200"/>
                  </a:lnTo>
                  <a:lnTo>
                    <a:pt x="916" y="1191"/>
                  </a:lnTo>
                  <a:lnTo>
                    <a:pt x="914" y="1187"/>
                  </a:lnTo>
                  <a:lnTo>
                    <a:pt x="912" y="1182"/>
                  </a:lnTo>
                  <a:lnTo>
                    <a:pt x="912" y="1176"/>
                  </a:lnTo>
                  <a:lnTo>
                    <a:pt x="911" y="1171"/>
                  </a:lnTo>
                  <a:lnTo>
                    <a:pt x="912" y="1165"/>
                  </a:lnTo>
                  <a:lnTo>
                    <a:pt x="912" y="1160"/>
                  </a:lnTo>
                  <a:lnTo>
                    <a:pt x="914" y="1155"/>
                  </a:lnTo>
                  <a:lnTo>
                    <a:pt x="916" y="1150"/>
                  </a:lnTo>
                  <a:lnTo>
                    <a:pt x="920" y="1141"/>
                  </a:lnTo>
                  <a:lnTo>
                    <a:pt x="927" y="1133"/>
                  </a:lnTo>
                  <a:lnTo>
                    <a:pt x="935" y="1127"/>
                  </a:lnTo>
                  <a:lnTo>
                    <a:pt x="944" y="1122"/>
                  </a:lnTo>
                  <a:lnTo>
                    <a:pt x="949" y="1120"/>
                  </a:lnTo>
                  <a:lnTo>
                    <a:pt x="954" y="1119"/>
                  </a:lnTo>
                  <a:lnTo>
                    <a:pt x="959" y="1117"/>
                  </a:lnTo>
                  <a:lnTo>
                    <a:pt x="964" y="1117"/>
                  </a:lnTo>
                  <a:close/>
                  <a:moveTo>
                    <a:pt x="1225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4"/>
                  </a:lnTo>
                  <a:lnTo>
                    <a:pt x="1433" y="413"/>
                  </a:lnTo>
                  <a:lnTo>
                    <a:pt x="1474" y="425"/>
                  </a:lnTo>
                  <a:lnTo>
                    <a:pt x="1512" y="438"/>
                  </a:lnTo>
                  <a:lnTo>
                    <a:pt x="1550" y="453"/>
                  </a:lnTo>
                  <a:lnTo>
                    <a:pt x="1588" y="470"/>
                  </a:lnTo>
                  <a:lnTo>
                    <a:pt x="1624" y="488"/>
                  </a:lnTo>
                  <a:lnTo>
                    <a:pt x="1658" y="508"/>
                  </a:lnTo>
                  <a:lnTo>
                    <a:pt x="1693" y="530"/>
                  </a:lnTo>
                  <a:lnTo>
                    <a:pt x="1726" y="554"/>
                  </a:lnTo>
                  <a:lnTo>
                    <a:pt x="1757" y="579"/>
                  </a:lnTo>
                  <a:lnTo>
                    <a:pt x="1788" y="605"/>
                  </a:lnTo>
                  <a:lnTo>
                    <a:pt x="1817" y="632"/>
                  </a:lnTo>
                  <a:lnTo>
                    <a:pt x="1844" y="662"/>
                  </a:lnTo>
                  <a:lnTo>
                    <a:pt x="1871" y="692"/>
                  </a:lnTo>
                  <a:lnTo>
                    <a:pt x="1895" y="723"/>
                  </a:lnTo>
                  <a:lnTo>
                    <a:pt x="1919" y="756"/>
                  </a:lnTo>
                  <a:lnTo>
                    <a:pt x="1941" y="791"/>
                  </a:lnTo>
                  <a:lnTo>
                    <a:pt x="1961" y="825"/>
                  </a:lnTo>
                  <a:lnTo>
                    <a:pt x="1979" y="861"/>
                  </a:lnTo>
                  <a:lnTo>
                    <a:pt x="1996" y="899"/>
                  </a:lnTo>
                  <a:lnTo>
                    <a:pt x="2011" y="937"/>
                  </a:lnTo>
                  <a:lnTo>
                    <a:pt x="2025" y="975"/>
                  </a:lnTo>
                  <a:lnTo>
                    <a:pt x="2036" y="1016"/>
                  </a:lnTo>
                  <a:lnTo>
                    <a:pt x="2045" y="1056"/>
                  </a:lnTo>
                  <a:lnTo>
                    <a:pt x="2053" y="1097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4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3"/>
                  </a:lnTo>
                  <a:lnTo>
                    <a:pt x="2045" y="1393"/>
                  </a:lnTo>
                  <a:lnTo>
                    <a:pt x="2036" y="1434"/>
                  </a:lnTo>
                  <a:lnTo>
                    <a:pt x="2025" y="1474"/>
                  </a:lnTo>
                  <a:lnTo>
                    <a:pt x="2011" y="1513"/>
                  </a:lnTo>
                  <a:lnTo>
                    <a:pt x="1996" y="1550"/>
                  </a:lnTo>
                  <a:lnTo>
                    <a:pt x="1979" y="1588"/>
                  </a:lnTo>
                  <a:lnTo>
                    <a:pt x="1961" y="1624"/>
                  </a:lnTo>
                  <a:lnTo>
                    <a:pt x="1941" y="1659"/>
                  </a:lnTo>
                  <a:lnTo>
                    <a:pt x="1919" y="1692"/>
                  </a:lnTo>
                  <a:lnTo>
                    <a:pt x="1895" y="1726"/>
                  </a:lnTo>
                  <a:lnTo>
                    <a:pt x="1871" y="1757"/>
                  </a:lnTo>
                  <a:lnTo>
                    <a:pt x="1844" y="1787"/>
                  </a:lnTo>
                  <a:lnTo>
                    <a:pt x="1817" y="1817"/>
                  </a:lnTo>
                  <a:lnTo>
                    <a:pt x="1788" y="1845"/>
                  </a:lnTo>
                  <a:lnTo>
                    <a:pt x="1757" y="1871"/>
                  </a:lnTo>
                  <a:lnTo>
                    <a:pt x="1726" y="1895"/>
                  </a:lnTo>
                  <a:lnTo>
                    <a:pt x="1693" y="1919"/>
                  </a:lnTo>
                  <a:lnTo>
                    <a:pt x="1658" y="1941"/>
                  </a:lnTo>
                  <a:lnTo>
                    <a:pt x="1624" y="1961"/>
                  </a:lnTo>
                  <a:lnTo>
                    <a:pt x="1588" y="1980"/>
                  </a:lnTo>
                  <a:lnTo>
                    <a:pt x="1550" y="1996"/>
                  </a:lnTo>
                  <a:lnTo>
                    <a:pt x="1512" y="2011"/>
                  </a:lnTo>
                  <a:lnTo>
                    <a:pt x="1474" y="2024"/>
                  </a:lnTo>
                  <a:lnTo>
                    <a:pt x="1433" y="2035"/>
                  </a:lnTo>
                  <a:lnTo>
                    <a:pt x="1393" y="2046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5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7" y="2053"/>
                  </a:lnTo>
                  <a:lnTo>
                    <a:pt x="1056" y="2046"/>
                  </a:lnTo>
                  <a:lnTo>
                    <a:pt x="1015" y="2035"/>
                  </a:lnTo>
                  <a:lnTo>
                    <a:pt x="975" y="2024"/>
                  </a:lnTo>
                  <a:lnTo>
                    <a:pt x="936" y="2011"/>
                  </a:lnTo>
                  <a:lnTo>
                    <a:pt x="899" y="1996"/>
                  </a:lnTo>
                  <a:lnTo>
                    <a:pt x="861" y="1980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7" y="1919"/>
                  </a:lnTo>
                  <a:lnTo>
                    <a:pt x="723" y="1895"/>
                  </a:lnTo>
                  <a:lnTo>
                    <a:pt x="692" y="1871"/>
                  </a:lnTo>
                  <a:lnTo>
                    <a:pt x="662" y="1845"/>
                  </a:lnTo>
                  <a:lnTo>
                    <a:pt x="632" y="1817"/>
                  </a:lnTo>
                  <a:lnTo>
                    <a:pt x="604" y="1787"/>
                  </a:lnTo>
                  <a:lnTo>
                    <a:pt x="578" y="1757"/>
                  </a:lnTo>
                  <a:lnTo>
                    <a:pt x="554" y="1726"/>
                  </a:lnTo>
                  <a:lnTo>
                    <a:pt x="530" y="1692"/>
                  </a:lnTo>
                  <a:lnTo>
                    <a:pt x="508" y="1659"/>
                  </a:lnTo>
                  <a:lnTo>
                    <a:pt x="488" y="1624"/>
                  </a:lnTo>
                  <a:lnTo>
                    <a:pt x="469" y="1588"/>
                  </a:lnTo>
                  <a:lnTo>
                    <a:pt x="453" y="1550"/>
                  </a:lnTo>
                  <a:lnTo>
                    <a:pt x="438" y="1513"/>
                  </a:lnTo>
                  <a:lnTo>
                    <a:pt x="425" y="1474"/>
                  </a:lnTo>
                  <a:lnTo>
                    <a:pt x="414" y="1434"/>
                  </a:lnTo>
                  <a:lnTo>
                    <a:pt x="404" y="1393"/>
                  </a:lnTo>
                  <a:lnTo>
                    <a:pt x="396" y="1353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4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7"/>
                  </a:lnTo>
                  <a:lnTo>
                    <a:pt x="404" y="1056"/>
                  </a:lnTo>
                  <a:lnTo>
                    <a:pt x="414" y="1016"/>
                  </a:lnTo>
                  <a:lnTo>
                    <a:pt x="425" y="975"/>
                  </a:lnTo>
                  <a:lnTo>
                    <a:pt x="438" y="937"/>
                  </a:lnTo>
                  <a:lnTo>
                    <a:pt x="453" y="899"/>
                  </a:lnTo>
                  <a:lnTo>
                    <a:pt x="469" y="861"/>
                  </a:lnTo>
                  <a:lnTo>
                    <a:pt x="488" y="825"/>
                  </a:lnTo>
                  <a:lnTo>
                    <a:pt x="508" y="791"/>
                  </a:lnTo>
                  <a:lnTo>
                    <a:pt x="530" y="756"/>
                  </a:lnTo>
                  <a:lnTo>
                    <a:pt x="554" y="723"/>
                  </a:lnTo>
                  <a:lnTo>
                    <a:pt x="578" y="692"/>
                  </a:lnTo>
                  <a:lnTo>
                    <a:pt x="604" y="662"/>
                  </a:lnTo>
                  <a:lnTo>
                    <a:pt x="632" y="632"/>
                  </a:lnTo>
                  <a:lnTo>
                    <a:pt x="662" y="605"/>
                  </a:lnTo>
                  <a:lnTo>
                    <a:pt x="692" y="579"/>
                  </a:lnTo>
                  <a:lnTo>
                    <a:pt x="723" y="554"/>
                  </a:lnTo>
                  <a:lnTo>
                    <a:pt x="757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70"/>
                  </a:lnTo>
                  <a:lnTo>
                    <a:pt x="899" y="453"/>
                  </a:lnTo>
                  <a:lnTo>
                    <a:pt x="936" y="438"/>
                  </a:lnTo>
                  <a:lnTo>
                    <a:pt x="975" y="425"/>
                  </a:lnTo>
                  <a:lnTo>
                    <a:pt x="1015" y="413"/>
                  </a:lnTo>
                  <a:lnTo>
                    <a:pt x="1056" y="404"/>
                  </a:lnTo>
                  <a:lnTo>
                    <a:pt x="1097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5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PA_任意多边形 7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664388" y="6368480"/>
              <a:ext cx="388300" cy="388300"/>
            </a:xfrm>
            <a:custGeom>
              <a:avLst/>
              <a:gdLst>
                <a:gd name="T0" fmla="*/ 1472 w 2449"/>
                <a:gd name="T1" fmla="*/ 25 h 2449"/>
                <a:gd name="T2" fmla="*/ 1755 w 2449"/>
                <a:gd name="T3" fmla="*/ 121 h 2449"/>
                <a:gd name="T4" fmla="*/ 2003 w 2449"/>
                <a:gd name="T5" fmla="*/ 279 h 2449"/>
                <a:gd name="T6" fmla="*/ 2206 w 2449"/>
                <a:gd name="T7" fmla="*/ 492 h 2449"/>
                <a:gd name="T8" fmla="*/ 2353 w 2449"/>
                <a:gd name="T9" fmla="*/ 747 h 2449"/>
                <a:gd name="T10" fmla="*/ 2435 w 2449"/>
                <a:gd name="T11" fmla="*/ 1038 h 2449"/>
                <a:gd name="T12" fmla="*/ 2443 w 2449"/>
                <a:gd name="T13" fmla="*/ 1350 h 2449"/>
                <a:gd name="T14" fmla="*/ 2374 w 2449"/>
                <a:gd name="T15" fmla="*/ 1645 h 2449"/>
                <a:gd name="T16" fmla="*/ 2240 w 2449"/>
                <a:gd name="T17" fmla="*/ 1908 h 2449"/>
                <a:gd name="T18" fmla="*/ 2048 w 2449"/>
                <a:gd name="T19" fmla="*/ 2130 h 2449"/>
                <a:gd name="T20" fmla="*/ 1808 w 2449"/>
                <a:gd name="T21" fmla="*/ 2301 h 2449"/>
                <a:gd name="T22" fmla="*/ 1530 w 2449"/>
                <a:gd name="T23" fmla="*/ 2410 h 2449"/>
                <a:gd name="T24" fmla="*/ 1224 w 2449"/>
                <a:gd name="T25" fmla="*/ 2449 h 2449"/>
                <a:gd name="T26" fmla="*/ 919 w 2449"/>
                <a:gd name="T27" fmla="*/ 2410 h 2449"/>
                <a:gd name="T28" fmla="*/ 641 w 2449"/>
                <a:gd name="T29" fmla="*/ 2301 h 2449"/>
                <a:gd name="T30" fmla="*/ 401 w 2449"/>
                <a:gd name="T31" fmla="*/ 2130 h 2449"/>
                <a:gd name="T32" fmla="*/ 210 w 2449"/>
                <a:gd name="T33" fmla="*/ 1908 h 2449"/>
                <a:gd name="T34" fmla="*/ 74 w 2449"/>
                <a:gd name="T35" fmla="*/ 1645 h 2449"/>
                <a:gd name="T36" fmla="*/ 7 w 2449"/>
                <a:gd name="T37" fmla="*/ 1350 h 2449"/>
                <a:gd name="T38" fmla="*/ 14 w 2449"/>
                <a:gd name="T39" fmla="*/ 1038 h 2449"/>
                <a:gd name="T40" fmla="*/ 97 w 2449"/>
                <a:gd name="T41" fmla="*/ 747 h 2449"/>
                <a:gd name="T42" fmla="*/ 243 w 2449"/>
                <a:gd name="T43" fmla="*/ 492 h 2449"/>
                <a:gd name="T44" fmla="*/ 446 w 2449"/>
                <a:gd name="T45" fmla="*/ 279 h 2449"/>
                <a:gd name="T46" fmla="*/ 694 w 2449"/>
                <a:gd name="T47" fmla="*/ 121 h 2449"/>
                <a:gd name="T48" fmla="*/ 977 w 2449"/>
                <a:gd name="T49" fmla="*/ 25 h 2449"/>
                <a:gd name="T50" fmla="*/ 1637 w 2449"/>
                <a:gd name="T51" fmla="*/ 1603 h 2449"/>
                <a:gd name="T52" fmla="*/ 1412 w 2449"/>
                <a:gd name="T53" fmla="*/ 1603 h 2449"/>
                <a:gd name="T54" fmla="*/ 1187 w 2449"/>
                <a:gd name="T55" fmla="*/ 1603 h 2449"/>
                <a:gd name="T56" fmla="*/ 944 w 2449"/>
                <a:gd name="T57" fmla="*/ 1603 h 2449"/>
                <a:gd name="T58" fmla="*/ 694 w 2449"/>
                <a:gd name="T59" fmla="*/ 1603 h 2449"/>
                <a:gd name="T60" fmla="*/ 1224 w 2449"/>
                <a:gd name="T61" fmla="*/ 387 h 2449"/>
                <a:gd name="T62" fmla="*/ 1434 w 2449"/>
                <a:gd name="T63" fmla="*/ 414 h 2449"/>
                <a:gd name="T64" fmla="*/ 1624 w 2449"/>
                <a:gd name="T65" fmla="*/ 488 h 2449"/>
                <a:gd name="T66" fmla="*/ 1787 w 2449"/>
                <a:gd name="T67" fmla="*/ 604 h 2449"/>
                <a:gd name="T68" fmla="*/ 1919 w 2449"/>
                <a:gd name="T69" fmla="*/ 757 h 2449"/>
                <a:gd name="T70" fmla="*/ 2011 w 2449"/>
                <a:gd name="T71" fmla="*/ 936 h 2449"/>
                <a:gd name="T72" fmla="*/ 2058 w 2449"/>
                <a:gd name="T73" fmla="*/ 1139 h 2449"/>
                <a:gd name="T74" fmla="*/ 2053 w 2449"/>
                <a:gd name="T75" fmla="*/ 1352 h 2449"/>
                <a:gd name="T76" fmla="*/ 1996 w 2449"/>
                <a:gd name="T77" fmla="*/ 1550 h 2449"/>
                <a:gd name="T78" fmla="*/ 1895 w 2449"/>
                <a:gd name="T79" fmla="*/ 1725 h 2449"/>
                <a:gd name="T80" fmla="*/ 1757 w 2449"/>
                <a:gd name="T81" fmla="*/ 1870 h 2449"/>
                <a:gd name="T82" fmla="*/ 1588 w 2449"/>
                <a:gd name="T83" fmla="*/ 1979 h 2449"/>
                <a:gd name="T84" fmla="*/ 1393 w 2449"/>
                <a:gd name="T85" fmla="*/ 2045 h 2449"/>
                <a:gd name="T86" fmla="*/ 1181 w 2449"/>
                <a:gd name="T87" fmla="*/ 2061 h 2449"/>
                <a:gd name="T88" fmla="*/ 975 w 2449"/>
                <a:gd name="T89" fmla="*/ 2024 h 2449"/>
                <a:gd name="T90" fmla="*/ 791 w 2449"/>
                <a:gd name="T91" fmla="*/ 1941 h 2449"/>
                <a:gd name="T92" fmla="*/ 632 w 2449"/>
                <a:gd name="T93" fmla="*/ 1817 h 2449"/>
                <a:gd name="T94" fmla="*/ 508 w 2449"/>
                <a:gd name="T95" fmla="*/ 1658 h 2449"/>
                <a:gd name="T96" fmla="*/ 424 w 2449"/>
                <a:gd name="T97" fmla="*/ 1474 h 2449"/>
                <a:gd name="T98" fmla="*/ 388 w 2449"/>
                <a:gd name="T99" fmla="*/ 1268 h 2449"/>
                <a:gd name="T100" fmla="*/ 404 w 2449"/>
                <a:gd name="T101" fmla="*/ 1056 h 2449"/>
                <a:gd name="T102" fmla="*/ 470 w 2449"/>
                <a:gd name="T103" fmla="*/ 861 h 2449"/>
                <a:gd name="T104" fmla="*/ 578 w 2449"/>
                <a:gd name="T105" fmla="*/ 692 h 2449"/>
                <a:gd name="T106" fmla="*/ 723 w 2449"/>
                <a:gd name="T107" fmla="*/ 554 h 2449"/>
                <a:gd name="T108" fmla="*/ 899 w 2449"/>
                <a:gd name="T109" fmla="*/ 453 h 2449"/>
                <a:gd name="T110" fmla="*/ 1097 w 2449"/>
                <a:gd name="T111" fmla="*/ 396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9" h="2449">
                  <a:moveTo>
                    <a:pt x="1224" y="0"/>
                  </a:moveTo>
                  <a:lnTo>
                    <a:pt x="1288" y="2"/>
                  </a:lnTo>
                  <a:lnTo>
                    <a:pt x="1349" y="6"/>
                  </a:lnTo>
                  <a:lnTo>
                    <a:pt x="1411" y="14"/>
                  </a:lnTo>
                  <a:lnTo>
                    <a:pt x="1472" y="25"/>
                  </a:lnTo>
                  <a:lnTo>
                    <a:pt x="1530" y="38"/>
                  </a:lnTo>
                  <a:lnTo>
                    <a:pt x="1589" y="55"/>
                  </a:lnTo>
                  <a:lnTo>
                    <a:pt x="1645" y="75"/>
                  </a:lnTo>
                  <a:lnTo>
                    <a:pt x="1702" y="96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59" y="178"/>
                  </a:lnTo>
                  <a:lnTo>
                    <a:pt x="1909" y="209"/>
                  </a:lnTo>
                  <a:lnTo>
                    <a:pt x="1957" y="243"/>
                  </a:lnTo>
                  <a:lnTo>
                    <a:pt x="2003" y="279"/>
                  </a:lnTo>
                  <a:lnTo>
                    <a:pt x="2048" y="318"/>
                  </a:lnTo>
                  <a:lnTo>
                    <a:pt x="2090" y="359"/>
                  </a:lnTo>
                  <a:lnTo>
                    <a:pt x="2131" y="401"/>
                  </a:lnTo>
                  <a:lnTo>
                    <a:pt x="2170" y="446"/>
                  </a:lnTo>
                  <a:lnTo>
                    <a:pt x="2206" y="492"/>
                  </a:lnTo>
                  <a:lnTo>
                    <a:pt x="2240" y="540"/>
                  </a:lnTo>
                  <a:lnTo>
                    <a:pt x="2271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3" y="747"/>
                  </a:lnTo>
                  <a:lnTo>
                    <a:pt x="2374" y="804"/>
                  </a:lnTo>
                  <a:lnTo>
                    <a:pt x="2394" y="860"/>
                  </a:lnTo>
                  <a:lnTo>
                    <a:pt x="2411" y="919"/>
                  </a:lnTo>
                  <a:lnTo>
                    <a:pt x="2424" y="977"/>
                  </a:lnTo>
                  <a:lnTo>
                    <a:pt x="2435" y="1038"/>
                  </a:lnTo>
                  <a:lnTo>
                    <a:pt x="2443" y="1100"/>
                  </a:lnTo>
                  <a:lnTo>
                    <a:pt x="2447" y="1161"/>
                  </a:lnTo>
                  <a:lnTo>
                    <a:pt x="2449" y="1225"/>
                  </a:lnTo>
                  <a:lnTo>
                    <a:pt x="2447" y="1287"/>
                  </a:lnTo>
                  <a:lnTo>
                    <a:pt x="2443" y="1350"/>
                  </a:lnTo>
                  <a:lnTo>
                    <a:pt x="2435" y="1411"/>
                  </a:lnTo>
                  <a:lnTo>
                    <a:pt x="2424" y="1471"/>
                  </a:lnTo>
                  <a:lnTo>
                    <a:pt x="2411" y="1530"/>
                  </a:lnTo>
                  <a:lnTo>
                    <a:pt x="2394" y="1589"/>
                  </a:lnTo>
                  <a:lnTo>
                    <a:pt x="2374" y="1645"/>
                  </a:lnTo>
                  <a:lnTo>
                    <a:pt x="2353" y="1701"/>
                  </a:lnTo>
                  <a:lnTo>
                    <a:pt x="2328" y="1755"/>
                  </a:lnTo>
                  <a:lnTo>
                    <a:pt x="2301" y="1808"/>
                  </a:lnTo>
                  <a:lnTo>
                    <a:pt x="2271" y="1859"/>
                  </a:lnTo>
                  <a:lnTo>
                    <a:pt x="2240" y="1908"/>
                  </a:lnTo>
                  <a:lnTo>
                    <a:pt x="2206" y="1957"/>
                  </a:lnTo>
                  <a:lnTo>
                    <a:pt x="2170" y="2003"/>
                  </a:lnTo>
                  <a:lnTo>
                    <a:pt x="2131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69"/>
                  </a:lnTo>
                  <a:lnTo>
                    <a:pt x="1957" y="2205"/>
                  </a:lnTo>
                  <a:lnTo>
                    <a:pt x="1909" y="2239"/>
                  </a:lnTo>
                  <a:lnTo>
                    <a:pt x="1859" y="2272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2" y="2352"/>
                  </a:lnTo>
                  <a:lnTo>
                    <a:pt x="1645" y="2375"/>
                  </a:lnTo>
                  <a:lnTo>
                    <a:pt x="1589" y="2394"/>
                  </a:lnTo>
                  <a:lnTo>
                    <a:pt x="1530" y="2410"/>
                  </a:lnTo>
                  <a:lnTo>
                    <a:pt x="1472" y="2424"/>
                  </a:lnTo>
                  <a:lnTo>
                    <a:pt x="1411" y="2435"/>
                  </a:lnTo>
                  <a:lnTo>
                    <a:pt x="1349" y="2442"/>
                  </a:lnTo>
                  <a:lnTo>
                    <a:pt x="1288" y="2447"/>
                  </a:lnTo>
                  <a:lnTo>
                    <a:pt x="1224" y="2449"/>
                  </a:lnTo>
                  <a:lnTo>
                    <a:pt x="1162" y="2447"/>
                  </a:lnTo>
                  <a:lnTo>
                    <a:pt x="1099" y="2442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9" y="2410"/>
                  </a:lnTo>
                  <a:lnTo>
                    <a:pt x="860" y="2394"/>
                  </a:lnTo>
                  <a:lnTo>
                    <a:pt x="804" y="2375"/>
                  </a:lnTo>
                  <a:lnTo>
                    <a:pt x="748" y="2352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90" y="2272"/>
                  </a:lnTo>
                  <a:lnTo>
                    <a:pt x="539" y="2239"/>
                  </a:lnTo>
                  <a:lnTo>
                    <a:pt x="492" y="2205"/>
                  </a:lnTo>
                  <a:lnTo>
                    <a:pt x="446" y="2169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9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10" y="1908"/>
                  </a:lnTo>
                  <a:lnTo>
                    <a:pt x="177" y="1859"/>
                  </a:lnTo>
                  <a:lnTo>
                    <a:pt x="148" y="1808"/>
                  </a:lnTo>
                  <a:lnTo>
                    <a:pt x="121" y="1755"/>
                  </a:lnTo>
                  <a:lnTo>
                    <a:pt x="97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1"/>
                  </a:lnTo>
                  <a:lnTo>
                    <a:pt x="14" y="1411"/>
                  </a:lnTo>
                  <a:lnTo>
                    <a:pt x="7" y="1350"/>
                  </a:lnTo>
                  <a:lnTo>
                    <a:pt x="2" y="1287"/>
                  </a:lnTo>
                  <a:lnTo>
                    <a:pt x="0" y="1225"/>
                  </a:lnTo>
                  <a:lnTo>
                    <a:pt x="2" y="1161"/>
                  </a:lnTo>
                  <a:lnTo>
                    <a:pt x="7" y="1100"/>
                  </a:lnTo>
                  <a:lnTo>
                    <a:pt x="14" y="1038"/>
                  </a:lnTo>
                  <a:lnTo>
                    <a:pt x="25" y="977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7" y="747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7" y="590"/>
                  </a:lnTo>
                  <a:lnTo>
                    <a:pt x="210" y="540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9" y="401"/>
                  </a:lnTo>
                  <a:lnTo>
                    <a:pt x="359" y="359"/>
                  </a:lnTo>
                  <a:lnTo>
                    <a:pt x="401" y="318"/>
                  </a:lnTo>
                  <a:lnTo>
                    <a:pt x="446" y="279"/>
                  </a:lnTo>
                  <a:lnTo>
                    <a:pt x="492" y="243"/>
                  </a:lnTo>
                  <a:lnTo>
                    <a:pt x="539" y="209"/>
                  </a:lnTo>
                  <a:lnTo>
                    <a:pt x="590" y="178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8" y="96"/>
                  </a:lnTo>
                  <a:lnTo>
                    <a:pt x="804" y="75"/>
                  </a:lnTo>
                  <a:lnTo>
                    <a:pt x="860" y="55"/>
                  </a:lnTo>
                  <a:lnTo>
                    <a:pt x="919" y="38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099" y="6"/>
                  </a:lnTo>
                  <a:lnTo>
                    <a:pt x="1162" y="2"/>
                  </a:lnTo>
                  <a:lnTo>
                    <a:pt x="1224" y="0"/>
                  </a:lnTo>
                  <a:close/>
                  <a:moveTo>
                    <a:pt x="1637" y="1603"/>
                  </a:moveTo>
                  <a:lnTo>
                    <a:pt x="1756" y="1603"/>
                  </a:lnTo>
                  <a:lnTo>
                    <a:pt x="1756" y="929"/>
                  </a:lnTo>
                  <a:lnTo>
                    <a:pt x="1637" y="929"/>
                  </a:lnTo>
                  <a:lnTo>
                    <a:pt x="1637" y="1603"/>
                  </a:lnTo>
                  <a:close/>
                  <a:moveTo>
                    <a:pt x="1412" y="1603"/>
                  </a:moveTo>
                  <a:lnTo>
                    <a:pt x="1531" y="1603"/>
                  </a:lnTo>
                  <a:lnTo>
                    <a:pt x="1531" y="1167"/>
                  </a:lnTo>
                  <a:lnTo>
                    <a:pt x="1412" y="1167"/>
                  </a:lnTo>
                  <a:lnTo>
                    <a:pt x="1412" y="1603"/>
                  </a:lnTo>
                  <a:close/>
                  <a:moveTo>
                    <a:pt x="1187" y="1603"/>
                  </a:moveTo>
                  <a:lnTo>
                    <a:pt x="1306" y="1603"/>
                  </a:lnTo>
                  <a:lnTo>
                    <a:pt x="1306" y="1026"/>
                  </a:lnTo>
                  <a:lnTo>
                    <a:pt x="1187" y="1026"/>
                  </a:lnTo>
                  <a:lnTo>
                    <a:pt x="1187" y="1603"/>
                  </a:lnTo>
                  <a:close/>
                  <a:moveTo>
                    <a:pt x="944" y="1603"/>
                  </a:moveTo>
                  <a:lnTo>
                    <a:pt x="1063" y="1603"/>
                  </a:lnTo>
                  <a:lnTo>
                    <a:pt x="1063" y="846"/>
                  </a:lnTo>
                  <a:lnTo>
                    <a:pt x="944" y="846"/>
                  </a:lnTo>
                  <a:lnTo>
                    <a:pt x="944" y="1603"/>
                  </a:lnTo>
                  <a:close/>
                  <a:moveTo>
                    <a:pt x="694" y="1603"/>
                  </a:moveTo>
                  <a:lnTo>
                    <a:pt x="840" y="1603"/>
                  </a:lnTo>
                  <a:lnTo>
                    <a:pt x="840" y="1268"/>
                  </a:lnTo>
                  <a:lnTo>
                    <a:pt x="694" y="1268"/>
                  </a:lnTo>
                  <a:lnTo>
                    <a:pt x="694" y="1603"/>
                  </a:lnTo>
                  <a:close/>
                  <a:moveTo>
                    <a:pt x="1224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3"/>
                  </a:lnTo>
                  <a:lnTo>
                    <a:pt x="1434" y="414"/>
                  </a:lnTo>
                  <a:lnTo>
                    <a:pt x="1474" y="425"/>
                  </a:lnTo>
                  <a:lnTo>
                    <a:pt x="1513" y="438"/>
                  </a:lnTo>
                  <a:lnTo>
                    <a:pt x="1550" y="453"/>
                  </a:lnTo>
                  <a:lnTo>
                    <a:pt x="1588" y="469"/>
                  </a:lnTo>
                  <a:lnTo>
                    <a:pt x="1624" y="488"/>
                  </a:lnTo>
                  <a:lnTo>
                    <a:pt x="1659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8"/>
                  </a:lnTo>
                  <a:lnTo>
                    <a:pt x="1787" y="604"/>
                  </a:lnTo>
                  <a:lnTo>
                    <a:pt x="1817" y="632"/>
                  </a:lnTo>
                  <a:lnTo>
                    <a:pt x="1845" y="662"/>
                  </a:lnTo>
                  <a:lnTo>
                    <a:pt x="1871" y="692"/>
                  </a:lnTo>
                  <a:lnTo>
                    <a:pt x="1895" y="723"/>
                  </a:lnTo>
                  <a:lnTo>
                    <a:pt x="1919" y="757"/>
                  </a:lnTo>
                  <a:lnTo>
                    <a:pt x="1941" y="790"/>
                  </a:lnTo>
                  <a:lnTo>
                    <a:pt x="1961" y="825"/>
                  </a:lnTo>
                  <a:lnTo>
                    <a:pt x="1980" y="861"/>
                  </a:lnTo>
                  <a:lnTo>
                    <a:pt x="1996" y="899"/>
                  </a:lnTo>
                  <a:lnTo>
                    <a:pt x="2011" y="936"/>
                  </a:lnTo>
                  <a:lnTo>
                    <a:pt x="2024" y="975"/>
                  </a:lnTo>
                  <a:lnTo>
                    <a:pt x="2035" y="1015"/>
                  </a:lnTo>
                  <a:lnTo>
                    <a:pt x="2046" y="1056"/>
                  </a:lnTo>
                  <a:lnTo>
                    <a:pt x="2053" y="1096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5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2"/>
                  </a:lnTo>
                  <a:lnTo>
                    <a:pt x="2046" y="1393"/>
                  </a:lnTo>
                  <a:lnTo>
                    <a:pt x="2035" y="1433"/>
                  </a:lnTo>
                  <a:lnTo>
                    <a:pt x="2024" y="1474"/>
                  </a:lnTo>
                  <a:lnTo>
                    <a:pt x="2011" y="1512"/>
                  </a:lnTo>
                  <a:lnTo>
                    <a:pt x="1996" y="1550"/>
                  </a:lnTo>
                  <a:lnTo>
                    <a:pt x="1980" y="1588"/>
                  </a:lnTo>
                  <a:lnTo>
                    <a:pt x="1961" y="1623"/>
                  </a:lnTo>
                  <a:lnTo>
                    <a:pt x="1941" y="1658"/>
                  </a:lnTo>
                  <a:lnTo>
                    <a:pt x="1919" y="1693"/>
                  </a:lnTo>
                  <a:lnTo>
                    <a:pt x="1895" y="1725"/>
                  </a:lnTo>
                  <a:lnTo>
                    <a:pt x="1871" y="1757"/>
                  </a:lnTo>
                  <a:lnTo>
                    <a:pt x="1845" y="1787"/>
                  </a:lnTo>
                  <a:lnTo>
                    <a:pt x="1817" y="1817"/>
                  </a:lnTo>
                  <a:lnTo>
                    <a:pt x="1787" y="1844"/>
                  </a:lnTo>
                  <a:lnTo>
                    <a:pt x="1757" y="1870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9" y="1941"/>
                  </a:lnTo>
                  <a:lnTo>
                    <a:pt x="1624" y="1961"/>
                  </a:lnTo>
                  <a:lnTo>
                    <a:pt x="1588" y="1979"/>
                  </a:lnTo>
                  <a:lnTo>
                    <a:pt x="1550" y="1996"/>
                  </a:lnTo>
                  <a:lnTo>
                    <a:pt x="1513" y="2011"/>
                  </a:lnTo>
                  <a:lnTo>
                    <a:pt x="1474" y="2024"/>
                  </a:lnTo>
                  <a:lnTo>
                    <a:pt x="1434" y="2036"/>
                  </a:lnTo>
                  <a:lnTo>
                    <a:pt x="1393" y="2045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7" y="2053"/>
                  </a:lnTo>
                  <a:lnTo>
                    <a:pt x="1056" y="2045"/>
                  </a:lnTo>
                  <a:lnTo>
                    <a:pt x="1016" y="2036"/>
                  </a:lnTo>
                  <a:lnTo>
                    <a:pt x="975" y="2024"/>
                  </a:lnTo>
                  <a:lnTo>
                    <a:pt x="937" y="2011"/>
                  </a:lnTo>
                  <a:lnTo>
                    <a:pt x="899" y="1996"/>
                  </a:lnTo>
                  <a:lnTo>
                    <a:pt x="861" y="1979"/>
                  </a:lnTo>
                  <a:lnTo>
                    <a:pt x="825" y="1961"/>
                  </a:lnTo>
                  <a:lnTo>
                    <a:pt x="791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0"/>
                  </a:lnTo>
                  <a:lnTo>
                    <a:pt x="661" y="1844"/>
                  </a:lnTo>
                  <a:lnTo>
                    <a:pt x="632" y="1817"/>
                  </a:lnTo>
                  <a:lnTo>
                    <a:pt x="605" y="1787"/>
                  </a:lnTo>
                  <a:lnTo>
                    <a:pt x="578" y="1757"/>
                  </a:lnTo>
                  <a:lnTo>
                    <a:pt x="554" y="1725"/>
                  </a:lnTo>
                  <a:lnTo>
                    <a:pt x="530" y="1693"/>
                  </a:lnTo>
                  <a:lnTo>
                    <a:pt x="508" y="1658"/>
                  </a:lnTo>
                  <a:lnTo>
                    <a:pt x="488" y="1623"/>
                  </a:lnTo>
                  <a:lnTo>
                    <a:pt x="470" y="1588"/>
                  </a:lnTo>
                  <a:lnTo>
                    <a:pt x="453" y="1550"/>
                  </a:lnTo>
                  <a:lnTo>
                    <a:pt x="438" y="1512"/>
                  </a:lnTo>
                  <a:lnTo>
                    <a:pt x="424" y="1474"/>
                  </a:lnTo>
                  <a:lnTo>
                    <a:pt x="413" y="1433"/>
                  </a:lnTo>
                  <a:lnTo>
                    <a:pt x="404" y="1393"/>
                  </a:lnTo>
                  <a:lnTo>
                    <a:pt x="396" y="1352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5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6"/>
                  </a:lnTo>
                  <a:lnTo>
                    <a:pt x="404" y="1056"/>
                  </a:lnTo>
                  <a:lnTo>
                    <a:pt x="413" y="1015"/>
                  </a:lnTo>
                  <a:lnTo>
                    <a:pt x="424" y="975"/>
                  </a:lnTo>
                  <a:lnTo>
                    <a:pt x="438" y="936"/>
                  </a:lnTo>
                  <a:lnTo>
                    <a:pt x="453" y="899"/>
                  </a:lnTo>
                  <a:lnTo>
                    <a:pt x="470" y="861"/>
                  </a:lnTo>
                  <a:lnTo>
                    <a:pt x="488" y="825"/>
                  </a:lnTo>
                  <a:lnTo>
                    <a:pt x="508" y="790"/>
                  </a:lnTo>
                  <a:lnTo>
                    <a:pt x="530" y="757"/>
                  </a:lnTo>
                  <a:lnTo>
                    <a:pt x="554" y="723"/>
                  </a:lnTo>
                  <a:lnTo>
                    <a:pt x="578" y="692"/>
                  </a:lnTo>
                  <a:lnTo>
                    <a:pt x="605" y="662"/>
                  </a:lnTo>
                  <a:lnTo>
                    <a:pt x="632" y="632"/>
                  </a:lnTo>
                  <a:lnTo>
                    <a:pt x="661" y="604"/>
                  </a:lnTo>
                  <a:lnTo>
                    <a:pt x="692" y="578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1" y="508"/>
                  </a:lnTo>
                  <a:lnTo>
                    <a:pt x="825" y="488"/>
                  </a:lnTo>
                  <a:lnTo>
                    <a:pt x="861" y="469"/>
                  </a:lnTo>
                  <a:lnTo>
                    <a:pt x="899" y="453"/>
                  </a:lnTo>
                  <a:lnTo>
                    <a:pt x="937" y="438"/>
                  </a:lnTo>
                  <a:lnTo>
                    <a:pt x="975" y="425"/>
                  </a:lnTo>
                  <a:lnTo>
                    <a:pt x="1016" y="414"/>
                  </a:lnTo>
                  <a:lnTo>
                    <a:pt x="1056" y="403"/>
                  </a:lnTo>
                  <a:lnTo>
                    <a:pt x="1097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PA_任意多边形 5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190542" y="6368480"/>
              <a:ext cx="388300" cy="388300"/>
            </a:xfrm>
            <a:custGeom>
              <a:avLst/>
              <a:gdLst>
                <a:gd name="T0" fmla="*/ 1530 w 2449"/>
                <a:gd name="T1" fmla="*/ 38 h 2449"/>
                <a:gd name="T2" fmla="*/ 1859 w 2449"/>
                <a:gd name="T3" fmla="*/ 178 h 2449"/>
                <a:gd name="T4" fmla="*/ 2130 w 2449"/>
                <a:gd name="T5" fmla="*/ 401 h 2449"/>
                <a:gd name="T6" fmla="*/ 2328 w 2449"/>
                <a:gd name="T7" fmla="*/ 694 h 2449"/>
                <a:gd name="T8" fmla="*/ 2435 w 2449"/>
                <a:gd name="T9" fmla="*/ 1038 h 2449"/>
                <a:gd name="T10" fmla="*/ 2435 w 2449"/>
                <a:gd name="T11" fmla="*/ 1411 h 2449"/>
                <a:gd name="T12" fmla="*/ 2328 w 2449"/>
                <a:gd name="T13" fmla="*/ 1755 h 2449"/>
                <a:gd name="T14" fmla="*/ 2130 w 2449"/>
                <a:gd name="T15" fmla="*/ 2048 h 2449"/>
                <a:gd name="T16" fmla="*/ 1859 w 2449"/>
                <a:gd name="T17" fmla="*/ 2272 h 2449"/>
                <a:gd name="T18" fmla="*/ 1530 w 2449"/>
                <a:gd name="T19" fmla="*/ 2410 h 2449"/>
                <a:gd name="T20" fmla="*/ 1161 w 2449"/>
                <a:gd name="T21" fmla="*/ 2447 h 2449"/>
                <a:gd name="T22" fmla="*/ 803 w 2449"/>
                <a:gd name="T23" fmla="*/ 2375 h 2449"/>
                <a:gd name="T24" fmla="*/ 492 w 2449"/>
                <a:gd name="T25" fmla="*/ 2205 h 2449"/>
                <a:gd name="T26" fmla="*/ 243 w 2449"/>
                <a:gd name="T27" fmla="*/ 1957 h 2449"/>
                <a:gd name="T28" fmla="*/ 74 w 2449"/>
                <a:gd name="T29" fmla="*/ 1645 h 2449"/>
                <a:gd name="T30" fmla="*/ 2 w 2449"/>
                <a:gd name="T31" fmla="*/ 1287 h 2449"/>
                <a:gd name="T32" fmla="*/ 38 w 2449"/>
                <a:gd name="T33" fmla="*/ 919 h 2449"/>
                <a:gd name="T34" fmla="*/ 177 w 2449"/>
                <a:gd name="T35" fmla="*/ 590 h 2449"/>
                <a:gd name="T36" fmla="*/ 401 w 2449"/>
                <a:gd name="T37" fmla="*/ 318 h 2449"/>
                <a:gd name="T38" fmla="*/ 694 w 2449"/>
                <a:gd name="T39" fmla="*/ 121 h 2449"/>
                <a:gd name="T40" fmla="*/ 1038 w 2449"/>
                <a:gd name="T41" fmla="*/ 14 h 2449"/>
                <a:gd name="T42" fmla="*/ 1673 w 2449"/>
                <a:gd name="T43" fmla="*/ 815 h 2449"/>
                <a:gd name="T44" fmla="*/ 1709 w 2449"/>
                <a:gd name="T45" fmla="*/ 850 h 2449"/>
                <a:gd name="T46" fmla="*/ 1696 w 2449"/>
                <a:gd name="T47" fmla="*/ 1482 h 2449"/>
                <a:gd name="T48" fmla="*/ 1347 w 2449"/>
                <a:gd name="T49" fmla="*/ 1584 h 2449"/>
                <a:gd name="T50" fmla="*/ 1450 w 2449"/>
                <a:gd name="T51" fmla="*/ 1596 h 2449"/>
                <a:gd name="T52" fmla="*/ 991 w 2449"/>
                <a:gd name="T53" fmla="*/ 1610 h 2449"/>
                <a:gd name="T54" fmla="*/ 1013 w 2449"/>
                <a:gd name="T55" fmla="*/ 1586 h 2449"/>
                <a:gd name="T56" fmla="*/ 774 w 2449"/>
                <a:gd name="T57" fmla="*/ 1495 h 2449"/>
                <a:gd name="T58" fmla="*/ 739 w 2449"/>
                <a:gd name="T59" fmla="*/ 1460 h 2449"/>
                <a:gd name="T60" fmla="*/ 752 w 2449"/>
                <a:gd name="T61" fmla="*/ 827 h 2449"/>
                <a:gd name="T62" fmla="*/ 1660 w 2449"/>
                <a:gd name="T63" fmla="*/ 872 h 2449"/>
                <a:gd name="T64" fmla="*/ 1310 w 2449"/>
                <a:gd name="T65" fmla="*/ 391 h 2449"/>
                <a:gd name="T66" fmla="*/ 1550 w 2449"/>
                <a:gd name="T67" fmla="*/ 453 h 2449"/>
                <a:gd name="T68" fmla="*/ 1757 w 2449"/>
                <a:gd name="T69" fmla="*/ 578 h 2449"/>
                <a:gd name="T70" fmla="*/ 1918 w 2449"/>
                <a:gd name="T71" fmla="*/ 757 h 2449"/>
                <a:gd name="T72" fmla="*/ 2024 w 2449"/>
                <a:gd name="T73" fmla="*/ 975 h 2449"/>
                <a:gd name="T74" fmla="*/ 2062 w 2449"/>
                <a:gd name="T75" fmla="*/ 1225 h 2449"/>
                <a:gd name="T76" fmla="*/ 2024 w 2449"/>
                <a:gd name="T77" fmla="*/ 1474 h 2449"/>
                <a:gd name="T78" fmla="*/ 1918 w 2449"/>
                <a:gd name="T79" fmla="*/ 1693 h 2449"/>
                <a:gd name="T80" fmla="*/ 1757 w 2449"/>
                <a:gd name="T81" fmla="*/ 1870 h 2449"/>
                <a:gd name="T82" fmla="*/ 1550 w 2449"/>
                <a:gd name="T83" fmla="*/ 1996 h 2449"/>
                <a:gd name="T84" fmla="*/ 1310 w 2449"/>
                <a:gd name="T85" fmla="*/ 2058 h 2449"/>
                <a:gd name="T86" fmla="*/ 1055 w 2449"/>
                <a:gd name="T87" fmla="*/ 2045 h 2449"/>
                <a:gd name="T88" fmla="*/ 825 w 2449"/>
                <a:gd name="T89" fmla="*/ 1961 h 2449"/>
                <a:gd name="T90" fmla="*/ 632 w 2449"/>
                <a:gd name="T91" fmla="*/ 1817 h 2449"/>
                <a:gd name="T92" fmla="*/ 488 w 2449"/>
                <a:gd name="T93" fmla="*/ 1623 h 2449"/>
                <a:gd name="T94" fmla="*/ 403 w 2449"/>
                <a:gd name="T95" fmla="*/ 1393 h 2449"/>
                <a:gd name="T96" fmla="*/ 391 w 2449"/>
                <a:gd name="T97" fmla="*/ 1139 h 2449"/>
                <a:gd name="T98" fmla="*/ 453 w 2449"/>
                <a:gd name="T99" fmla="*/ 899 h 2449"/>
                <a:gd name="T100" fmla="*/ 578 w 2449"/>
                <a:gd name="T101" fmla="*/ 692 h 2449"/>
                <a:gd name="T102" fmla="*/ 756 w 2449"/>
                <a:gd name="T103" fmla="*/ 530 h 2449"/>
                <a:gd name="T104" fmla="*/ 975 w 2449"/>
                <a:gd name="T105" fmla="*/ 425 h 2449"/>
                <a:gd name="T106" fmla="*/ 1224 w 2449"/>
                <a:gd name="T107" fmla="*/ 387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9" h="2449">
                  <a:moveTo>
                    <a:pt x="1224" y="0"/>
                  </a:moveTo>
                  <a:lnTo>
                    <a:pt x="1287" y="2"/>
                  </a:lnTo>
                  <a:lnTo>
                    <a:pt x="1349" y="6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8"/>
                  </a:lnTo>
                  <a:lnTo>
                    <a:pt x="1589" y="55"/>
                  </a:lnTo>
                  <a:lnTo>
                    <a:pt x="1645" y="75"/>
                  </a:lnTo>
                  <a:lnTo>
                    <a:pt x="1701" y="96"/>
                  </a:lnTo>
                  <a:lnTo>
                    <a:pt x="1755" y="121"/>
                  </a:lnTo>
                  <a:lnTo>
                    <a:pt x="1807" y="148"/>
                  </a:lnTo>
                  <a:lnTo>
                    <a:pt x="1859" y="178"/>
                  </a:lnTo>
                  <a:lnTo>
                    <a:pt x="1908" y="209"/>
                  </a:lnTo>
                  <a:lnTo>
                    <a:pt x="1957" y="243"/>
                  </a:lnTo>
                  <a:lnTo>
                    <a:pt x="2003" y="279"/>
                  </a:lnTo>
                  <a:lnTo>
                    <a:pt x="2048" y="318"/>
                  </a:lnTo>
                  <a:lnTo>
                    <a:pt x="2090" y="359"/>
                  </a:lnTo>
                  <a:lnTo>
                    <a:pt x="2130" y="401"/>
                  </a:lnTo>
                  <a:lnTo>
                    <a:pt x="2169" y="446"/>
                  </a:lnTo>
                  <a:lnTo>
                    <a:pt x="2205" y="492"/>
                  </a:lnTo>
                  <a:lnTo>
                    <a:pt x="2239" y="540"/>
                  </a:lnTo>
                  <a:lnTo>
                    <a:pt x="2271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2" y="747"/>
                  </a:lnTo>
                  <a:lnTo>
                    <a:pt x="2374" y="804"/>
                  </a:lnTo>
                  <a:lnTo>
                    <a:pt x="2394" y="860"/>
                  </a:lnTo>
                  <a:lnTo>
                    <a:pt x="2410" y="919"/>
                  </a:lnTo>
                  <a:lnTo>
                    <a:pt x="2424" y="977"/>
                  </a:lnTo>
                  <a:lnTo>
                    <a:pt x="2435" y="1038"/>
                  </a:lnTo>
                  <a:lnTo>
                    <a:pt x="2442" y="1100"/>
                  </a:lnTo>
                  <a:lnTo>
                    <a:pt x="2447" y="1161"/>
                  </a:lnTo>
                  <a:lnTo>
                    <a:pt x="2449" y="1225"/>
                  </a:lnTo>
                  <a:lnTo>
                    <a:pt x="2447" y="1287"/>
                  </a:lnTo>
                  <a:lnTo>
                    <a:pt x="2442" y="1350"/>
                  </a:lnTo>
                  <a:lnTo>
                    <a:pt x="2435" y="1411"/>
                  </a:lnTo>
                  <a:lnTo>
                    <a:pt x="2424" y="1471"/>
                  </a:lnTo>
                  <a:lnTo>
                    <a:pt x="2410" y="1530"/>
                  </a:lnTo>
                  <a:lnTo>
                    <a:pt x="2394" y="1589"/>
                  </a:lnTo>
                  <a:lnTo>
                    <a:pt x="2374" y="1645"/>
                  </a:lnTo>
                  <a:lnTo>
                    <a:pt x="2352" y="1701"/>
                  </a:lnTo>
                  <a:lnTo>
                    <a:pt x="2328" y="1755"/>
                  </a:lnTo>
                  <a:lnTo>
                    <a:pt x="2301" y="1808"/>
                  </a:lnTo>
                  <a:lnTo>
                    <a:pt x="2271" y="1859"/>
                  </a:lnTo>
                  <a:lnTo>
                    <a:pt x="2239" y="1908"/>
                  </a:lnTo>
                  <a:lnTo>
                    <a:pt x="2205" y="1957"/>
                  </a:lnTo>
                  <a:lnTo>
                    <a:pt x="2169" y="2003"/>
                  </a:lnTo>
                  <a:lnTo>
                    <a:pt x="2130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69"/>
                  </a:lnTo>
                  <a:lnTo>
                    <a:pt x="1957" y="2205"/>
                  </a:lnTo>
                  <a:lnTo>
                    <a:pt x="1908" y="2239"/>
                  </a:lnTo>
                  <a:lnTo>
                    <a:pt x="1859" y="2272"/>
                  </a:lnTo>
                  <a:lnTo>
                    <a:pt x="1807" y="2301"/>
                  </a:lnTo>
                  <a:lnTo>
                    <a:pt x="1755" y="2328"/>
                  </a:lnTo>
                  <a:lnTo>
                    <a:pt x="1701" y="2352"/>
                  </a:lnTo>
                  <a:lnTo>
                    <a:pt x="1645" y="2375"/>
                  </a:lnTo>
                  <a:lnTo>
                    <a:pt x="1589" y="2394"/>
                  </a:lnTo>
                  <a:lnTo>
                    <a:pt x="1530" y="2410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49" y="2442"/>
                  </a:lnTo>
                  <a:lnTo>
                    <a:pt x="1287" y="2447"/>
                  </a:lnTo>
                  <a:lnTo>
                    <a:pt x="1224" y="2449"/>
                  </a:lnTo>
                  <a:lnTo>
                    <a:pt x="1161" y="2447"/>
                  </a:lnTo>
                  <a:lnTo>
                    <a:pt x="1099" y="2442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8" y="2410"/>
                  </a:lnTo>
                  <a:lnTo>
                    <a:pt x="860" y="2394"/>
                  </a:lnTo>
                  <a:lnTo>
                    <a:pt x="803" y="2375"/>
                  </a:lnTo>
                  <a:lnTo>
                    <a:pt x="747" y="2352"/>
                  </a:lnTo>
                  <a:lnTo>
                    <a:pt x="694" y="2328"/>
                  </a:lnTo>
                  <a:lnTo>
                    <a:pt x="640" y="2301"/>
                  </a:lnTo>
                  <a:lnTo>
                    <a:pt x="589" y="2272"/>
                  </a:lnTo>
                  <a:lnTo>
                    <a:pt x="539" y="2239"/>
                  </a:lnTo>
                  <a:lnTo>
                    <a:pt x="492" y="2205"/>
                  </a:lnTo>
                  <a:lnTo>
                    <a:pt x="446" y="2169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09" y="1908"/>
                  </a:lnTo>
                  <a:lnTo>
                    <a:pt x="177" y="1859"/>
                  </a:lnTo>
                  <a:lnTo>
                    <a:pt x="147" y="1808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1"/>
                  </a:lnTo>
                  <a:lnTo>
                    <a:pt x="14" y="1411"/>
                  </a:lnTo>
                  <a:lnTo>
                    <a:pt x="6" y="1350"/>
                  </a:lnTo>
                  <a:lnTo>
                    <a:pt x="2" y="1287"/>
                  </a:lnTo>
                  <a:lnTo>
                    <a:pt x="0" y="1225"/>
                  </a:lnTo>
                  <a:lnTo>
                    <a:pt x="2" y="1161"/>
                  </a:lnTo>
                  <a:lnTo>
                    <a:pt x="6" y="1100"/>
                  </a:lnTo>
                  <a:lnTo>
                    <a:pt x="14" y="1038"/>
                  </a:lnTo>
                  <a:lnTo>
                    <a:pt x="25" y="977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6" y="747"/>
                  </a:lnTo>
                  <a:lnTo>
                    <a:pt x="121" y="694"/>
                  </a:lnTo>
                  <a:lnTo>
                    <a:pt x="147" y="641"/>
                  </a:lnTo>
                  <a:lnTo>
                    <a:pt x="177" y="590"/>
                  </a:lnTo>
                  <a:lnTo>
                    <a:pt x="209" y="540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8"/>
                  </a:lnTo>
                  <a:lnTo>
                    <a:pt x="446" y="279"/>
                  </a:lnTo>
                  <a:lnTo>
                    <a:pt x="492" y="243"/>
                  </a:lnTo>
                  <a:lnTo>
                    <a:pt x="539" y="209"/>
                  </a:lnTo>
                  <a:lnTo>
                    <a:pt x="589" y="178"/>
                  </a:lnTo>
                  <a:lnTo>
                    <a:pt x="640" y="148"/>
                  </a:lnTo>
                  <a:lnTo>
                    <a:pt x="694" y="121"/>
                  </a:lnTo>
                  <a:lnTo>
                    <a:pt x="747" y="96"/>
                  </a:lnTo>
                  <a:lnTo>
                    <a:pt x="803" y="75"/>
                  </a:lnTo>
                  <a:lnTo>
                    <a:pt x="860" y="55"/>
                  </a:lnTo>
                  <a:lnTo>
                    <a:pt x="918" y="38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099" y="6"/>
                  </a:lnTo>
                  <a:lnTo>
                    <a:pt x="1161" y="2"/>
                  </a:lnTo>
                  <a:lnTo>
                    <a:pt x="1224" y="0"/>
                  </a:lnTo>
                  <a:close/>
                  <a:moveTo>
                    <a:pt x="784" y="814"/>
                  </a:moveTo>
                  <a:lnTo>
                    <a:pt x="1664" y="814"/>
                  </a:lnTo>
                  <a:lnTo>
                    <a:pt x="1673" y="815"/>
                  </a:lnTo>
                  <a:lnTo>
                    <a:pt x="1682" y="817"/>
                  </a:lnTo>
                  <a:lnTo>
                    <a:pt x="1689" y="821"/>
                  </a:lnTo>
                  <a:lnTo>
                    <a:pt x="1696" y="827"/>
                  </a:lnTo>
                  <a:lnTo>
                    <a:pt x="1703" y="834"/>
                  </a:lnTo>
                  <a:lnTo>
                    <a:pt x="1707" y="841"/>
                  </a:lnTo>
                  <a:lnTo>
                    <a:pt x="1709" y="850"/>
                  </a:lnTo>
                  <a:lnTo>
                    <a:pt x="1710" y="859"/>
                  </a:lnTo>
                  <a:lnTo>
                    <a:pt x="1710" y="1451"/>
                  </a:lnTo>
                  <a:lnTo>
                    <a:pt x="1709" y="1460"/>
                  </a:lnTo>
                  <a:lnTo>
                    <a:pt x="1707" y="1468"/>
                  </a:lnTo>
                  <a:lnTo>
                    <a:pt x="1703" y="1476"/>
                  </a:lnTo>
                  <a:lnTo>
                    <a:pt x="1696" y="1482"/>
                  </a:lnTo>
                  <a:lnTo>
                    <a:pt x="1689" y="1488"/>
                  </a:lnTo>
                  <a:lnTo>
                    <a:pt x="1682" y="1492"/>
                  </a:lnTo>
                  <a:lnTo>
                    <a:pt x="1673" y="1495"/>
                  </a:lnTo>
                  <a:lnTo>
                    <a:pt x="1664" y="1496"/>
                  </a:lnTo>
                  <a:lnTo>
                    <a:pt x="1347" y="1496"/>
                  </a:lnTo>
                  <a:lnTo>
                    <a:pt x="1347" y="1584"/>
                  </a:lnTo>
                  <a:lnTo>
                    <a:pt x="1422" y="1584"/>
                  </a:lnTo>
                  <a:lnTo>
                    <a:pt x="1429" y="1585"/>
                  </a:lnTo>
                  <a:lnTo>
                    <a:pt x="1435" y="1586"/>
                  </a:lnTo>
                  <a:lnTo>
                    <a:pt x="1441" y="1589"/>
                  </a:lnTo>
                  <a:lnTo>
                    <a:pt x="1446" y="1592"/>
                  </a:lnTo>
                  <a:lnTo>
                    <a:pt x="1450" y="1596"/>
                  </a:lnTo>
                  <a:lnTo>
                    <a:pt x="1454" y="1600"/>
                  </a:lnTo>
                  <a:lnTo>
                    <a:pt x="1456" y="1605"/>
                  </a:lnTo>
                  <a:lnTo>
                    <a:pt x="1456" y="1610"/>
                  </a:lnTo>
                  <a:lnTo>
                    <a:pt x="1456" y="1635"/>
                  </a:lnTo>
                  <a:lnTo>
                    <a:pt x="991" y="1635"/>
                  </a:lnTo>
                  <a:lnTo>
                    <a:pt x="991" y="1610"/>
                  </a:lnTo>
                  <a:lnTo>
                    <a:pt x="992" y="1605"/>
                  </a:lnTo>
                  <a:lnTo>
                    <a:pt x="994" y="1600"/>
                  </a:lnTo>
                  <a:lnTo>
                    <a:pt x="997" y="1596"/>
                  </a:lnTo>
                  <a:lnTo>
                    <a:pt x="1001" y="1592"/>
                  </a:lnTo>
                  <a:lnTo>
                    <a:pt x="1008" y="1589"/>
                  </a:lnTo>
                  <a:lnTo>
                    <a:pt x="1013" y="1586"/>
                  </a:lnTo>
                  <a:lnTo>
                    <a:pt x="1020" y="1585"/>
                  </a:lnTo>
                  <a:lnTo>
                    <a:pt x="1027" y="1584"/>
                  </a:lnTo>
                  <a:lnTo>
                    <a:pt x="1101" y="1584"/>
                  </a:lnTo>
                  <a:lnTo>
                    <a:pt x="1101" y="1496"/>
                  </a:lnTo>
                  <a:lnTo>
                    <a:pt x="784" y="1496"/>
                  </a:lnTo>
                  <a:lnTo>
                    <a:pt x="774" y="1495"/>
                  </a:lnTo>
                  <a:lnTo>
                    <a:pt x="766" y="1492"/>
                  </a:lnTo>
                  <a:lnTo>
                    <a:pt x="758" y="1488"/>
                  </a:lnTo>
                  <a:lnTo>
                    <a:pt x="752" y="1482"/>
                  </a:lnTo>
                  <a:lnTo>
                    <a:pt x="746" y="1476"/>
                  </a:lnTo>
                  <a:lnTo>
                    <a:pt x="742" y="1468"/>
                  </a:lnTo>
                  <a:lnTo>
                    <a:pt x="739" y="1460"/>
                  </a:lnTo>
                  <a:lnTo>
                    <a:pt x="738" y="1451"/>
                  </a:lnTo>
                  <a:lnTo>
                    <a:pt x="738" y="859"/>
                  </a:lnTo>
                  <a:lnTo>
                    <a:pt x="739" y="850"/>
                  </a:lnTo>
                  <a:lnTo>
                    <a:pt x="742" y="841"/>
                  </a:lnTo>
                  <a:lnTo>
                    <a:pt x="746" y="834"/>
                  </a:lnTo>
                  <a:lnTo>
                    <a:pt x="752" y="827"/>
                  </a:lnTo>
                  <a:lnTo>
                    <a:pt x="758" y="821"/>
                  </a:lnTo>
                  <a:lnTo>
                    <a:pt x="766" y="817"/>
                  </a:lnTo>
                  <a:lnTo>
                    <a:pt x="774" y="815"/>
                  </a:lnTo>
                  <a:lnTo>
                    <a:pt x="784" y="814"/>
                  </a:lnTo>
                  <a:close/>
                  <a:moveTo>
                    <a:pt x="788" y="872"/>
                  </a:moveTo>
                  <a:lnTo>
                    <a:pt x="1660" y="872"/>
                  </a:lnTo>
                  <a:lnTo>
                    <a:pt x="1660" y="1437"/>
                  </a:lnTo>
                  <a:lnTo>
                    <a:pt x="788" y="1437"/>
                  </a:lnTo>
                  <a:lnTo>
                    <a:pt x="788" y="872"/>
                  </a:lnTo>
                  <a:close/>
                  <a:moveTo>
                    <a:pt x="1224" y="387"/>
                  </a:moveTo>
                  <a:lnTo>
                    <a:pt x="1267" y="388"/>
                  </a:lnTo>
                  <a:lnTo>
                    <a:pt x="1310" y="391"/>
                  </a:lnTo>
                  <a:lnTo>
                    <a:pt x="1351" y="396"/>
                  </a:lnTo>
                  <a:lnTo>
                    <a:pt x="1393" y="403"/>
                  </a:lnTo>
                  <a:lnTo>
                    <a:pt x="1433" y="414"/>
                  </a:lnTo>
                  <a:lnTo>
                    <a:pt x="1474" y="425"/>
                  </a:lnTo>
                  <a:lnTo>
                    <a:pt x="1512" y="438"/>
                  </a:lnTo>
                  <a:lnTo>
                    <a:pt x="1550" y="453"/>
                  </a:lnTo>
                  <a:lnTo>
                    <a:pt x="1588" y="469"/>
                  </a:lnTo>
                  <a:lnTo>
                    <a:pt x="1624" y="488"/>
                  </a:lnTo>
                  <a:lnTo>
                    <a:pt x="1658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8"/>
                  </a:lnTo>
                  <a:lnTo>
                    <a:pt x="1787" y="604"/>
                  </a:lnTo>
                  <a:lnTo>
                    <a:pt x="1817" y="632"/>
                  </a:lnTo>
                  <a:lnTo>
                    <a:pt x="1844" y="662"/>
                  </a:lnTo>
                  <a:lnTo>
                    <a:pt x="1870" y="692"/>
                  </a:lnTo>
                  <a:lnTo>
                    <a:pt x="1895" y="723"/>
                  </a:lnTo>
                  <a:lnTo>
                    <a:pt x="1918" y="757"/>
                  </a:lnTo>
                  <a:lnTo>
                    <a:pt x="1941" y="790"/>
                  </a:lnTo>
                  <a:lnTo>
                    <a:pt x="1961" y="825"/>
                  </a:lnTo>
                  <a:lnTo>
                    <a:pt x="1979" y="861"/>
                  </a:lnTo>
                  <a:lnTo>
                    <a:pt x="1996" y="899"/>
                  </a:lnTo>
                  <a:lnTo>
                    <a:pt x="2011" y="936"/>
                  </a:lnTo>
                  <a:lnTo>
                    <a:pt x="2024" y="975"/>
                  </a:lnTo>
                  <a:lnTo>
                    <a:pt x="2035" y="1015"/>
                  </a:lnTo>
                  <a:lnTo>
                    <a:pt x="2044" y="1056"/>
                  </a:lnTo>
                  <a:lnTo>
                    <a:pt x="2053" y="1096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5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2"/>
                  </a:lnTo>
                  <a:lnTo>
                    <a:pt x="2044" y="1393"/>
                  </a:lnTo>
                  <a:lnTo>
                    <a:pt x="2035" y="1433"/>
                  </a:lnTo>
                  <a:lnTo>
                    <a:pt x="2024" y="1474"/>
                  </a:lnTo>
                  <a:lnTo>
                    <a:pt x="2011" y="1512"/>
                  </a:lnTo>
                  <a:lnTo>
                    <a:pt x="1996" y="1550"/>
                  </a:lnTo>
                  <a:lnTo>
                    <a:pt x="1979" y="1588"/>
                  </a:lnTo>
                  <a:lnTo>
                    <a:pt x="1961" y="1623"/>
                  </a:lnTo>
                  <a:lnTo>
                    <a:pt x="1941" y="1658"/>
                  </a:lnTo>
                  <a:lnTo>
                    <a:pt x="1918" y="1693"/>
                  </a:lnTo>
                  <a:lnTo>
                    <a:pt x="1895" y="1725"/>
                  </a:lnTo>
                  <a:lnTo>
                    <a:pt x="1870" y="1757"/>
                  </a:lnTo>
                  <a:lnTo>
                    <a:pt x="1844" y="1787"/>
                  </a:lnTo>
                  <a:lnTo>
                    <a:pt x="1817" y="1817"/>
                  </a:lnTo>
                  <a:lnTo>
                    <a:pt x="1787" y="1844"/>
                  </a:lnTo>
                  <a:lnTo>
                    <a:pt x="1757" y="1870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8" y="1941"/>
                  </a:lnTo>
                  <a:lnTo>
                    <a:pt x="1624" y="1961"/>
                  </a:lnTo>
                  <a:lnTo>
                    <a:pt x="1588" y="1979"/>
                  </a:lnTo>
                  <a:lnTo>
                    <a:pt x="1550" y="1996"/>
                  </a:lnTo>
                  <a:lnTo>
                    <a:pt x="1512" y="2011"/>
                  </a:lnTo>
                  <a:lnTo>
                    <a:pt x="1474" y="2024"/>
                  </a:lnTo>
                  <a:lnTo>
                    <a:pt x="1433" y="2036"/>
                  </a:lnTo>
                  <a:lnTo>
                    <a:pt x="1393" y="2045"/>
                  </a:lnTo>
                  <a:lnTo>
                    <a:pt x="1351" y="2053"/>
                  </a:lnTo>
                  <a:lnTo>
                    <a:pt x="1310" y="2058"/>
                  </a:lnTo>
                  <a:lnTo>
                    <a:pt x="1267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6" y="2053"/>
                  </a:lnTo>
                  <a:lnTo>
                    <a:pt x="1055" y="2045"/>
                  </a:lnTo>
                  <a:lnTo>
                    <a:pt x="1015" y="2036"/>
                  </a:lnTo>
                  <a:lnTo>
                    <a:pt x="975" y="2024"/>
                  </a:lnTo>
                  <a:lnTo>
                    <a:pt x="936" y="2011"/>
                  </a:lnTo>
                  <a:lnTo>
                    <a:pt x="899" y="1996"/>
                  </a:lnTo>
                  <a:lnTo>
                    <a:pt x="861" y="1979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0"/>
                  </a:lnTo>
                  <a:lnTo>
                    <a:pt x="662" y="1844"/>
                  </a:lnTo>
                  <a:lnTo>
                    <a:pt x="632" y="1817"/>
                  </a:lnTo>
                  <a:lnTo>
                    <a:pt x="604" y="1787"/>
                  </a:lnTo>
                  <a:lnTo>
                    <a:pt x="578" y="1757"/>
                  </a:lnTo>
                  <a:lnTo>
                    <a:pt x="553" y="1725"/>
                  </a:lnTo>
                  <a:lnTo>
                    <a:pt x="529" y="1693"/>
                  </a:lnTo>
                  <a:lnTo>
                    <a:pt x="508" y="1658"/>
                  </a:lnTo>
                  <a:lnTo>
                    <a:pt x="488" y="1623"/>
                  </a:lnTo>
                  <a:lnTo>
                    <a:pt x="469" y="1588"/>
                  </a:lnTo>
                  <a:lnTo>
                    <a:pt x="453" y="1550"/>
                  </a:lnTo>
                  <a:lnTo>
                    <a:pt x="438" y="1512"/>
                  </a:lnTo>
                  <a:lnTo>
                    <a:pt x="424" y="1474"/>
                  </a:lnTo>
                  <a:lnTo>
                    <a:pt x="413" y="1433"/>
                  </a:lnTo>
                  <a:lnTo>
                    <a:pt x="403" y="1393"/>
                  </a:lnTo>
                  <a:lnTo>
                    <a:pt x="396" y="1352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6" y="1225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6"/>
                  </a:lnTo>
                  <a:lnTo>
                    <a:pt x="403" y="1056"/>
                  </a:lnTo>
                  <a:lnTo>
                    <a:pt x="413" y="1015"/>
                  </a:lnTo>
                  <a:lnTo>
                    <a:pt x="424" y="975"/>
                  </a:lnTo>
                  <a:lnTo>
                    <a:pt x="438" y="936"/>
                  </a:lnTo>
                  <a:lnTo>
                    <a:pt x="453" y="899"/>
                  </a:lnTo>
                  <a:lnTo>
                    <a:pt x="469" y="861"/>
                  </a:lnTo>
                  <a:lnTo>
                    <a:pt x="488" y="825"/>
                  </a:lnTo>
                  <a:lnTo>
                    <a:pt x="508" y="790"/>
                  </a:lnTo>
                  <a:lnTo>
                    <a:pt x="529" y="757"/>
                  </a:lnTo>
                  <a:lnTo>
                    <a:pt x="553" y="723"/>
                  </a:lnTo>
                  <a:lnTo>
                    <a:pt x="578" y="692"/>
                  </a:lnTo>
                  <a:lnTo>
                    <a:pt x="604" y="662"/>
                  </a:lnTo>
                  <a:lnTo>
                    <a:pt x="632" y="632"/>
                  </a:lnTo>
                  <a:lnTo>
                    <a:pt x="662" y="604"/>
                  </a:lnTo>
                  <a:lnTo>
                    <a:pt x="692" y="578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69"/>
                  </a:lnTo>
                  <a:lnTo>
                    <a:pt x="899" y="453"/>
                  </a:lnTo>
                  <a:lnTo>
                    <a:pt x="936" y="438"/>
                  </a:lnTo>
                  <a:lnTo>
                    <a:pt x="975" y="425"/>
                  </a:lnTo>
                  <a:lnTo>
                    <a:pt x="1015" y="414"/>
                  </a:lnTo>
                  <a:lnTo>
                    <a:pt x="1055" y="403"/>
                  </a:lnTo>
                  <a:lnTo>
                    <a:pt x="1096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PA_任意多边形 10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716698" y="6368480"/>
              <a:ext cx="388300" cy="388300"/>
            </a:xfrm>
            <a:custGeom>
              <a:avLst/>
              <a:gdLst>
                <a:gd name="T0" fmla="*/ 1588 w 2449"/>
                <a:gd name="T1" fmla="*/ 55 h 2449"/>
                <a:gd name="T2" fmla="*/ 1957 w 2449"/>
                <a:gd name="T3" fmla="*/ 244 h 2449"/>
                <a:gd name="T4" fmla="*/ 2240 w 2449"/>
                <a:gd name="T5" fmla="*/ 541 h 2449"/>
                <a:gd name="T6" fmla="*/ 2410 w 2449"/>
                <a:gd name="T7" fmla="*/ 919 h 2449"/>
                <a:gd name="T8" fmla="*/ 2443 w 2449"/>
                <a:gd name="T9" fmla="*/ 1349 h 2449"/>
                <a:gd name="T10" fmla="*/ 2328 w 2449"/>
                <a:gd name="T11" fmla="*/ 1755 h 2449"/>
                <a:gd name="T12" fmla="*/ 2090 w 2449"/>
                <a:gd name="T13" fmla="*/ 2090 h 2449"/>
                <a:gd name="T14" fmla="*/ 1755 w 2449"/>
                <a:gd name="T15" fmla="*/ 2328 h 2449"/>
                <a:gd name="T16" fmla="*/ 1349 w 2449"/>
                <a:gd name="T17" fmla="*/ 2443 h 2449"/>
                <a:gd name="T18" fmla="*/ 919 w 2449"/>
                <a:gd name="T19" fmla="*/ 2411 h 2449"/>
                <a:gd name="T20" fmla="*/ 540 w 2449"/>
                <a:gd name="T21" fmla="*/ 2240 h 2449"/>
                <a:gd name="T22" fmla="*/ 243 w 2449"/>
                <a:gd name="T23" fmla="*/ 1957 h 2449"/>
                <a:gd name="T24" fmla="*/ 55 w 2449"/>
                <a:gd name="T25" fmla="*/ 1589 h 2449"/>
                <a:gd name="T26" fmla="*/ 2 w 2449"/>
                <a:gd name="T27" fmla="*/ 1162 h 2449"/>
                <a:gd name="T28" fmla="*/ 96 w 2449"/>
                <a:gd name="T29" fmla="*/ 748 h 2449"/>
                <a:gd name="T30" fmla="*/ 318 w 2449"/>
                <a:gd name="T31" fmla="*/ 401 h 2449"/>
                <a:gd name="T32" fmla="*/ 641 w 2449"/>
                <a:gd name="T33" fmla="*/ 148 h 2449"/>
                <a:gd name="T34" fmla="*/ 1038 w 2449"/>
                <a:gd name="T35" fmla="*/ 14 h 2449"/>
                <a:gd name="T36" fmla="*/ 1501 w 2449"/>
                <a:gd name="T37" fmla="*/ 759 h 2449"/>
                <a:gd name="T38" fmla="*/ 1521 w 2449"/>
                <a:gd name="T39" fmla="*/ 797 h 2449"/>
                <a:gd name="T40" fmla="*/ 1487 w 2449"/>
                <a:gd name="T41" fmla="*/ 824 h 2449"/>
                <a:gd name="T42" fmla="*/ 930 w 2449"/>
                <a:gd name="T43" fmla="*/ 804 h 2449"/>
                <a:gd name="T44" fmla="*/ 942 w 2449"/>
                <a:gd name="T45" fmla="*/ 762 h 2449"/>
                <a:gd name="T46" fmla="*/ 1501 w 2449"/>
                <a:gd name="T47" fmla="*/ 1628 h 2449"/>
                <a:gd name="T48" fmla="*/ 1521 w 2449"/>
                <a:gd name="T49" fmla="*/ 1665 h 2449"/>
                <a:gd name="T50" fmla="*/ 1487 w 2449"/>
                <a:gd name="T51" fmla="*/ 1692 h 2449"/>
                <a:gd name="T52" fmla="*/ 930 w 2449"/>
                <a:gd name="T53" fmla="*/ 1672 h 2449"/>
                <a:gd name="T54" fmla="*/ 942 w 2449"/>
                <a:gd name="T55" fmla="*/ 1631 h 2449"/>
                <a:gd name="T56" fmla="*/ 1443 w 2449"/>
                <a:gd name="T57" fmla="*/ 915 h 2449"/>
                <a:gd name="T58" fmla="*/ 1402 w 2449"/>
                <a:gd name="T59" fmla="*/ 1054 h 2449"/>
                <a:gd name="T60" fmla="*/ 1338 w 2449"/>
                <a:gd name="T61" fmla="*/ 1151 h 2449"/>
                <a:gd name="T62" fmla="*/ 1303 w 2449"/>
                <a:gd name="T63" fmla="*/ 1224 h 2449"/>
                <a:gd name="T64" fmla="*/ 1343 w 2449"/>
                <a:gd name="T65" fmla="*/ 1303 h 2449"/>
                <a:gd name="T66" fmla="*/ 1405 w 2449"/>
                <a:gd name="T67" fmla="*/ 1402 h 2449"/>
                <a:gd name="T68" fmla="*/ 1444 w 2449"/>
                <a:gd name="T69" fmla="*/ 1536 h 2449"/>
                <a:gd name="T70" fmla="*/ 998 w 2449"/>
                <a:gd name="T71" fmla="*/ 1534 h 2449"/>
                <a:gd name="T72" fmla="*/ 1040 w 2449"/>
                <a:gd name="T73" fmla="*/ 1397 h 2449"/>
                <a:gd name="T74" fmla="*/ 1102 w 2449"/>
                <a:gd name="T75" fmla="*/ 1300 h 2449"/>
                <a:gd name="T76" fmla="*/ 1135 w 2449"/>
                <a:gd name="T77" fmla="*/ 1253 h 2449"/>
                <a:gd name="T78" fmla="*/ 1136 w 2449"/>
                <a:gd name="T79" fmla="*/ 1203 h 2449"/>
                <a:gd name="T80" fmla="*/ 1099 w 2449"/>
                <a:gd name="T81" fmla="*/ 1145 h 2449"/>
                <a:gd name="T82" fmla="*/ 1033 w 2449"/>
                <a:gd name="T83" fmla="*/ 1038 h 2449"/>
                <a:gd name="T84" fmla="*/ 995 w 2449"/>
                <a:gd name="T85" fmla="*/ 893 h 2449"/>
                <a:gd name="T86" fmla="*/ 1352 w 2449"/>
                <a:gd name="T87" fmla="*/ 396 h 2449"/>
                <a:gd name="T88" fmla="*/ 1624 w 2449"/>
                <a:gd name="T89" fmla="*/ 488 h 2449"/>
                <a:gd name="T90" fmla="*/ 1845 w 2449"/>
                <a:gd name="T91" fmla="*/ 662 h 2449"/>
                <a:gd name="T92" fmla="*/ 1996 w 2449"/>
                <a:gd name="T93" fmla="*/ 899 h 2449"/>
                <a:gd name="T94" fmla="*/ 2060 w 2449"/>
                <a:gd name="T95" fmla="*/ 1181 h 2449"/>
                <a:gd name="T96" fmla="*/ 2024 w 2449"/>
                <a:gd name="T97" fmla="*/ 1474 h 2449"/>
                <a:gd name="T98" fmla="*/ 1896 w 2449"/>
                <a:gd name="T99" fmla="*/ 1726 h 2449"/>
                <a:gd name="T100" fmla="*/ 1692 w 2449"/>
                <a:gd name="T101" fmla="*/ 1919 h 2449"/>
                <a:gd name="T102" fmla="*/ 1434 w 2449"/>
                <a:gd name="T103" fmla="*/ 2035 h 2449"/>
                <a:gd name="T104" fmla="*/ 1138 w 2449"/>
                <a:gd name="T105" fmla="*/ 2058 h 2449"/>
                <a:gd name="T106" fmla="*/ 861 w 2449"/>
                <a:gd name="T107" fmla="*/ 1980 h 2449"/>
                <a:gd name="T108" fmla="*/ 632 w 2449"/>
                <a:gd name="T109" fmla="*/ 1817 h 2449"/>
                <a:gd name="T110" fmla="*/ 470 w 2449"/>
                <a:gd name="T111" fmla="*/ 1588 h 2449"/>
                <a:gd name="T112" fmla="*/ 391 w 2449"/>
                <a:gd name="T113" fmla="*/ 1310 h 2449"/>
                <a:gd name="T114" fmla="*/ 413 w 2449"/>
                <a:gd name="T115" fmla="*/ 1016 h 2449"/>
                <a:gd name="T116" fmla="*/ 530 w 2449"/>
                <a:gd name="T117" fmla="*/ 756 h 2449"/>
                <a:gd name="T118" fmla="*/ 723 w 2449"/>
                <a:gd name="T119" fmla="*/ 554 h 2449"/>
                <a:gd name="T120" fmla="*/ 975 w 2449"/>
                <a:gd name="T121" fmla="*/ 425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9" h="2449">
                  <a:moveTo>
                    <a:pt x="1224" y="0"/>
                  </a:moveTo>
                  <a:lnTo>
                    <a:pt x="1288" y="2"/>
                  </a:lnTo>
                  <a:lnTo>
                    <a:pt x="1349" y="7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9"/>
                  </a:lnTo>
                  <a:lnTo>
                    <a:pt x="1588" y="55"/>
                  </a:lnTo>
                  <a:lnTo>
                    <a:pt x="1645" y="74"/>
                  </a:lnTo>
                  <a:lnTo>
                    <a:pt x="1701" y="97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60" y="177"/>
                  </a:lnTo>
                  <a:lnTo>
                    <a:pt x="1909" y="210"/>
                  </a:lnTo>
                  <a:lnTo>
                    <a:pt x="1957" y="244"/>
                  </a:lnTo>
                  <a:lnTo>
                    <a:pt x="2003" y="280"/>
                  </a:lnTo>
                  <a:lnTo>
                    <a:pt x="2047" y="319"/>
                  </a:lnTo>
                  <a:lnTo>
                    <a:pt x="2090" y="359"/>
                  </a:lnTo>
                  <a:lnTo>
                    <a:pt x="2131" y="401"/>
                  </a:lnTo>
                  <a:lnTo>
                    <a:pt x="2169" y="446"/>
                  </a:lnTo>
                  <a:lnTo>
                    <a:pt x="2206" y="492"/>
                  </a:lnTo>
                  <a:lnTo>
                    <a:pt x="2240" y="541"/>
                  </a:lnTo>
                  <a:lnTo>
                    <a:pt x="2271" y="590"/>
                  </a:lnTo>
                  <a:lnTo>
                    <a:pt x="2300" y="641"/>
                  </a:lnTo>
                  <a:lnTo>
                    <a:pt x="2328" y="694"/>
                  </a:lnTo>
                  <a:lnTo>
                    <a:pt x="2353" y="748"/>
                  </a:lnTo>
                  <a:lnTo>
                    <a:pt x="2374" y="804"/>
                  </a:lnTo>
                  <a:lnTo>
                    <a:pt x="2393" y="860"/>
                  </a:lnTo>
                  <a:lnTo>
                    <a:pt x="2410" y="919"/>
                  </a:lnTo>
                  <a:lnTo>
                    <a:pt x="2424" y="978"/>
                  </a:lnTo>
                  <a:lnTo>
                    <a:pt x="2435" y="1038"/>
                  </a:lnTo>
                  <a:lnTo>
                    <a:pt x="2443" y="1099"/>
                  </a:lnTo>
                  <a:lnTo>
                    <a:pt x="2447" y="1162"/>
                  </a:lnTo>
                  <a:lnTo>
                    <a:pt x="2449" y="1224"/>
                  </a:lnTo>
                  <a:lnTo>
                    <a:pt x="2447" y="1288"/>
                  </a:lnTo>
                  <a:lnTo>
                    <a:pt x="2443" y="1349"/>
                  </a:lnTo>
                  <a:lnTo>
                    <a:pt x="2435" y="1411"/>
                  </a:lnTo>
                  <a:lnTo>
                    <a:pt x="2424" y="1472"/>
                  </a:lnTo>
                  <a:lnTo>
                    <a:pt x="2410" y="1530"/>
                  </a:lnTo>
                  <a:lnTo>
                    <a:pt x="2393" y="1589"/>
                  </a:lnTo>
                  <a:lnTo>
                    <a:pt x="2374" y="1645"/>
                  </a:lnTo>
                  <a:lnTo>
                    <a:pt x="2353" y="1701"/>
                  </a:lnTo>
                  <a:lnTo>
                    <a:pt x="2328" y="1755"/>
                  </a:lnTo>
                  <a:lnTo>
                    <a:pt x="2300" y="1807"/>
                  </a:lnTo>
                  <a:lnTo>
                    <a:pt x="2271" y="1859"/>
                  </a:lnTo>
                  <a:lnTo>
                    <a:pt x="2240" y="1909"/>
                  </a:lnTo>
                  <a:lnTo>
                    <a:pt x="2206" y="1957"/>
                  </a:lnTo>
                  <a:lnTo>
                    <a:pt x="2169" y="2003"/>
                  </a:lnTo>
                  <a:lnTo>
                    <a:pt x="2131" y="2048"/>
                  </a:lnTo>
                  <a:lnTo>
                    <a:pt x="2090" y="2090"/>
                  </a:lnTo>
                  <a:lnTo>
                    <a:pt x="2047" y="2130"/>
                  </a:lnTo>
                  <a:lnTo>
                    <a:pt x="2003" y="2170"/>
                  </a:lnTo>
                  <a:lnTo>
                    <a:pt x="1957" y="2206"/>
                  </a:lnTo>
                  <a:lnTo>
                    <a:pt x="1909" y="2240"/>
                  </a:lnTo>
                  <a:lnTo>
                    <a:pt x="1860" y="2271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1" y="2353"/>
                  </a:lnTo>
                  <a:lnTo>
                    <a:pt x="1645" y="2374"/>
                  </a:lnTo>
                  <a:lnTo>
                    <a:pt x="1588" y="2394"/>
                  </a:lnTo>
                  <a:lnTo>
                    <a:pt x="1530" y="2411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49" y="2443"/>
                  </a:lnTo>
                  <a:lnTo>
                    <a:pt x="1288" y="2447"/>
                  </a:lnTo>
                  <a:lnTo>
                    <a:pt x="1224" y="2449"/>
                  </a:lnTo>
                  <a:lnTo>
                    <a:pt x="1162" y="2447"/>
                  </a:lnTo>
                  <a:lnTo>
                    <a:pt x="1099" y="2443"/>
                  </a:lnTo>
                  <a:lnTo>
                    <a:pt x="1038" y="2435"/>
                  </a:lnTo>
                  <a:lnTo>
                    <a:pt x="978" y="2424"/>
                  </a:lnTo>
                  <a:lnTo>
                    <a:pt x="919" y="2411"/>
                  </a:lnTo>
                  <a:lnTo>
                    <a:pt x="860" y="2394"/>
                  </a:lnTo>
                  <a:lnTo>
                    <a:pt x="804" y="2374"/>
                  </a:lnTo>
                  <a:lnTo>
                    <a:pt x="748" y="2353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90" y="2271"/>
                  </a:lnTo>
                  <a:lnTo>
                    <a:pt x="540" y="2240"/>
                  </a:lnTo>
                  <a:lnTo>
                    <a:pt x="492" y="2206"/>
                  </a:lnTo>
                  <a:lnTo>
                    <a:pt x="445" y="2170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80" y="2003"/>
                  </a:lnTo>
                  <a:lnTo>
                    <a:pt x="243" y="1957"/>
                  </a:lnTo>
                  <a:lnTo>
                    <a:pt x="209" y="1909"/>
                  </a:lnTo>
                  <a:lnTo>
                    <a:pt x="177" y="1859"/>
                  </a:lnTo>
                  <a:lnTo>
                    <a:pt x="148" y="1807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9" y="1530"/>
                  </a:lnTo>
                  <a:lnTo>
                    <a:pt x="25" y="1472"/>
                  </a:lnTo>
                  <a:lnTo>
                    <a:pt x="14" y="1411"/>
                  </a:lnTo>
                  <a:lnTo>
                    <a:pt x="7" y="1349"/>
                  </a:lnTo>
                  <a:lnTo>
                    <a:pt x="2" y="1288"/>
                  </a:lnTo>
                  <a:lnTo>
                    <a:pt x="0" y="1224"/>
                  </a:lnTo>
                  <a:lnTo>
                    <a:pt x="2" y="1162"/>
                  </a:lnTo>
                  <a:lnTo>
                    <a:pt x="7" y="1099"/>
                  </a:lnTo>
                  <a:lnTo>
                    <a:pt x="14" y="1038"/>
                  </a:lnTo>
                  <a:lnTo>
                    <a:pt x="25" y="978"/>
                  </a:lnTo>
                  <a:lnTo>
                    <a:pt x="39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6" y="748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7" y="590"/>
                  </a:lnTo>
                  <a:lnTo>
                    <a:pt x="209" y="541"/>
                  </a:lnTo>
                  <a:lnTo>
                    <a:pt x="243" y="492"/>
                  </a:lnTo>
                  <a:lnTo>
                    <a:pt x="280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9"/>
                  </a:lnTo>
                  <a:lnTo>
                    <a:pt x="445" y="280"/>
                  </a:lnTo>
                  <a:lnTo>
                    <a:pt x="492" y="244"/>
                  </a:lnTo>
                  <a:lnTo>
                    <a:pt x="540" y="210"/>
                  </a:lnTo>
                  <a:lnTo>
                    <a:pt x="590" y="177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8" y="97"/>
                  </a:lnTo>
                  <a:lnTo>
                    <a:pt x="804" y="74"/>
                  </a:lnTo>
                  <a:lnTo>
                    <a:pt x="860" y="55"/>
                  </a:lnTo>
                  <a:lnTo>
                    <a:pt x="919" y="39"/>
                  </a:lnTo>
                  <a:lnTo>
                    <a:pt x="978" y="25"/>
                  </a:lnTo>
                  <a:lnTo>
                    <a:pt x="1038" y="14"/>
                  </a:lnTo>
                  <a:lnTo>
                    <a:pt x="1099" y="7"/>
                  </a:lnTo>
                  <a:lnTo>
                    <a:pt x="1162" y="2"/>
                  </a:lnTo>
                  <a:lnTo>
                    <a:pt x="1224" y="0"/>
                  </a:lnTo>
                  <a:close/>
                  <a:moveTo>
                    <a:pt x="961" y="756"/>
                  </a:moveTo>
                  <a:lnTo>
                    <a:pt x="1487" y="756"/>
                  </a:lnTo>
                  <a:lnTo>
                    <a:pt x="1494" y="757"/>
                  </a:lnTo>
                  <a:lnTo>
                    <a:pt x="1501" y="759"/>
                  </a:lnTo>
                  <a:lnTo>
                    <a:pt x="1507" y="762"/>
                  </a:lnTo>
                  <a:lnTo>
                    <a:pt x="1512" y="766"/>
                  </a:lnTo>
                  <a:lnTo>
                    <a:pt x="1516" y="772"/>
                  </a:lnTo>
                  <a:lnTo>
                    <a:pt x="1519" y="778"/>
                  </a:lnTo>
                  <a:lnTo>
                    <a:pt x="1521" y="784"/>
                  </a:lnTo>
                  <a:lnTo>
                    <a:pt x="1522" y="791"/>
                  </a:lnTo>
                  <a:lnTo>
                    <a:pt x="1521" y="797"/>
                  </a:lnTo>
                  <a:lnTo>
                    <a:pt x="1519" y="804"/>
                  </a:lnTo>
                  <a:lnTo>
                    <a:pt x="1516" y="809"/>
                  </a:lnTo>
                  <a:lnTo>
                    <a:pt x="1512" y="814"/>
                  </a:lnTo>
                  <a:lnTo>
                    <a:pt x="1507" y="818"/>
                  </a:lnTo>
                  <a:lnTo>
                    <a:pt x="1501" y="822"/>
                  </a:lnTo>
                  <a:lnTo>
                    <a:pt x="1494" y="823"/>
                  </a:lnTo>
                  <a:lnTo>
                    <a:pt x="1487" y="824"/>
                  </a:lnTo>
                  <a:lnTo>
                    <a:pt x="961" y="824"/>
                  </a:lnTo>
                  <a:lnTo>
                    <a:pt x="954" y="823"/>
                  </a:lnTo>
                  <a:lnTo>
                    <a:pt x="948" y="822"/>
                  </a:lnTo>
                  <a:lnTo>
                    <a:pt x="942" y="818"/>
                  </a:lnTo>
                  <a:lnTo>
                    <a:pt x="938" y="814"/>
                  </a:lnTo>
                  <a:lnTo>
                    <a:pt x="933" y="809"/>
                  </a:lnTo>
                  <a:lnTo>
                    <a:pt x="930" y="804"/>
                  </a:lnTo>
                  <a:lnTo>
                    <a:pt x="928" y="797"/>
                  </a:lnTo>
                  <a:lnTo>
                    <a:pt x="928" y="791"/>
                  </a:lnTo>
                  <a:lnTo>
                    <a:pt x="928" y="784"/>
                  </a:lnTo>
                  <a:lnTo>
                    <a:pt x="930" y="778"/>
                  </a:lnTo>
                  <a:lnTo>
                    <a:pt x="933" y="772"/>
                  </a:lnTo>
                  <a:lnTo>
                    <a:pt x="938" y="766"/>
                  </a:lnTo>
                  <a:lnTo>
                    <a:pt x="942" y="762"/>
                  </a:lnTo>
                  <a:lnTo>
                    <a:pt x="948" y="759"/>
                  </a:lnTo>
                  <a:lnTo>
                    <a:pt x="954" y="757"/>
                  </a:lnTo>
                  <a:lnTo>
                    <a:pt x="961" y="756"/>
                  </a:lnTo>
                  <a:close/>
                  <a:moveTo>
                    <a:pt x="961" y="1625"/>
                  </a:moveTo>
                  <a:lnTo>
                    <a:pt x="1487" y="1625"/>
                  </a:lnTo>
                  <a:lnTo>
                    <a:pt x="1494" y="1626"/>
                  </a:lnTo>
                  <a:lnTo>
                    <a:pt x="1501" y="1628"/>
                  </a:lnTo>
                  <a:lnTo>
                    <a:pt x="1507" y="1631"/>
                  </a:lnTo>
                  <a:lnTo>
                    <a:pt x="1512" y="1635"/>
                  </a:lnTo>
                  <a:lnTo>
                    <a:pt x="1516" y="1640"/>
                  </a:lnTo>
                  <a:lnTo>
                    <a:pt x="1519" y="1646"/>
                  </a:lnTo>
                  <a:lnTo>
                    <a:pt x="1521" y="1652"/>
                  </a:lnTo>
                  <a:lnTo>
                    <a:pt x="1522" y="1659"/>
                  </a:lnTo>
                  <a:lnTo>
                    <a:pt x="1521" y="1665"/>
                  </a:lnTo>
                  <a:lnTo>
                    <a:pt x="1519" y="1672"/>
                  </a:lnTo>
                  <a:lnTo>
                    <a:pt x="1516" y="1677"/>
                  </a:lnTo>
                  <a:lnTo>
                    <a:pt x="1512" y="1682"/>
                  </a:lnTo>
                  <a:lnTo>
                    <a:pt x="1507" y="1686"/>
                  </a:lnTo>
                  <a:lnTo>
                    <a:pt x="1501" y="1689"/>
                  </a:lnTo>
                  <a:lnTo>
                    <a:pt x="1494" y="1691"/>
                  </a:lnTo>
                  <a:lnTo>
                    <a:pt x="1487" y="1692"/>
                  </a:lnTo>
                  <a:lnTo>
                    <a:pt x="961" y="1692"/>
                  </a:lnTo>
                  <a:lnTo>
                    <a:pt x="954" y="1691"/>
                  </a:lnTo>
                  <a:lnTo>
                    <a:pt x="948" y="1689"/>
                  </a:lnTo>
                  <a:lnTo>
                    <a:pt x="942" y="1686"/>
                  </a:lnTo>
                  <a:lnTo>
                    <a:pt x="938" y="1682"/>
                  </a:lnTo>
                  <a:lnTo>
                    <a:pt x="933" y="1677"/>
                  </a:lnTo>
                  <a:lnTo>
                    <a:pt x="930" y="1672"/>
                  </a:lnTo>
                  <a:lnTo>
                    <a:pt x="928" y="1665"/>
                  </a:lnTo>
                  <a:lnTo>
                    <a:pt x="928" y="1659"/>
                  </a:lnTo>
                  <a:lnTo>
                    <a:pt x="928" y="1652"/>
                  </a:lnTo>
                  <a:lnTo>
                    <a:pt x="930" y="1646"/>
                  </a:lnTo>
                  <a:lnTo>
                    <a:pt x="933" y="1640"/>
                  </a:lnTo>
                  <a:lnTo>
                    <a:pt x="938" y="1635"/>
                  </a:lnTo>
                  <a:lnTo>
                    <a:pt x="942" y="1631"/>
                  </a:lnTo>
                  <a:lnTo>
                    <a:pt x="948" y="1628"/>
                  </a:lnTo>
                  <a:lnTo>
                    <a:pt x="954" y="1626"/>
                  </a:lnTo>
                  <a:lnTo>
                    <a:pt x="961" y="1625"/>
                  </a:lnTo>
                  <a:close/>
                  <a:moveTo>
                    <a:pt x="1452" y="846"/>
                  </a:moveTo>
                  <a:lnTo>
                    <a:pt x="1450" y="869"/>
                  </a:lnTo>
                  <a:lnTo>
                    <a:pt x="1447" y="893"/>
                  </a:lnTo>
                  <a:lnTo>
                    <a:pt x="1443" y="915"/>
                  </a:lnTo>
                  <a:lnTo>
                    <a:pt x="1439" y="936"/>
                  </a:lnTo>
                  <a:lnTo>
                    <a:pt x="1435" y="957"/>
                  </a:lnTo>
                  <a:lnTo>
                    <a:pt x="1429" y="978"/>
                  </a:lnTo>
                  <a:lnTo>
                    <a:pt x="1423" y="998"/>
                  </a:lnTo>
                  <a:lnTo>
                    <a:pt x="1417" y="1018"/>
                  </a:lnTo>
                  <a:lnTo>
                    <a:pt x="1410" y="1036"/>
                  </a:lnTo>
                  <a:lnTo>
                    <a:pt x="1402" y="1054"/>
                  </a:lnTo>
                  <a:lnTo>
                    <a:pt x="1394" y="1071"/>
                  </a:lnTo>
                  <a:lnTo>
                    <a:pt x="1385" y="1087"/>
                  </a:lnTo>
                  <a:lnTo>
                    <a:pt x="1375" y="1102"/>
                  </a:lnTo>
                  <a:lnTo>
                    <a:pt x="1365" y="1116"/>
                  </a:lnTo>
                  <a:lnTo>
                    <a:pt x="1355" y="1130"/>
                  </a:lnTo>
                  <a:lnTo>
                    <a:pt x="1345" y="1143"/>
                  </a:lnTo>
                  <a:lnTo>
                    <a:pt x="1338" y="1151"/>
                  </a:lnTo>
                  <a:lnTo>
                    <a:pt x="1331" y="1158"/>
                  </a:lnTo>
                  <a:lnTo>
                    <a:pt x="1324" y="1166"/>
                  </a:lnTo>
                  <a:lnTo>
                    <a:pt x="1318" y="1174"/>
                  </a:lnTo>
                  <a:lnTo>
                    <a:pt x="1312" y="1185"/>
                  </a:lnTo>
                  <a:lnTo>
                    <a:pt x="1307" y="1198"/>
                  </a:lnTo>
                  <a:lnTo>
                    <a:pt x="1304" y="1210"/>
                  </a:lnTo>
                  <a:lnTo>
                    <a:pt x="1303" y="1224"/>
                  </a:lnTo>
                  <a:lnTo>
                    <a:pt x="1304" y="1237"/>
                  </a:lnTo>
                  <a:lnTo>
                    <a:pt x="1307" y="1249"/>
                  </a:lnTo>
                  <a:lnTo>
                    <a:pt x="1311" y="1261"/>
                  </a:lnTo>
                  <a:lnTo>
                    <a:pt x="1316" y="1271"/>
                  </a:lnTo>
                  <a:lnTo>
                    <a:pt x="1324" y="1283"/>
                  </a:lnTo>
                  <a:lnTo>
                    <a:pt x="1333" y="1293"/>
                  </a:lnTo>
                  <a:lnTo>
                    <a:pt x="1343" y="1303"/>
                  </a:lnTo>
                  <a:lnTo>
                    <a:pt x="1352" y="1313"/>
                  </a:lnTo>
                  <a:lnTo>
                    <a:pt x="1362" y="1326"/>
                  </a:lnTo>
                  <a:lnTo>
                    <a:pt x="1371" y="1339"/>
                  </a:lnTo>
                  <a:lnTo>
                    <a:pt x="1381" y="1354"/>
                  </a:lnTo>
                  <a:lnTo>
                    <a:pt x="1389" y="1369"/>
                  </a:lnTo>
                  <a:lnTo>
                    <a:pt x="1398" y="1385"/>
                  </a:lnTo>
                  <a:lnTo>
                    <a:pt x="1405" y="1402"/>
                  </a:lnTo>
                  <a:lnTo>
                    <a:pt x="1412" y="1419"/>
                  </a:lnTo>
                  <a:lnTo>
                    <a:pt x="1419" y="1437"/>
                  </a:lnTo>
                  <a:lnTo>
                    <a:pt x="1425" y="1455"/>
                  </a:lnTo>
                  <a:lnTo>
                    <a:pt x="1431" y="1475"/>
                  </a:lnTo>
                  <a:lnTo>
                    <a:pt x="1436" y="1495"/>
                  </a:lnTo>
                  <a:lnTo>
                    <a:pt x="1440" y="1515"/>
                  </a:lnTo>
                  <a:lnTo>
                    <a:pt x="1444" y="1536"/>
                  </a:lnTo>
                  <a:lnTo>
                    <a:pt x="1447" y="1557"/>
                  </a:lnTo>
                  <a:lnTo>
                    <a:pt x="1450" y="1578"/>
                  </a:lnTo>
                  <a:lnTo>
                    <a:pt x="1452" y="1601"/>
                  </a:lnTo>
                  <a:lnTo>
                    <a:pt x="990" y="1601"/>
                  </a:lnTo>
                  <a:lnTo>
                    <a:pt x="992" y="1578"/>
                  </a:lnTo>
                  <a:lnTo>
                    <a:pt x="995" y="1556"/>
                  </a:lnTo>
                  <a:lnTo>
                    <a:pt x="998" y="1534"/>
                  </a:lnTo>
                  <a:lnTo>
                    <a:pt x="1002" y="1513"/>
                  </a:lnTo>
                  <a:lnTo>
                    <a:pt x="1007" y="1492"/>
                  </a:lnTo>
                  <a:lnTo>
                    <a:pt x="1012" y="1472"/>
                  </a:lnTo>
                  <a:lnTo>
                    <a:pt x="1018" y="1452"/>
                  </a:lnTo>
                  <a:lnTo>
                    <a:pt x="1024" y="1433"/>
                  </a:lnTo>
                  <a:lnTo>
                    <a:pt x="1031" y="1415"/>
                  </a:lnTo>
                  <a:lnTo>
                    <a:pt x="1040" y="1397"/>
                  </a:lnTo>
                  <a:lnTo>
                    <a:pt x="1048" y="1380"/>
                  </a:lnTo>
                  <a:lnTo>
                    <a:pt x="1056" y="1365"/>
                  </a:lnTo>
                  <a:lnTo>
                    <a:pt x="1065" y="1348"/>
                  </a:lnTo>
                  <a:lnTo>
                    <a:pt x="1074" y="1334"/>
                  </a:lnTo>
                  <a:lnTo>
                    <a:pt x="1084" y="1321"/>
                  </a:lnTo>
                  <a:lnTo>
                    <a:pt x="1094" y="1308"/>
                  </a:lnTo>
                  <a:lnTo>
                    <a:pt x="1102" y="1300"/>
                  </a:lnTo>
                  <a:lnTo>
                    <a:pt x="1109" y="1293"/>
                  </a:lnTo>
                  <a:lnTo>
                    <a:pt x="1116" y="1285"/>
                  </a:lnTo>
                  <a:lnTo>
                    <a:pt x="1122" y="1277"/>
                  </a:lnTo>
                  <a:lnTo>
                    <a:pt x="1126" y="1271"/>
                  </a:lnTo>
                  <a:lnTo>
                    <a:pt x="1129" y="1265"/>
                  </a:lnTo>
                  <a:lnTo>
                    <a:pt x="1132" y="1259"/>
                  </a:lnTo>
                  <a:lnTo>
                    <a:pt x="1135" y="1253"/>
                  </a:lnTo>
                  <a:lnTo>
                    <a:pt x="1136" y="1246"/>
                  </a:lnTo>
                  <a:lnTo>
                    <a:pt x="1138" y="1239"/>
                  </a:lnTo>
                  <a:lnTo>
                    <a:pt x="1139" y="1231"/>
                  </a:lnTo>
                  <a:lnTo>
                    <a:pt x="1139" y="1224"/>
                  </a:lnTo>
                  <a:lnTo>
                    <a:pt x="1139" y="1217"/>
                  </a:lnTo>
                  <a:lnTo>
                    <a:pt x="1138" y="1210"/>
                  </a:lnTo>
                  <a:lnTo>
                    <a:pt x="1136" y="1203"/>
                  </a:lnTo>
                  <a:lnTo>
                    <a:pt x="1134" y="1196"/>
                  </a:lnTo>
                  <a:lnTo>
                    <a:pt x="1132" y="1189"/>
                  </a:lnTo>
                  <a:lnTo>
                    <a:pt x="1129" y="1183"/>
                  </a:lnTo>
                  <a:lnTo>
                    <a:pt x="1126" y="1177"/>
                  </a:lnTo>
                  <a:lnTo>
                    <a:pt x="1122" y="1172"/>
                  </a:lnTo>
                  <a:lnTo>
                    <a:pt x="1111" y="1158"/>
                  </a:lnTo>
                  <a:lnTo>
                    <a:pt x="1099" y="1145"/>
                  </a:lnTo>
                  <a:lnTo>
                    <a:pt x="1089" y="1133"/>
                  </a:lnTo>
                  <a:lnTo>
                    <a:pt x="1078" y="1119"/>
                  </a:lnTo>
                  <a:lnTo>
                    <a:pt x="1069" y="1104"/>
                  </a:lnTo>
                  <a:lnTo>
                    <a:pt x="1059" y="1089"/>
                  </a:lnTo>
                  <a:lnTo>
                    <a:pt x="1050" y="1073"/>
                  </a:lnTo>
                  <a:lnTo>
                    <a:pt x="1042" y="1056"/>
                  </a:lnTo>
                  <a:lnTo>
                    <a:pt x="1033" y="1038"/>
                  </a:lnTo>
                  <a:lnTo>
                    <a:pt x="1026" y="1019"/>
                  </a:lnTo>
                  <a:lnTo>
                    <a:pt x="1019" y="999"/>
                  </a:lnTo>
                  <a:lnTo>
                    <a:pt x="1013" y="979"/>
                  </a:lnTo>
                  <a:lnTo>
                    <a:pt x="1008" y="959"/>
                  </a:lnTo>
                  <a:lnTo>
                    <a:pt x="1003" y="937"/>
                  </a:lnTo>
                  <a:lnTo>
                    <a:pt x="999" y="916"/>
                  </a:lnTo>
                  <a:lnTo>
                    <a:pt x="995" y="893"/>
                  </a:lnTo>
                  <a:lnTo>
                    <a:pt x="992" y="870"/>
                  </a:lnTo>
                  <a:lnTo>
                    <a:pt x="990" y="846"/>
                  </a:lnTo>
                  <a:lnTo>
                    <a:pt x="1452" y="846"/>
                  </a:lnTo>
                  <a:close/>
                  <a:moveTo>
                    <a:pt x="1224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4"/>
                  </a:lnTo>
                  <a:lnTo>
                    <a:pt x="1434" y="413"/>
                  </a:lnTo>
                  <a:lnTo>
                    <a:pt x="1473" y="425"/>
                  </a:lnTo>
                  <a:lnTo>
                    <a:pt x="1513" y="438"/>
                  </a:lnTo>
                  <a:lnTo>
                    <a:pt x="1550" y="453"/>
                  </a:lnTo>
                  <a:lnTo>
                    <a:pt x="1587" y="470"/>
                  </a:lnTo>
                  <a:lnTo>
                    <a:pt x="1624" y="488"/>
                  </a:lnTo>
                  <a:lnTo>
                    <a:pt x="1659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9"/>
                  </a:lnTo>
                  <a:lnTo>
                    <a:pt x="1787" y="605"/>
                  </a:lnTo>
                  <a:lnTo>
                    <a:pt x="1816" y="632"/>
                  </a:lnTo>
                  <a:lnTo>
                    <a:pt x="1845" y="662"/>
                  </a:lnTo>
                  <a:lnTo>
                    <a:pt x="1871" y="692"/>
                  </a:lnTo>
                  <a:lnTo>
                    <a:pt x="1896" y="723"/>
                  </a:lnTo>
                  <a:lnTo>
                    <a:pt x="1919" y="756"/>
                  </a:lnTo>
                  <a:lnTo>
                    <a:pt x="1940" y="791"/>
                  </a:lnTo>
                  <a:lnTo>
                    <a:pt x="1961" y="825"/>
                  </a:lnTo>
                  <a:lnTo>
                    <a:pt x="1980" y="861"/>
                  </a:lnTo>
                  <a:lnTo>
                    <a:pt x="1996" y="899"/>
                  </a:lnTo>
                  <a:lnTo>
                    <a:pt x="2011" y="937"/>
                  </a:lnTo>
                  <a:lnTo>
                    <a:pt x="2024" y="975"/>
                  </a:lnTo>
                  <a:lnTo>
                    <a:pt x="2035" y="1016"/>
                  </a:lnTo>
                  <a:lnTo>
                    <a:pt x="2045" y="1056"/>
                  </a:lnTo>
                  <a:lnTo>
                    <a:pt x="2052" y="1097"/>
                  </a:lnTo>
                  <a:lnTo>
                    <a:pt x="2057" y="1139"/>
                  </a:lnTo>
                  <a:lnTo>
                    <a:pt x="2060" y="1181"/>
                  </a:lnTo>
                  <a:lnTo>
                    <a:pt x="2062" y="1224"/>
                  </a:lnTo>
                  <a:lnTo>
                    <a:pt x="2060" y="1268"/>
                  </a:lnTo>
                  <a:lnTo>
                    <a:pt x="2057" y="1310"/>
                  </a:lnTo>
                  <a:lnTo>
                    <a:pt x="2052" y="1353"/>
                  </a:lnTo>
                  <a:lnTo>
                    <a:pt x="2045" y="1393"/>
                  </a:lnTo>
                  <a:lnTo>
                    <a:pt x="2035" y="1434"/>
                  </a:lnTo>
                  <a:lnTo>
                    <a:pt x="2024" y="1474"/>
                  </a:lnTo>
                  <a:lnTo>
                    <a:pt x="2011" y="1513"/>
                  </a:lnTo>
                  <a:lnTo>
                    <a:pt x="1996" y="1550"/>
                  </a:lnTo>
                  <a:lnTo>
                    <a:pt x="1980" y="1588"/>
                  </a:lnTo>
                  <a:lnTo>
                    <a:pt x="1961" y="1624"/>
                  </a:lnTo>
                  <a:lnTo>
                    <a:pt x="1940" y="1659"/>
                  </a:lnTo>
                  <a:lnTo>
                    <a:pt x="1919" y="1692"/>
                  </a:lnTo>
                  <a:lnTo>
                    <a:pt x="1896" y="1726"/>
                  </a:lnTo>
                  <a:lnTo>
                    <a:pt x="1871" y="1757"/>
                  </a:lnTo>
                  <a:lnTo>
                    <a:pt x="1845" y="1787"/>
                  </a:lnTo>
                  <a:lnTo>
                    <a:pt x="1816" y="1817"/>
                  </a:lnTo>
                  <a:lnTo>
                    <a:pt x="1787" y="1845"/>
                  </a:lnTo>
                  <a:lnTo>
                    <a:pt x="1757" y="1871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9" y="1941"/>
                  </a:lnTo>
                  <a:lnTo>
                    <a:pt x="1624" y="1961"/>
                  </a:lnTo>
                  <a:lnTo>
                    <a:pt x="1587" y="1980"/>
                  </a:lnTo>
                  <a:lnTo>
                    <a:pt x="1550" y="1996"/>
                  </a:lnTo>
                  <a:lnTo>
                    <a:pt x="1513" y="2011"/>
                  </a:lnTo>
                  <a:lnTo>
                    <a:pt x="1473" y="2024"/>
                  </a:lnTo>
                  <a:lnTo>
                    <a:pt x="1434" y="2035"/>
                  </a:lnTo>
                  <a:lnTo>
                    <a:pt x="1393" y="2046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8" y="2058"/>
                  </a:lnTo>
                  <a:lnTo>
                    <a:pt x="1097" y="2053"/>
                  </a:lnTo>
                  <a:lnTo>
                    <a:pt x="1056" y="2046"/>
                  </a:lnTo>
                  <a:lnTo>
                    <a:pt x="1015" y="2035"/>
                  </a:lnTo>
                  <a:lnTo>
                    <a:pt x="975" y="2024"/>
                  </a:lnTo>
                  <a:lnTo>
                    <a:pt x="937" y="2011"/>
                  </a:lnTo>
                  <a:lnTo>
                    <a:pt x="898" y="1996"/>
                  </a:lnTo>
                  <a:lnTo>
                    <a:pt x="861" y="1980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1"/>
                  </a:lnTo>
                  <a:lnTo>
                    <a:pt x="661" y="1845"/>
                  </a:lnTo>
                  <a:lnTo>
                    <a:pt x="632" y="1817"/>
                  </a:lnTo>
                  <a:lnTo>
                    <a:pt x="605" y="1787"/>
                  </a:lnTo>
                  <a:lnTo>
                    <a:pt x="578" y="1757"/>
                  </a:lnTo>
                  <a:lnTo>
                    <a:pt x="553" y="1726"/>
                  </a:lnTo>
                  <a:lnTo>
                    <a:pt x="530" y="1692"/>
                  </a:lnTo>
                  <a:lnTo>
                    <a:pt x="508" y="1659"/>
                  </a:lnTo>
                  <a:lnTo>
                    <a:pt x="488" y="1624"/>
                  </a:lnTo>
                  <a:lnTo>
                    <a:pt x="470" y="1588"/>
                  </a:lnTo>
                  <a:lnTo>
                    <a:pt x="452" y="1550"/>
                  </a:lnTo>
                  <a:lnTo>
                    <a:pt x="437" y="1513"/>
                  </a:lnTo>
                  <a:lnTo>
                    <a:pt x="424" y="1474"/>
                  </a:lnTo>
                  <a:lnTo>
                    <a:pt x="413" y="1434"/>
                  </a:lnTo>
                  <a:lnTo>
                    <a:pt x="404" y="1393"/>
                  </a:lnTo>
                  <a:lnTo>
                    <a:pt x="396" y="1353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4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7"/>
                  </a:lnTo>
                  <a:lnTo>
                    <a:pt x="404" y="1056"/>
                  </a:lnTo>
                  <a:lnTo>
                    <a:pt x="413" y="1016"/>
                  </a:lnTo>
                  <a:lnTo>
                    <a:pt x="424" y="975"/>
                  </a:lnTo>
                  <a:lnTo>
                    <a:pt x="437" y="937"/>
                  </a:lnTo>
                  <a:lnTo>
                    <a:pt x="452" y="899"/>
                  </a:lnTo>
                  <a:lnTo>
                    <a:pt x="470" y="861"/>
                  </a:lnTo>
                  <a:lnTo>
                    <a:pt x="488" y="825"/>
                  </a:lnTo>
                  <a:lnTo>
                    <a:pt x="508" y="791"/>
                  </a:lnTo>
                  <a:lnTo>
                    <a:pt x="530" y="756"/>
                  </a:lnTo>
                  <a:lnTo>
                    <a:pt x="553" y="723"/>
                  </a:lnTo>
                  <a:lnTo>
                    <a:pt x="578" y="692"/>
                  </a:lnTo>
                  <a:lnTo>
                    <a:pt x="605" y="662"/>
                  </a:lnTo>
                  <a:lnTo>
                    <a:pt x="632" y="632"/>
                  </a:lnTo>
                  <a:lnTo>
                    <a:pt x="661" y="605"/>
                  </a:lnTo>
                  <a:lnTo>
                    <a:pt x="692" y="579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70"/>
                  </a:lnTo>
                  <a:lnTo>
                    <a:pt x="898" y="453"/>
                  </a:lnTo>
                  <a:lnTo>
                    <a:pt x="937" y="438"/>
                  </a:lnTo>
                  <a:lnTo>
                    <a:pt x="975" y="425"/>
                  </a:lnTo>
                  <a:lnTo>
                    <a:pt x="1015" y="413"/>
                  </a:lnTo>
                  <a:lnTo>
                    <a:pt x="1056" y="404"/>
                  </a:lnTo>
                  <a:lnTo>
                    <a:pt x="1097" y="396"/>
                  </a:lnTo>
                  <a:lnTo>
                    <a:pt x="1138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13"/>
          <p:cNvSpPr txBox="1"/>
          <p:nvPr>
            <p:custDataLst>
              <p:tags r:id="rId3"/>
            </p:custDataLst>
          </p:nvPr>
        </p:nvSpPr>
        <p:spPr>
          <a:xfrm>
            <a:off x="2899410" y="5082540"/>
            <a:ext cx="67100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北京亦庄大数据      张智东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56" grpId="0" animBg="1"/>
      <p:bldP spid="57" grpId="0"/>
      <p:bldP spid="6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1316243" y="428072"/>
              <a:ext cx="3435256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人工智能是什么？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" b="100000" l="0" r="56000">
                        <a14:foregroundMark x1="26000" y1="31833" x2="26000" y2="31833"/>
                        <a14:foregroundMark x1="27000" y1="29582" x2="27000" y2="29582"/>
                        <a14:foregroundMark x1="25400" y1="28296" x2="25400" y2="28296"/>
                        <a14:foregroundMark x1="25600" y1="40836" x2="25600" y2="40836"/>
                        <a14:foregroundMark x1="25800" y1="35048" x2="25800" y2="35048"/>
                        <a14:foregroundMark x1="26200" y1="32154" x2="26200" y2="32154"/>
                        <a14:foregroundMark x1="24200" y1="43408" x2="24200" y2="43408"/>
                        <a14:foregroundMark x1="25200" y1="37942" x2="25200" y2="37942"/>
                        <a14:foregroundMark x1="25200" y1="37621" x2="25200" y2="37621"/>
                        <a14:foregroundMark x1="15000" y1="58842" x2="15000" y2="58842"/>
                        <a14:foregroundMark x1="12200" y1="58199" x2="12200" y2="58199"/>
                        <a14:foregroundMark x1="10000" y1="57878" x2="10000" y2="57878"/>
                        <a14:foregroundMark x1="12600" y1="56592" x2="12600" y2="56592"/>
                        <a14:foregroundMark x1="14600" y1="53376" x2="14600" y2="53376"/>
                        <a14:foregroundMark x1="16200" y1="53055" x2="16200" y2="53055"/>
                        <a14:foregroundMark x1="23400" y1="42122" x2="23400" y2="42122"/>
                        <a14:foregroundMark x1="24200" y1="39550" x2="24200" y2="39550"/>
                        <a14:foregroundMark x1="25200" y1="27974" x2="25200" y2="27974"/>
                        <a14:foregroundMark x1="25000" y1="29904" x2="25000" y2="29904"/>
                        <a14:foregroundMark x1="25200" y1="33441" x2="25000" y2="34727"/>
                        <a14:foregroundMark x1="23800" y1="37299" x2="23800" y2="37299"/>
                        <a14:foregroundMark x1="38600" y1="57235" x2="38600" y2="57235"/>
                        <a14:foregroundMark x1="40800" y1="62379" x2="40800" y2="62379"/>
                        <a14:foregroundMark x1="39200" y1="59486" x2="39200" y2="59486"/>
                        <a14:foregroundMark x1="41600" y1="61093" x2="41600" y2="61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1" y="3661077"/>
            <a:ext cx="4762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4972" y="1648870"/>
            <a:ext cx="3784811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尤瓦尔</a:t>
            </a:r>
            <a:r>
              <a:rPr lang="en-US" altLang="zh-CN" dirty="0">
                <a:solidFill>
                  <a:schemeClr val="bg1"/>
                </a:solidFill>
              </a:rPr>
              <a:t>·</a:t>
            </a:r>
            <a:r>
              <a:rPr lang="zh-CN" altLang="en-US" dirty="0">
                <a:solidFill>
                  <a:schemeClr val="bg1"/>
                </a:solidFill>
              </a:rPr>
              <a:t>赫拉利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人类简史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的结尾是“智人”的退场。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7939" y="1634240"/>
            <a:ext cx="5708169" cy="293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</a:rPr>
              <a:t>他将取代我们一切工作习惯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</a:rPr>
              <a:t>他将取代我们一切生活习惯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</a:rPr>
              <a:t>他将告诉我们一切情感都是电化学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</a:rPr>
              <a:t>他将告诉我们一切道德和文明都是电化学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</a:rPr>
              <a:t>一切我们引以为豪的艺术和自由都变成了数字</a:t>
            </a:r>
            <a:endParaRPr lang="en-US" altLang="zh-CN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</a:rPr>
              <a:t>一切我们自以为是的哲学和理论都是在他们看来不过如此的算法。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4718" y="5422604"/>
            <a:ext cx="401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一切工作都将被取代，包括考古学。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851238" y="2064917"/>
            <a:ext cx="2262576" cy="3889943"/>
            <a:chOff x="4858985" y="1571998"/>
            <a:chExt cx="2787453" cy="4792340"/>
          </a:xfrm>
        </p:grpSpPr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5721008" y="1571998"/>
              <a:ext cx="1375920" cy="137884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28486" y="2890943"/>
              <a:ext cx="1375920" cy="137884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858985" y="2616983"/>
              <a:ext cx="1259273" cy="126194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5535538" y="4097483"/>
              <a:ext cx="998204" cy="1000320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5221904" y="2072157"/>
              <a:ext cx="499102" cy="500163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7004119" y="2489004"/>
              <a:ext cx="574609" cy="57582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7345768" y="3064834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7135694" y="2142095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4923970" y="2404342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488620" y="1783163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764609" y="3798917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5440105" y="3948200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533741" y="4314856"/>
              <a:ext cx="470379" cy="47137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6470994" y="4786233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5344178" y="192005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5730127" y="171471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7096928" y="2013285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6118258" y="2927943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5642745" y="250387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6848310" y="275978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7067984" y="2372217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5072936" y="2253793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4898536" y="2690090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5208357" y="250387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7404191" y="2372217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7407124" y="3370402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7511017" y="295083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5343563" y="3879755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5471455" y="4246410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6341257" y="494790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6478723" y="4261858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6932563" y="426978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6772230" y="477419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7053851" y="4174952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013962" y="4413653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grpSp>
          <p:nvGrpSpPr>
            <p:cNvPr id="46" name="Group 42"/>
            <p:cNvGrpSpPr/>
            <p:nvPr/>
          </p:nvGrpSpPr>
          <p:grpSpPr>
            <a:xfrm>
              <a:off x="5746186" y="5154802"/>
              <a:ext cx="1102125" cy="1209536"/>
              <a:chOff x="3721102" y="3890965"/>
              <a:chExt cx="749300" cy="822325"/>
            </a:xfrm>
            <a:solidFill>
              <a:srgbClr val="E25E0E"/>
            </a:solidFill>
          </p:grpSpPr>
          <p:sp>
            <p:nvSpPr>
              <p:cNvPr id="90" name="Freeform 43"/>
              <p:cNvSpPr/>
              <p:nvPr/>
            </p:nvSpPr>
            <p:spPr bwMode="auto">
              <a:xfrm>
                <a:off x="3746502" y="4470403"/>
                <a:ext cx="698500" cy="66675"/>
              </a:xfrm>
              <a:custGeom>
                <a:avLst/>
                <a:gdLst>
                  <a:gd name="T0" fmla="*/ 11 w 226"/>
                  <a:gd name="T1" fmla="*/ 22 h 22"/>
                  <a:gd name="T2" fmla="*/ 215 w 226"/>
                  <a:gd name="T3" fmla="*/ 22 h 22"/>
                  <a:gd name="T4" fmla="*/ 226 w 226"/>
                  <a:gd name="T5" fmla="*/ 0 h 22"/>
                  <a:gd name="T6" fmla="*/ 0 w 226"/>
                  <a:gd name="T7" fmla="*/ 0 h 22"/>
                  <a:gd name="T8" fmla="*/ 11 w 22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">
                    <a:moveTo>
                      <a:pt x="11" y="22"/>
                    </a:moveTo>
                    <a:cubicBezTo>
                      <a:pt x="215" y="22"/>
                      <a:pt x="215" y="22"/>
                      <a:pt x="215" y="22"/>
                    </a:cubicBezTo>
                    <a:cubicBezTo>
                      <a:pt x="220" y="15"/>
                      <a:pt x="223" y="8"/>
                      <a:pt x="2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7" y="15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Freeform 44"/>
              <p:cNvSpPr/>
              <p:nvPr/>
            </p:nvSpPr>
            <p:spPr bwMode="auto">
              <a:xfrm>
                <a:off x="3835402" y="4608515"/>
                <a:ext cx="519112" cy="104775"/>
              </a:xfrm>
              <a:custGeom>
                <a:avLst/>
                <a:gdLst>
                  <a:gd name="T0" fmla="*/ 84 w 168"/>
                  <a:gd name="T1" fmla="*/ 34 h 34"/>
                  <a:gd name="T2" fmla="*/ 168 w 168"/>
                  <a:gd name="T3" fmla="*/ 0 h 34"/>
                  <a:gd name="T4" fmla="*/ 0 w 168"/>
                  <a:gd name="T5" fmla="*/ 0 h 34"/>
                  <a:gd name="T6" fmla="*/ 84 w 168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34">
                    <a:moveTo>
                      <a:pt x="84" y="34"/>
                    </a:moveTo>
                    <a:cubicBezTo>
                      <a:pt x="117" y="34"/>
                      <a:pt x="146" y="21"/>
                      <a:pt x="1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21"/>
                      <a:pt x="51" y="34"/>
                      <a:pt x="8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Freeform 45"/>
              <p:cNvSpPr/>
              <p:nvPr/>
            </p:nvSpPr>
            <p:spPr bwMode="auto">
              <a:xfrm>
                <a:off x="3721102" y="3890965"/>
                <a:ext cx="749300" cy="508000"/>
              </a:xfrm>
              <a:custGeom>
                <a:avLst/>
                <a:gdLst>
                  <a:gd name="T0" fmla="*/ 242 w 242"/>
                  <a:gd name="T1" fmla="*/ 0 h 165"/>
                  <a:gd name="T2" fmla="*/ 0 w 242"/>
                  <a:gd name="T3" fmla="*/ 0 h 165"/>
                  <a:gd name="T4" fmla="*/ 0 w 242"/>
                  <a:gd name="T5" fmla="*/ 146 h 165"/>
                  <a:gd name="T6" fmla="*/ 2 w 242"/>
                  <a:gd name="T7" fmla="*/ 165 h 165"/>
                  <a:gd name="T8" fmla="*/ 240 w 242"/>
                  <a:gd name="T9" fmla="*/ 165 h 165"/>
                  <a:gd name="T10" fmla="*/ 242 w 242"/>
                  <a:gd name="T11" fmla="*/ 146 h 165"/>
                  <a:gd name="T12" fmla="*/ 242 w 242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165">
                    <a:moveTo>
                      <a:pt x="2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3"/>
                      <a:pt x="1" y="159"/>
                      <a:pt x="2" y="165"/>
                    </a:cubicBezTo>
                    <a:cubicBezTo>
                      <a:pt x="240" y="165"/>
                      <a:pt x="240" y="165"/>
                      <a:pt x="240" y="165"/>
                    </a:cubicBezTo>
                    <a:cubicBezTo>
                      <a:pt x="241" y="159"/>
                      <a:pt x="242" y="153"/>
                      <a:pt x="242" y="146"/>
                    </a:cubicBez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6147209" y="1943778"/>
              <a:ext cx="523516" cy="656408"/>
              <a:chOff x="5106627" y="2260366"/>
              <a:chExt cx="324452" cy="406813"/>
            </a:xfrm>
            <a:solidFill>
              <a:srgbClr val="E25E0E"/>
            </a:solidFill>
          </p:grpSpPr>
          <p:sp>
            <p:nvSpPr>
              <p:cNvPr id="86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7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48" name="Group 52"/>
            <p:cNvGrpSpPr/>
            <p:nvPr/>
          </p:nvGrpSpPr>
          <p:grpSpPr>
            <a:xfrm>
              <a:off x="6452550" y="3275930"/>
              <a:ext cx="483246" cy="628220"/>
              <a:chOff x="6421904" y="4798576"/>
              <a:chExt cx="299494" cy="389342"/>
            </a:xfrm>
            <a:solidFill>
              <a:srgbClr val="E25E0E"/>
            </a:solidFill>
          </p:grpSpPr>
          <p:sp>
            <p:nvSpPr>
              <p:cNvPr id="84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5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49" name="Group 55"/>
            <p:cNvGrpSpPr/>
            <p:nvPr/>
          </p:nvGrpSpPr>
          <p:grpSpPr>
            <a:xfrm>
              <a:off x="5204234" y="3007252"/>
              <a:ext cx="520741" cy="512476"/>
              <a:chOff x="1587575" y="2265358"/>
              <a:chExt cx="314468" cy="309477"/>
            </a:xfrm>
            <a:solidFill>
              <a:srgbClr val="E25E0E"/>
            </a:solidFill>
          </p:grpSpPr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5721008" y="4374763"/>
              <a:ext cx="603491" cy="445761"/>
              <a:chOff x="2563427" y="3717902"/>
              <a:chExt cx="439257" cy="324452"/>
            </a:xfrm>
            <a:solidFill>
              <a:srgbClr val="E25E0E"/>
            </a:solidFill>
          </p:grpSpPr>
          <p:sp>
            <p:nvSpPr>
              <p:cNvPr id="79" name="Freeform 92"/>
              <p:cNvSpPr/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0" name="Freeform 93"/>
              <p:cNvSpPr/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1" name="Freeform 94"/>
              <p:cNvSpPr/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51" name="Group 62"/>
            <p:cNvGrpSpPr/>
            <p:nvPr/>
          </p:nvGrpSpPr>
          <p:grpSpPr>
            <a:xfrm flipH="1">
              <a:off x="5323123" y="2170676"/>
              <a:ext cx="296664" cy="241403"/>
              <a:chOff x="1550139" y="1314466"/>
              <a:chExt cx="509139" cy="414300"/>
            </a:xfrm>
            <a:solidFill>
              <a:srgbClr val="E25E0E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8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52" name="Group 66"/>
            <p:cNvGrpSpPr/>
            <p:nvPr/>
          </p:nvGrpSpPr>
          <p:grpSpPr>
            <a:xfrm flipH="1">
              <a:off x="7167327" y="2642625"/>
              <a:ext cx="255726" cy="288435"/>
              <a:chOff x="5513440" y="1766202"/>
              <a:chExt cx="429274" cy="484183"/>
            </a:xfrm>
            <a:solidFill>
              <a:srgbClr val="E25E0E"/>
            </a:solidFill>
          </p:grpSpPr>
          <p:sp>
            <p:nvSpPr>
              <p:cNvPr id="73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4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5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53" name="Group 78"/>
            <p:cNvGrpSpPr/>
            <p:nvPr/>
          </p:nvGrpSpPr>
          <p:grpSpPr>
            <a:xfrm>
              <a:off x="6694172" y="4437509"/>
              <a:ext cx="180302" cy="226071"/>
              <a:chOff x="5106627" y="2260366"/>
              <a:chExt cx="324452" cy="406813"/>
            </a:xfrm>
            <a:solidFill>
              <a:srgbClr val="E25E0E"/>
            </a:solidFill>
          </p:grpSpPr>
          <p:sp>
            <p:nvSpPr>
              <p:cNvPr id="69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1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72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54" name="Group 83"/>
            <p:cNvGrpSpPr/>
            <p:nvPr/>
          </p:nvGrpSpPr>
          <p:grpSpPr>
            <a:xfrm flipH="1">
              <a:off x="5514907" y="4037133"/>
              <a:ext cx="148332" cy="120702"/>
              <a:chOff x="1550139" y="1314466"/>
              <a:chExt cx="509139" cy="414300"/>
            </a:xfrm>
            <a:solidFill>
              <a:srgbClr val="E25E0E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7409740" y="3125842"/>
              <a:ext cx="169991" cy="149403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6536605" y="4874728"/>
              <a:ext cx="160340" cy="141626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grpSp>
          <p:nvGrpSpPr>
            <p:cNvPr id="57" name="Group 89"/>
            <p:cNvGrpSpPr/>
            <p:nvPr/>
          </p:nvGrpSpPr>
          <p:grpSpPr>
            <a:xfrm flipH="1">
              <a:off x="5847523" y="3922218"/>
              <a:ext cx="132105" cy="94426"/>
              <a:chOff x="1585913" y="1584325"/>
              <a:chExt cx="461963" cy="330201"/>
            </a:xfrm>
            <a:solidFill>
              <a:srgbClr val="E25E0E"/>
            </a:solidFill>
          </p:grpSpPr>
          <p:sp>
            <p:nvSpPr>
              <p:cNvPr id="64" name="Freeform 13"/>
              <p:cNvSpPr/>
              <p:nvPr/>
            </p:nvSpPr>
            <p:spPr bwMode="auto">
              <a:xfrm>
                <a:off x="1585913" y="1646238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5" name="Freeform 14"/>
              <p:cNvSpPr/>
              <p:nvPr/>
            </p:nvSpPr>
            <p:spPr bwMode="auto">
              <a:xfrm>
                <a:off x="1585913" y="1584325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58" name="Group 92"/>
            <p:cNvGrpSpPr/>
            <p:nvPr/>
          </p:nvGrpSpPr>
          <p:grpSpPr>
            <a:xfrm>
              <a:off x="7201200" y="2235179"/>
              <a:ext cx="180443" cy="112397"/>
              <a:chOff x="5172076" y="1938338"/>
              <a:chExt cx="471488" cy="293688"/>
            </a:xfrm>
            <a:solidFill>
              <a:srgbClr val="E25E0E"/>
            </a:solidFill>
          </p:grpSpPr>
          <p:sp>
            <p:nvSpPr>
              <p:cNvPr id="61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2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63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59" name="Freeform 10"/>
            <p:cNvSpPr>
              <a:spLocks noEditPoints="1"/>
            </p:cNvSpPr>
            <p:nvPr/>
          </p:nvSpPr>
          <p:spPr bwMode="auto">
            <a:xfrm>
              <a:off x="5550715" y="1839095"/>
              <a:ext cx="169991" cy="149403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4992766" y="2482811"/>
              <a:ext cx="160340" cy="141626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1316243" y="428072"/>
              <a:ext cx="3435256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奇点，就是一瞬间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 descr="https://ss1.bdstatic.com/70cFuXSh_Q1YnxGkpoWK1HF6hhy/it/u=4092869698,1261154081&amp;fm=26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 b="7833"/>
          <a:stretch>
            <a:fillRect/>
          </a:stretch>
        </p:blipFill>
        <p:spPr bwMode="auto">
          <a:xfrm>
            <a:off x="1878049" y="1552354"/>
            <a:ext cx="7467969" cy="32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2744" y="5507664"/>
            <a:ext cx="92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那个奇点有多远？不知道。但是一旦临近就是一瞬，然后远远而去。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1316243" y="428072"/>
              <a:ext cx="3435256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预言还是科幻？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 descr="https://timgsa.baidu.com/timg?image&amp;quality=80&amp;size=b9999_10000&amp;sec=1575824314438&amp;di=54e5399bf061855d5fe75cb17937d983&amp;imgtype=0&amp;src=http%3A%2F%2Ftmtimg.lanjinger.com%2Fueditor%2Fupload%2F44301513008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1" y="1726498"/>
            <a:ext cx="5715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186" y="5050742"/>
            <a:ext cx="701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预言有两种，一种是等待实现，一种是改变未来。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3871" y="6028660"/>
            <a:ext cx="544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</a:rPr>
              <a:t>即便是等待，也让我们享受下等待的时刻。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梯形 7"/>
          <p:cNvSpPr/>
          <p:nvPr/>
        </p:nvSpPr>
        <p:spPr>
          <a:xfrm rot="16200000" flipH="1">
            <a:off x="2665413" y="-2665422"/>
            <a:ext cx="6859587" cy="12190413"/>
          </a:xfrm>
          <a:prstGeom prst="trapezoid">
            <a:avLst>
              <a:gd name="adj" fmla="val 0"/>
            </a:avLst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6200000" flipH="1">
            <a:off x="-1325222" y="1325223"/>
            <a:ext cx="6859587" cy="4209143"/>
          </a:xfrm>
          <a:prstGeom prst="trapezoid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78478" y="2449273"/>
            <a:ext cx="10303474" cy="1706953"/>
            <a:chOff x="2684768" y="1534499"/>
            <a:chExt cx="10303474" cy="1706953"/>
          </a:xfrm>
        </p:grpSpPr>
        <p:sp>
          <p:nvSpPr>
            <p:cNvPr id="123" name="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99762" y="1534499"/>
              <a:ext cx="688848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rPr>
                <a:t>人工智能的现状及其应用</a:t>
              </a:r>
              <a:endParaRPr kumimoji="0" lang="zh-CN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cxnSp>
          <p:nvCxnSpPr>
            <p:cNvPr id="125" name="品 11"/>
            <p:cNvCxnSpPr/>
            <p:nvPr>
              <p:custDataLst>
                <p:tags r:id="rId2"/>
              </p:custDataLst>
            </p:nvPr>
          </p:nvCxnSpPr>
          <p:spPr>
            <a:xfrm>
              <a:off x="6487905" y="2586292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7" name="矩形 6"/>
            <p:cNvSpPr/>
            <p:nvPr/>
          </p:nvSpPr>
          <p:spPr>
            <a:xfrm>
              <a:off x="2684768" y="1615100"/>
              <a:ext cx="1626354" cy="16263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5771"/>
            <a:ext cx="12190413" cy="50828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标题 4"/>
          <p:cNvSpPr txBox="1"/>
          <p:nvPr/>
        </p:nvSpPr>
        <p:spPr>
          <a:xfrm>
            <a:off x="1710690" y="4684395"/>
            <a:ext cx="9058910" cy="77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人工智能连续第三年被列入政府工作报告</a:t>
            </a:r>
          </a:p>
        </p:txBody>
      </p:sp>
      <p:pic>
        <p:nvPicPr>
          <p:cNvPr id="59" name="图片占位符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11960" y="1529080"/>
            <a:ext cx="9057640" cy="2954655"/>
          </a:xfrm>
          <a:prstGeom prst="rect">
            <a:avLst/>
          </a:prstGeom>
        </p:spPr>
      </p:pic>
      <p:sp>
        <p:nvSpPr>
          <p:cNvPr id="60" name="圆角矩形 59"/>
          <p:cNvSpPr>
            <a:spLocks noChangeAspect="1"/>
          </p:cNvSpPr>
          <p:nvPr/>
        </p:nvSpPr>
        <p:spPr>
          <a:xfrm>
            <a:off x="5586095" y="5712460"/>
            <a:ext cx="620395" cy="620395"/>
          </a:xfrm>
          <a:prstGeom prst="roundRect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61" name="圆角矩形 60"/>
          <p:cNvSpPr>
            <a:spLocks noChangeAspect="1"/>
          </p:cNvSpPr>
          <p:nvPr/>
        </p:nvSpPr>
        <p:spPr>
          <a:xfrm>
            <a:off x="6288405" y="5712460"/>
            <a:ext cx="620395" cy="620395"/>
          </a:xfrm>
          <a:prstGeom prst="roundRect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62" name="圆角矩形 61"/>
          <p:cNvSpPr>
            <a:spLocks noChangeAspect="1"/>
          </p:cNvSpPr>
          <p:nvPr/>
        </p:nvSpPr>
        <p:spPr>
          <a:xfrm>
            <a:off x="6990080" y="5712460"/>
            <a:ext cx="620395" cy="620395"/>
          </a:xfrm>
          <a:prstGeom prst="roundRect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63" name="圆角矩形 62"/>
          <p:cNvSpPr>
            <a:spLocks noChangeAspect="1"/>
          </p:cNvSpPr>
          <p:nvPr/>
        </p:nvSpPr>
        <p:spPr>
          <a:xfrm>
            <a:off x="4883785" y="5712460"/>
            <a:ext cx="620395" cy="620395"/>
          </a:xfrm>
          <a:prstGeom prst="roundRect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grpSp>
        <p:nvGrpSpPr>
          <p:cNvPr id="66" name="Group 4"/>
          <p:cNvGrpSpPr>
            <a:grpSpLocks noChangeAspect="1"/>
          </p:cNvGrpSpPr>
          <p:nvPr/>
        </p:nvGrpSpPr>
        <p:grpSpPr bwMode="auto">
          <a:xfrm>
            <a:off x="5663565" y="5784850"/>
            <a:ext cx="465455" cy="461010"/>
            <a:chOff x="3684" y="2007"/>
            <a:chExt cx="312" cy="309"/>
          </a:xfrm>
          <a:solidFill>
            <a:sysClr val="window" lastClr="FFFFFF"/>
          </a:solidFill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3684" y="2036"/>
              <a:ext cx="283" cy="280"/>
            </a:xfrm>
            <a:custGeom>
              <a:avLst/>
              <a:gdLst>
                <a:gd name="T0" fmla="*/ 84 w 117"/>
                <a:gd name="T1" fmla="*/ 3 h 116"/>
                <a:gd name="T2" fmla="*/ 76 w 117"/>
                <a:gd name="T3" fmla="*/ 0 h 116"/>
                <a:gd name="T4" fmla="*/ 69 w 117"/>
                <a:gd name="T5" fmla="*/ 3 h 116"/>
                <a:gd name="T6" fmla="*/ 64 w 117"/>
                <a:gd name="T7" fmla="*/ 9 h 116"/>
                <a:gd name="T8" fmla="*/ 61 w 117"/>
                <a:gd name="T9" fmla="*/ 16 h 116"/>
                <a:gd name="T10" fmla="*/ 62 w 117"/>
                <a:gd name="T11" fmla="*/ 21 h 116"/>
                <a:gd name="T12" fmla="*/ 8 w 117"/>
                <a:gd name="T13" fmla="*/ 43 h 116"/>
                <a:gd name="T14" fmla="*/ 1 w 117"/>
                <a:gd name="T15" fmla="*/ 51 h 116"/>
                <a:gd name="T16" fmla="*/ 4 w 117"/>
                <a:gd name="T17" fmla="*/ 62 h 116"/>
                <a:gd name="T18" fmla="*/ 55 w 117"/>
                <a:gd name="T19" fmla="*/ 113 h 116"/>
                <a:gd name="T20" fmla="*/ 63 w 117"/>
                <a:gd name="T21" fmla="*/ 116 h 116"/>
                <a:gd name="T22" fmla="*/ 64 w 117"/>
                <a:gd name="T23" fmla="*/ 116 h 116"/>
                <a:gd name="T24" fmla="*/ 66 w 117"/>
                <a:gd name="T25" fmla="*/ 116 h 116"/>
                <a:gd name="T26" fmla="*/ 75 w 117"/>
                <a:gd name="T27" fmla="*/ 109 h 116"/>
                <a:gd name="T28" fmla="*/ 96 w 117"/>
                <a:gd name="T29" fmla="*/ 55 h 116"/>
                <a:gd name="T30" fmla="*/ 102 w 117"/>
                <a:gd name="T31" fmla="*/ 57 h 116"/>
                <a:gd name="T32" fmla="*/ 109 w 117"/>
                <a:gd name="T33" fmla="*/ 54 h 116"/>
                <a:gd name="T34" fmla="*/ 114 w 117"/>
                <a:gd name="T35" fmla="*/ 48 h 116"/>
                <a:gd name="T36" fmla="*/ 117 w 117"/>
                <a:gd name="T37" fmla="*/ 41 h 116"/>
                <a:gd name="T38" fmla="*/ 114 w 117"/>
                <a:gd name="T39" fmla="*/ 34 h 116"/>
                <a:gd name="T40" fmla="*/ 84 w 117"/>
                <a:gd name="T41" fmla="*/ 3 h 116"/>
                <a:gd name="T42" fmla="*/ 67 w 117"/>
                <a:gd name="T43" fmla="*/ 106 h 116"/>
                <a:gd name="T44" fmla="*/ 65 w 117"/>
                <a:gd name="T45" fmla="*/ 108 h 116"/>
                <a:gd name="T46" fmla="*/ 64 w 117"/>
                <a:gd name="T47" fmla="*/ 108 h 116"/>
                <a:gd name="T48" fmla="*/ 61 w 117"/>
                <a:gd name="T49" fmla="*/ 107 h 116"/>
                <a:gd name="T50" fmla="*/ 10 w 117"/>
                <a:gd name="T51" fmla="*/ 57 h 116"/>
                <a:gd name="T52" fmla="*/ 9 w 117"/>
                <a:gd name="T53" fmla="*/ 53 h 116"/>
                <a:gd name="T54" fmla="*/ 11 w 117"/>
                <a:gd name="T55" fmla="*/ 50 h 116"/>
                <a:gd name="T56" fmla="*/ 36 w 117"/>
                <a:gd name="T57" fmla="*/ 40 h 116"/>
                <a:gd name="T58" fmla="*/ 86 w 117"/>
                <a:gd name="T59" fmla="*/ 58 h 116"/>
                <a:gd name="T60" fmla="*/ 67 w 117"/>
                <a:gd name="T61" fmla="*/ 106 h 116"/>
                <a:gd name="T62" fmla="*/ 109 w 117"/>
                <a:gd name="T63" fmla="*/ 42 h 116"/>
                <a:gd name="T64" fmla="*/ 103 w 117"/>
                <a:gd name="T65" fmla="*/ 48 h 116"/>
                <a:gd name="T66" fmla="*/ 100 w 117"/>
                <a:gd name="T67" fmla="*/ 48 h 116"/>
                <a:gd name="T68" fmla="*/ 93 w 117"/>
                <a:gd name="T69" fmla="*/ 41 h 116"/>
                <a:gd name="T70" fmla="*/ 87 w 117"/>
                <a:gd name="T71" fmla="*/ 55 h 116"/>
                <a:gd name="T72" fmla="*/ 88 w 117"/>
                <a:gd name="T73" fmla="*/ 54 h 116"/>
                <a:gd name="T74" fmla="*/ 53 w 117"/>
                <a:gd name="T75" fmla="*/ 39 h 116"/>
                <a:gd name="T76" fmla="*/ 42 w 117"/>
                <a:gd name="T77" fmla="*/ 38 h 116"/>
                <a:gd name="T78" fmla="*/ 76 w 117"/>
                <a:gd name="T79" fmla="*/ 24 h 116"/>
                <a:gd name="T80" fmla="*/ 69 w 117"/>
                <a:gd name="T81" fmla="*/ 17 h 116"/>
                <a:gd name="T82" fmla="*/ 69 w 117"/>
                <a:gd name="T83" fmla="*/ 14 h 116"/>
                <a:gd name="T84" fmla="*/ 75 w 117"/>
                <a:gd name="T85" fmla="*/ 9 h 116"/>
                <a:gd name="T86" fmla="*/ 78 w 117"/>
                <a:gd name="T87" fmla="*/ 9 h 116"/>
                <a:gd name="T88" fmla="*/ 109 w 117"/>
                <a:gd name="T89" fmla="*/ 40 h 116"/>
                <a:gd name="T90" fmla="*/ 109 w 117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16">
                  <a:moveTo>
                    <a:pt x="84" y="3"/>
                  </a:moveTo>
                  <a:cubicBezTo>
                    <a:pt x="82" y="1"/>
                    <a:pt x="79" y="0"/>
                    <a:pt x="76" y="0"/>
                  </a:cubicBezTo>
                  <a:cubicBezTo>
                    <a:pt x="74" y="0"/>
                    <a:pt x="71" y="1"/>
                    <a:pt x="69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1"/>
                    <a:pt x="61" y="13"/>
                    <a:pt x="61" y="16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4" y="44"/>
                    <a:pt x="2" y="48"/>
                    <a:pt x="1" y="51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7" y="115"/>
                    <a:pt x="60" y="116"/>
                    <a:pt x="63" y="116"/>
                  </a:cubicBezTo>
                  <a:cubicBezTo>
                    <a:pt x="63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6" y="116"/>
                  </a:cubicBezTo>
                  <a:cubicBezTo>
                    <a:pt x="70" y="115"/>
                    <a:pt x="73" y="112"/>
                    <a:pt x="75" y="109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4" y="57"/>
                    <a:pt x="107" y="56"/>
                    <a:pt x="109" y="54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6"/>
                    <a:pt x="117" y="44"/>
                    <a:pt x="117" y="41"/>
                  </a:cubicBezTo>
                  <a:cubicBezTo>
                    <a:pt x="117" y="38"/>
                    <a:pt x="116" y="36"/>
                    <a:pt x="114" y="34"/>
                  </a:cubicBezTo>
                  <a:lnTo>
                    <a:pt x="84" y="3"/>
                  </a:lnTo>
                  <a:close/>
                  <a:moveTo>
                    <a:pt x="67" y="106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6" y="58"/>
                  </a:cubicBezTo>
                  <a:lnTo>
                    <a:pt x="67" y="106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2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5"/>
                    <a:pt x="69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3822" y="2161"/>
              <a:ext cx="48" cy="49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5" y="20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6" y="16"/>
                    <a:pt x="4" y="13"/>
                    <a:pt x="4" y="10"/>
                  </a:cubicBezTo>
                  <a:cubicBezTo>
                    <a:pt x="4" y="7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3948" y="2007"/>
              <a:ext cx="48" cy="48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5" y="20"/>
                    <a:pt x="20" y="16"/>
                    <a:pt x="20" y="10"/>
                  </a:cubicBezTo>
                  <a:cubicBezTo>
                    <a:pt x="20" y="5"/>
                    <a:pt x="15" y="0"/>
                    <a:pt x="10" y="0"/>
                  </a:cubicBezTo>
                  <a:close/>
                  <a:moveTo>
                    <a:pt x="10" y="16"/>
                  </a:moveTo>
                  <a:cubicBezTo>
                    <a:pt x="6" y="16"/>
                    <a:pt x="4" y="13"/>
                    <a:pt x="4" y="10"/>
                  </a:cubicBezTo>
                  <a:cubicBezTo>
                    <a:pt x="4" y="7"/>
                    <a:pt x="6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>
              <a:spLocks noEditPoints="1"/>
            </p:cNvSpPr>
            <p:nvPr/>
          </p:nvSpPr>
          <p:spPr bwMode="auto">
            <a:xfrm>
              <a:off x="3764" y="2152"/>
              <a:ext cx="39" cy="38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3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3803" y="2219"/>
              <a:ext cx="19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3957" y="2074"/>
              <a:ext cx="20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5"/>
          <p:cNvSpPr>
            <a:spLocks noChangeAspect="1" noEditPoints="1"/>
          </p:cNvSpPr>
          <p:nvPr/>
        </p:nvSpPr>
        <p:spPr bwMode="auto">
          <a:xfrm>
            <a:off x="4996180" y="5797550"/>
            <a:ext cx="356870" cy="434340"/>
          </a:xfrm>
          <a:custGeom>
            <a:avLst/>
            <a:gdLst>
              <a:gd name="T0" fmla="*/ 1403 w 1518"/>
              <a:gd name="T1" fmla="*/ 1602 h 1847"/>
              <a:gd name="T2" fmla="*/ 1384 w 1518"/>
              <a:gd name="T3" fmla="*/ 1190 h 1847"/>
              <a:gd name="T4" fmla="*/ 1297 w 1518"/>
              <a:gd name="T5" fmla="*/ 890 h 1847"/>
              <a:gd name="T6" fmla="*/ 1320 w 1518"/>
              <a:gd name="T7" fmla="*/ 897 h 1847"/>
              <a:gd name="T8" fmla="*/ 1408 w 1518"/>
              <a:gd name="T9" fmla="*/ 745 h 1847"/>
              <a:gd name="T10" fmla="*/ 1388 w 1518"/>
              <a:gd name="T11" fmla="*/ 696 h 1847"/>
              <a:gd name="T12" fmla="*/ 657 w 1518"/>
              <a:gd name="T13" fmla="*/ 189 h 1847"/>
              <a:gd name="T14" fmla="*/ 317 w 1518"/>
              <a:gd name="T15" fmla="*/ 8 h 1847"/>
              <a:gd name="T16" fmla="*/ 107 w 1518"/>
              <a:gd name="T17" fmla="*/ 679 h 1847"/>
              <a:gd name="T18" fmla="*/ 267 w 1518"/>
              <a:gd name="T19" fmla="*/ 775 h 1847"/>
              <a:gd name="T20" fmla="*/ 468 w 1518"/>
              <a:gd name="T21" fmla="*/ 547 h 1847"/>
              <a:gd name="T22" fmla="*/ 622 w 1518"/>
              <a:gd name="T23" fmla="*/ 669 h 1847"/>
              <a:gd name="T24" fmla="*/ 487 w 1518"/>
              <a:gd name="T25" fmla="*/ 1602 h 1847"/>
              <a:gd name="T26" fmla="*/ 38 w 1518"/>
              <a:gd name="T27" fmla="*/ 1602 h 1847"/>
              <a:gd name="T28" fmla="*/ 0 w 1518"/>
              <a:gd name="T29" fmla="*/ 1809 h 1847"/>
              <a:gd name="T30" fmla="*/ 1480 w 1518"/>
              <a:gd name="T31" fmla="*/ 1847 h 1847"/>
              <a:gd name="T32" fmla="*/ 1518 w 1518"/>
              <a:gd name="T33" fmla="*/ 1639 h 1847"/>
              <a:gd name="T34" fmla="*/ 1222 w 1518"/>
              <a:gd name="T35" fmla="*/ 1190 h 1847"/>
              <a:gd name="T36" fmla="*/ 1116 w 1518"/>
              <a:gd name="T37" fmla="*/ 1209 h 1847"/>
              <a:gd name="T38" fmla="*/ 1031 w 1518"/>
              <a:gd name="T39" fmla="*/ 1602 h 1847"/>
              <a:gd name="T40" fmla="*/ 905 w 1518"/>
              <a:gd name="T41" fmla="*/ 727 h 1847"/>
              <a:gd name="T42" fmla="*/ 1222 w 1518"/>
              <a:gd name="T43" fmla="*/ 1190 h 1847"/>
              <a:gd name="T44" fmla="*/ 720 w 1518"/>
              <a:gd name="T45" fmla="*/ 838 h 1847"/>
              <a:gd name="T46" fmla="*/ 852 w 1518"/>
              <a:gd name="T47" fmla="*/ 936 h 1847"/>
              <a:gd name="T48" fmla="*/ 641 w 1518"/>
              <a:gd name="T49" fmla="*/ 1112 h 1847"/>
              <a:gd name="T50" fmla="*/ 808 w 1518"/>
              <a:gd name="T51" fmla="*/ 1006 h 1847"/>
              <a:gd name="T52" fmla="*/ 910 w 1518"/>
              <a:gd name="T53" fmla="*/ 1342 h 1847"/>
              <a:gd name="T54" fmla="*/ 870 w 1518"/>
              <a:gd name="T55" fmla="*/ 1064 h 1847"/>
              <a:gd name="T56" fmla="*/ 925 w 1518"/>
              <a:gd name="T57" fmla="*/ 1445 h 1847"/>
              <a:gd name="T58" fmla="*/ 709 w 1518"/>
              <a:gd name="T59" fmla="*/ 1602 h 1847"/>
              <a:gd name="T60" fmla="*/ 693 w 1518"/>
              <a:gd name="T61" fmla="*/ 754 h 1847"/>
              <a:gd name="T62" fmla="*/ 783 w 1518"/>
              <a:gd name="T63" fmla="*/ 677 h 1847"/>
              <a:gd name="T64" fmla="*/ 849 w 1518"/>
              <a:gd name="T65" fmla="*/ 1399 h 1847"/>
              <a:gd name="T66" fmla="*/ 624 w 1518"/>
              <a:gd name="T67" fmla="*/ 1226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8" h="1847">
                <a:moveTo>
                  <a:pt x="1480" y="1602"/>
                </a:moveTo>
                <a:cubicBezTo>
                  <a:pt x="1403" y="1602"/>
                  <a:pt x="1403" y="1602"/>
                  <a:pt x="1403" y="1602"/>
                </a:cubicBezTo>
                <a:cubicBezTo>
                  <a:pt x="1403" y="1209"/>
                  <a:pt x="1403" y="1209"/>
                  <a:pt x="1403" y="1209"/>
                </a:cubicBezTo>
                <a:cubicBezTo>
                  <a:pt x="1403" y="1198"/>
                  <a:pt x="1395" y="1190"/>
                  <a:pt x="1384" y="1190"/>
                </a:cubicBezTo>
                <a:cubicBezTo>
                  <a:pt x="1297" y="1190"/>
                  <a:pt x="1297" y="1190"/>
                  <a:pt x="1297" y="1190"/>
                </a:cubicBezTo>
                <a:cubicBezTo>
                  <a:pt x="1297" y="890"/>
                  <a:pt x="1297" y="890"/>
                  <a:pt x="1297" y="890"/>
                </a:cubicBezTo>
                <a:cubicBezTo>
                  <a:pt x="1306" y="894"/>
                  <a:pt x="1306" y="894"/>
                  <a:pt x="1306" y="894"/>
                </a:cubicBezTo>
                <a:cubicBezTo>
                  <a:pt x="1311" y="896"/>
                  <a:pt x="1316" y="897"/>
                  <a:pt x="1320" y="897"/>
                </a:cubicBezTo>
                <a:cubicBezTo>
                  <a:pt x="1335" y="897"/>
                  <a:pt x="1349" y="888"/>
                  <a:pt x="1355" y="873"/>
                </a:cubicBezTo>
                <a:cubicBezTo>
                  <a:pt x="1408" y="745"/>
                  <a:pt x="1408" y="745"/>
                  <a:pt x="1408" y="745"/>
                </a:cubicBezTo>
                <a:cubicBezTo>
                  <a:pt x="1412" y="735"/>
                  <a:pt x="1412" y="725"/>
                  <a:pt x="1408" y="716"/>
                </a:cubicBezTo>
                <a:cubicBezTo>
                  <a:pt x="1405" y="707"/>
                  <a:pt x="1397" y="699"/>
                  <a:pt x="1388" y="696"/>
                </a:cubicBezTo>
                <a:cubicBezTo>
                  <a:pt x="578" y="360"/>
                  <a:pt x="578" y="360"/>
                  <a:pt x="578" y="360"/>
                </a:cubicBezTo>
                <a:cubicBezTo>
                  <a:pt x="608" y="304"/>
                  <a:pt x="634" y="246"/>
                  <a:pt x="657" y="189"/>
                </a:cubicBezTo>
                <a:cubicBezTo>
                  <a:pt x="665" y="170"/>
                  <a:pt x="656" y="148"/>
                  <a:pt x="637" y="141"/>
                </a:cubicBezTo>
                <a:cubicBezTo>
                  <a:pt x="317" y="8"/>
                  <a:pt x="317" y="8"/>
                  <a:pt x="317" y="8"/>
                </a:cubicBezTo>
                <a:cubicBezTo>
                  <a:pt x="298" y="0"/>
                  <a:pt x="276" y="9"/>
                  <a:pt x="268" y="28"/>
                </a:cubicBezTo>
                <a:cubicBezTo>
                  <a:pt x="189" y="214"/>
                  <a:pt x="137" y="420"/>
                  <a:pt x="107" y="679"/>
                </a:cubicBezTo>
                <a:cubicBezTo>
                  <a:pt x="105" y="695"/>
                  <a:pt x="114" y="711"/>
                  <a:pt x="130" y="718"/>
                </a:cubicBezTo>
                <a:cubicBezTo>
                  <a:pt x="267" y="775"/>
                  <a:pt x="267" y="775"/>
                  <a:pt x="267" y="775"/>
                </a:cubicBezTo>
                <a:cubicBezTo>
                  <a:pt x="283" y="781"/>
                  <a:pt x="300" y="776"/>
                  <a:pt x="311" y="763"/>
                </a:cubicBezTo>
                <a:cubicBezTo>
                  <a:pt x="370" y="688"/>
                  <a:pt x="422" y="617"/>
                  <a:pt x="468" y="547"/>
                </a:cubicBezTo>
                <a:cubicBezTo>
                  <a:pt x="630" y="614"/>
                  <a:pt x="630" y="614"/>
                  <a:pt x="630" y="614"/>
                </a:cubicBezTo>
                <a:cubicBezTo>
                  <a:pt x="622" y="669"/>
                  <a:pt x="622" y="669"/>
                  <a:pt x="622" y="669"/>
                </a:cubicBezTo>
                <a:cubicBezTo>
                  <a:pt x="598" y="836"/>
                  <a:pt x="598" y="836"/>
                  <a:pt x="598" y="836"/>
                </a:cubicBezTo>
                <a:cubicBezTo>
                  <a:pt x="487" y="1602"/>
                  <a:pt x="487" y="1602"/>
                  <a:pt x="487" y="1602"/>
                </a:cubicBezTo>
                <a:cubicBezTo>
                  <a:pt x="228" y="1602"/>
                  <a:pt x="228" y="1602"/>
                  <a:pt x="228" y="1602"/>
                </a:cubicBezTo>
                <a:cubicBezTo>
                  <a:pt x="38" y="1602"/>
                  <a:pt x="38" y="1602"/>
                  <a:pt x="38" y="1602"/>
                </a:cubicBezTo>
                <a:cubicBezTo>
                  <a:pt x="17" y="1602"/>
                  <a:pt x="0" y="1618"/>
                  <a:pt x="0" y="1639"/>
                </a:cubicBezTo>
                <a:cubicBezTo>
                  <a:pt x="0" y="1809"/>
                  <a:pt x="0" y="1809"/>
                  <a:pt x="0" y="1809"/>
                </a:cubicBezTo>
                <a:cubicBezTo>
                  <a:pt x="0" y="1830"/>
                  <a:pt x="17" y="1847"/>
                  <a:pt x="38" y="1847"/>
                </a:cubicBezTo>
                <a:cubicBezTo>
                  <a:pt x="1480" y="1847"/>
                  <a:pt x="1480" y="1847"/>
                  <a:pt x="1480" y="1847"/>
                </a:cubicBezTo>
                <a:cubicBezTo>
                  <a:pt x="1501" y="1847"/>
                  <a:pt x="1518" y="1830"/>
                  <a:pt x="1518" y="1809"/>
                </a:cubicBezTo>
                <a:cubicBezTo>
                  <a:pt x="1518" y="1639"/>
                  <a:pt x="1518" y="1639"/>
                  <a:pt x="1518" y="1639"/>
                </a:cubicBezTo>
                <a:cubicBezTo>
                  <a:pt x="1518" y="1618"/>
                  <a:pt x="1501" y="1602"/>
                  <a:pt x="1480" y="1602"/>
                </a:cubicBezTo>
                <a:close/>
                <a:moveTo>
                  <a:pt x="1222" y="1190"/>
                </a:moveTo>
                <a:cubicBezTo>
                  <a:pt x="1135" y="1190"/>
                  <a:pt x="1135" y="1190"/>
                  <a:pt x="1135" y="1190"/>
                </a:cubicBezTo>
                <a:cubicBezTo>
                  <a:pt x="1124" y="1190"/>
                  <a:pt x="1116" y="1198"/>
                  <a:pt x="1116" y="1209"/>
                </a:cubicBezTo>
                <a:cubicBezTo>
                  <a:pt x="1116" y="1602"/>
                  <a:pt x="1116" y="1602"/>
                  <a:pt x="1116" y="1602"/>
                </a:cubicBezTo>
                <a:cubicBezTo>
                  <a:pt x="1031" y="1602"/>
                  <a:pt x="1031" y="1602"/>
                  <a:pt x="1031" y="1602"/>
                </a:cubicBezTo>
                <a:cubicBezTo>
                  <a:pt x="920" y="836"/>
                  <a:pt x="920" y="836"/>
                  <a:pt x="920" y="836"/>
                </a:cubicBezTo>
                <a:cubicBezTo>
                  <a:pt x="905" y="727"/>
                  <a:pt x="905" y="727"/>
                  <a:pt x="905" y="727"/>
                </a:cubicBezTo>
                <a:cubicBezTo>
                  <a:pt x="1222" y="859"/>
                  <a:pt x="1222" y="859"/>
                  <a:pt x="1222" y="859"/>
                </a:cubicBezTo>
                <a:cubicBezTo>
                  <a:pt x="1222" y="1190"/>
                  <a:pt x="1222" y="1190"/>
                  <a:pt x="1222" y="1190"/>
                </a:cubicBezTo>
                <a:close/>
                <a:moveTo>
                  <a:pt x="852" y="936"/>
                </a:moveTo>
                <a:cubicBezTo>
                  <a:pt x="720" y="838"/>
                  <a:pt x="720" y="838"/>
                  <a:pt x="720" y="838"/>
                </a:cubicBezTo>
                <a:cubicBezTo>
                  <a:pt x="825" y="749"/>
                  <a:pt x="825" y="749"/>
                  <a:pt x="825" y="749"/>
                </a:cubicBezTo>
                <a:lnTo>
                  <a:pt x="852" y="936"/>
                </a:lnTo>
                <a:close/>
                <a:moveTo>
                  <a:pt x="808" y="1006"/>
                </a:moveTo>
                <a:cubicBezTo>
                  <a:pt x="641" y="1112"/>
                  <a:pt x="641" y="1112"/>
                  <a:pt x="641" y="1112"/>
                </a:cubicBezTo>
                <a:cubicBezTo>
                  <a:pt x="671" y="904"/>
                  <a:pt x="671" y="904"/>
                  <a:pt x="671" y="904"/>
                </a:cubicBezTo>
                <a:lnTo>
                  <a:pt x="808" y="1006"/>
                </a:lnTo>
                <a:close/>
                <a:moveTo>
                  <a:pt x="870" y="1064"/>
                </a:moveTo>
                <a:cubicBezTo>
                  <a:pt x="910" y="1342"/>
                  <a:pt x="910" y="1342"/>
                  <a:pt x="910" y="1342"/>
                </a:cubicBezTo>
                <a:cubicBezTo>
                  <a:pt x="694" y="1176"/>
                  <a:pt x="694" y="1176"/>
                  <a:pt x="694" y="1176"/>
                </a:cubicBezTo>
                <a:lnTo>
                  <a:pt x="870" y="1064"/>
                </a:lnTo>
                <a:close/>
                <a:moveTo>
                  <a:pt x="709" y="1602"/>
                </a:moveTo>
                <a:cubicBezTo>
                  <a:pt x="925" y="1445"/>
                  <a:pt x="925" y="1445"/>
                  <a:pt x="925" y="1445"/>
                </a:cubicBezTo>
                <a:cubicBezTo>
                  <a:pt x="948" y="1602"/>
                  <a:pt x="948" y="1602"/>
                  <a:pt x="948" y="1602"/>
                </a:cubicBezTo>
                <a:lnTo>
                  <a:pt x="709" y="1602"/>
                </a:lnTo>
                <a:close/>
                <a:moveTo>
                  <a:pt x="783" y="677"/>
                </a:moveTo>
                <a:cubicBezTo>
                  <a:pt x="693" y="754"/>
                  <a:pt x="693" y="754"/>
                  <a:pt x="693" y="754"/>
                </a:cubicBezTo>
                <a:cubicBezTo>
                  <a:pt x="708" y="646"/>
                  <a:pt x="708" y="646"/>
                  <a:pt x="708" y="646"/>
                </a:cubicBezTo>
                <a:lnTo>
                  <a:pt x="783" y="677"/>
                </a:lnTo>
                <a:close/>
                <a:moveTo>
                  <a:pt x="624" y="1226"/>
                </a:moveTo>
                <a:cubicBezTo>
                  <a:pt x="849" y="1399"/>
                  <a:pt x="849" y="1399"/>
                  <a:pt x="849" y="1399"/>
                </a:cubicBezTo>
                <a:cubicBezTo>
                  <a:pt x="570" y="1601"/>
                  <a:pt x="570" y="1601"/>
                  <a:pt x="570" y="1601"/>
                </a:cubicBezTo>
                <a:lnTo>
                  <a:pt x="624" y="122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4" name="Group 5"/>
          <p:cNvGrpSpPr>
            <a:grpSpLocks noChangeAspect="1"/>
          </p:cNvGrpSpPr>
          <p:nvPr/>
        </p:nvGrpSpPr>
        <p:grpSpPr bwMode="auto">
          <a:xfrm>
            <a:off x="6365875" y="5784850"/>
            <a:ext cx="465455" cy="433070"/>
            <a:chOff x="1577" y="314"/>
            <a:chExt cx="782" cy="728"/>
          </a:xfrm>
          <a:solidFill>
            <a:sysClr val="window" lastClr="FFFFFF"/>
          </a:solidFill>
        </p:grpSpPr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1577" y="314"/>
              <a:ext cx="389" cy="649"/>
            </a:xfrm>
            <a:custGeom>
              <a:avLst/>
              <a:gdLst>
                <a:gd name="T0" fmla="*/ 22 w 163"/>
                <a:gd name="T1" fmla="*/ 234 h 272"/>
                <a:gd name="T2" fmla="*/ 37 w 163"/>
                <a:gd name="T3" fmla="*/ 219 h 272"/>
                <a:gd name="T4" fmla="*/ 81 w 163"/>
                <a:gd name="T5" fmla="*/ 107 h 272"/>
                <a:gd name="T6" fmla="*/ 125 w 163"/>
                <a:gd name="T7" fmla="*/ 219 h 272"/>
                <a:gd name="T8" fmla="*/ 141 w 163"/>
                <a:gd name="T9" fmla="*/ 234 h 272"/>
                <a:gd name="T10" fmla="*/ 163 w 163"/>
                <a:gd name="T11" fmla="*/ 272 h 272"/>
                <a:gd name="T12" fmla="*/ 153 w 163"/>
                <a:gd name="T13" fmla="*/ 229 h 272"/>
                <a:gd name="T14" fmla="*/ 155 w 163"/>
                <a:gd name="T15" fmla="*/ 209 h 272"/>
                <a:gd name="T16" fmla="*/ 129 w 163"/>
                <a:gd name="T17" fmla="*/ 138 h 272"/>
                <a:gd name="T18" fmla="*/ 143 w 163"/>
                <a:gd name="T19" fmla="*/ 138 h 272"/>
                <a:gd name="T20" fmla="*/ 143 w 163"/>
                <a:gd name="T21" fmla="*/ 149 h 272"/>
                <a:gd name="T22" fmla="*/ 150 w 163"/>
                <a:gd name="T23" fmla="*/ 149 h 272"/>
                <a:gd name="T24" fmla="*/ 150 w 163"/>
                <a:gd name="T25" fmla="*/ 120 h 272"/>
                <a:gd name="T26" fmla="*/ 143 w 163"/>
                <a:gd name="T27" fmla="*/ 120 h 272"/>
                <a:gd name="T28" fmla="*/ 143 w 163"/>
                <a:gd name="T29" fmla="*/ 131 h 272"/>
                <a:gd name="T30" fmla="*/ 126 w 163"/>
                <a:gd name="T31" fmla="*/ 131 h 272"/>
                <a:gd name="T32" fmla="*/ 109 w 163"/>
                <a:gd name="T33" fmla="*/ 85 h 272"/>
                <a:gd name="T34" fmla="*/ 112 w 163"/>
                <a:gd name="T35" fmla="*/ 72 h 272"/>
                <a:gd name="T36" fmla="*/ 84 w 163"/>
                <a:gd name="T37" fmla="*/ 39 h 272"/>
                <a:gd name="T38" fmla="*/ 84 w 163"/>
                <a:gd name="T39" fmla="*/ 0 h 272"/>
                <a:gd name="T40" fmla="*/ 75 w 163"/>
                <a:gd name="T41" fmla="*/ 0 h 272"/>
                <a:gd name="T42" fmla="*/ 75 w 163"/>
                <a:gd name="T43" fmla="*/ 39 h 272"/>
                <a:gd name="T44" fmla="*/ 46 w 163"/>
                <a:gd name="T45" fmla="*/ 72 h 272"/>
                <a:gd name="T46" fmla="*/ 52 w 163"/>
                <a:gd name="T47" fmla="*/ 90 h 272"/>
                <a:gd name="T48" fmla="*/ 37 w 163"/>
                <a:gd name="T49" fmla="*/ 131 h 272"/>
                <a:gd name="T50" fmla="*/ 19 w 163"/>
                <a:gd name="T51" fmla="*/ 131 h 272"/>
                <a:gd name="T52" fmla="*/ 19 w 163"/>
                <a:gd name="T53" fmla="*/ 120 h 272"/>
                <a:gd name="T54" fmla="*/ 12 w 163"/>
                <a:gd name="T55" fmla="*/ 120 h 272"/>
                <a:gd name="T56" fmla="*/ 12 w 163"/>
                <a:gd name="T57" fmla="*/ 149 h 272"/>
                <a:gd name="T58" fmla="*/ 19 w 163"/>
                <a:gd name="T59" fmla="*/ 149 h 272"/>
                <a:gd name="T60" fmla="*/ 19 w 163"/>
                <a:gd name="T61" fmla="*/ 138 h 272"/>
                <a:gd name="T62" fmla="*/ 34 w 163"/>
                <a:gd name="T63" fmla="*/ 138 h 272"/>
                <a:gd name="T64" fmla="*/ 8 w 163"/>
                <a:gd name="T65" fmla="*/ 209 h 272"/>
                <a:gd name="T66" fmla="*/ 10 w 163"/>
                <a:gd name="T67" fmla="*/ 229 h 272"/>
                <a:gd name="T68" fmla="*/ 0 w 163"/>
                <a:gd name="T69" fmla="*/ 272 h 272"/>
                <a:gd name="T70" fmla="*/ 22 w 163"/>
                <a:gd name="T71" fmla="*/ 234 h 272"/>
                <a:gd name="T72" fmla="*/ 80 w 163"/>
                <a:gd name="T73" fmla="*/ 49 h 272"/>
                <a:gd name="T74" fmla="*/ 103 w 163"/>
                <a:gd name="T75" fmla="*/ 72 h 272"/>
                <a:gd name="T76" fmla="*/ 80 w 163"/>
                <a:gd name="T77" fmla="*/ 95 h 272"/>
                <a:gd name="T78" fmla="*/ 57 w 163"/>
                <a:gd name="T79" fmla="*/ 72 h 272"/>
                <a:gd name="T80" fmla="*/ 80 w 163"/>
                <a:gd name="T81" fmla="*/ 4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272">
                  <a:moveTo>
                    <a:pt x="22" y="234"/>
                  </a:moveTo>
                  <a:cubicBezTo>
                    <a:pt x="37" y="219"/>
                    <a:pt x="37" y="219"/>
                    <a:pt x="37" y="219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41" y="234"/>
                    <a:pt x="141" y="234"/>
                    <a:pt x="141" y="234"/>
                  </a:cubicBezTo>
                  <a:cubicBezTo>
                    <a:pt x="163" y="272"/>
                    <a:pt x="163" y="272"/>
                    <a:pt x="163" y="272"/>
                  </a:cubicBezTo>
                  <a:cubicBezTo>
                    <a:pt x="153" y="229"/>
                    <a:pt x="153" y="229"/>
                    <a:pt x="153" y="229"/>
                  </a:cubicBezTo>
                  <a:cubicBezTo>
                    <a:pt x="155" y="209"/>
                    <a:pt x="155" y="209"/>
                    <a:pt x="155" y="20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11" y="81"/>
                    <a:pt x="112" y="77"/>
                    <a:pt x="112" y="72"/>
                  </a:cubicBezTo>
                  <a:cubicBezTo>
                    <a:pt x="112" y="55"/>
                    <a:pt x="100" y="42"/>
                    <a:pt x="84" y="3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59" y="42"/>
                    <a:pt x="46" y="55"/>
                    <a:pt x="46" y="72"/>
                  </a:cubicBezTo>
                  <a:cubicBezTo>
                    <a:pt x="46" y="79"/>
                    <a:pt x="48" y="85"/>
                    <a:pt x="52" y="90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9" y="149"/>
                    <a:pt x="19" y="149"/>
                    <a:pt x="19" y="149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8" y="209"/>
                    <a:pt x="8" y="209"/>
                    <a:pt x="8" y="209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22" y="234"/>
                  </a:lnTo>
                  <a:close/>
                  <a:moveTo>
                    <a:pt x="80" y="49"/>
                  </a:moveTo>
                  <a:cubicBezTo>
                    <a:pt x="92" y="49"/>
                    <a:pt x="103" y="59"/>
                    <a:pt x="103" y="72"/>
                  </a:cubicBezTo>
                  <a:cubicBezTo>
                    <a:pt x="103" y="84"/>
                    <a:pt x="92" y="95"/>
                    <a:pt x="80" y="95"/>
                  </a:cubicBezTo>
                  <a:cubicBezTo>
                    <a:pt x="67" y="95"/>
                    <a:pt x="57" y="84"/>
                    <a:pt x="57" y="72"/>
                  </a:cubicBezTo>
                  <a:cubicBezTo>
                    <a:pt x="57" y="59"/>
                    <a:pt x="67" y="49"/>
                    <a:pt x="8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1742" y="460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8"/>
            <p:cNvSpPr/>
            <p:nvPr/>
          </p:nvSpPr>
          <p:spPr bwMode="auto">
            <a:xfrm>
              <a:off x="1599" y="965"/>
              <a:ext cx="345" cy="77"/>
            </a:xfrm>
            <a:custGeom>
              <a:avLst/>
              <a:gdLst>
                <a:gd name="T0" fmla="*/ 3 w 145"/>
                <a:gd name="T1" fmla="*/ 0 h 32"/>
                <a:gd name="T2" fmla="*/ 0 w 145"/>
                <a:gd name="T3" fmla="*/ 5 h 32"/>
                <a:gd name="T4" fmla="*/ 74 w 145"/>
                <a:gd name="T5" fmla="*/ 20 h 32"/>
                <a:gd name="T6" fmla="*/ 145 w 145"/>
                <a:gd name="T7" fmla="*/ 5 h 32"/>
                <a:gd name="T8" fmla="*/ 142 w 145"/>
                <a:gd name="T9" fmla="*/ 0 h 32"/>
                <a:gd name="T10" fmla="*/ 3 w 1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32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32" y="20"/>
                    <a:pt x="74" y="20"/>
                  </a:cubicBezTo>
                  <a:cubicBezTo>
                    <a:pt x="96" y="20"/>
                    <a:pt x="120" y="16"/>
                    <a:pt x="145" y="5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71" y="3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9"/>
            <p:cNvSpPr/>
            <p:nvPr/>
          </p:nvSpPr>
          <p:spPr bwMode="auto">
            <a:xfrm>
              <a:off x="1944" y="751"/>
              <a:ext cx="341" cy="150"/>
            </a:xfrm>
            <a:custGeom>
              <a:avLst/>
              <a:gdLst>
                <a:gd name="T0" fmla="*/ 70 w 143"/>
                <a:gd name="T1" fmla="*/ 7 h 63"/>
                <a:gd name="T2" fmla="*/ 54 w 143"/>
                <a:gd name="T3" fmla="*/ 8 h 63"/>
                <a:gd name="T4" fmla="*/ 61 w 143"/>
                <a:gd name="T5" fmla="*/ 1 h 63"/>
                <a:gd name="T6" fmla="*/ 70 w 143"/>
                <a:gd name="T7" fmla="*/ 0 h 63"/>
                <a:gd name="T8" fmla="*/ 142 w 143"/>
                <a:gd name="T9" fmla="*/ 59 h 63"/>
                <a:gd name="T10" fmla="*/ 143 w 143"/>
                <a:gd name="T11" fmla="*/ 63 h 63"/>
                <a:gd name="T12" fmla="*/ 0 w 143"/>
                <a:gd name="T13" fmla="*/ 63 h 63"/>
                <a:gd name="T14" fmla="*/ 6 w 143"/>
                <a:gd name="T15" fmla="*/ 57 h 63"/>
                <a:gd name="T16" fmla="*/ 135 w 143"/>
                <a:gd name="T17" fmla="*/ 57 h 63"/>
                <a:gd name="T18" fmla="*/ 70 w 143"/>
                <a:gd name="T1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63">
                  <a:moveTo>
                    <a:pt x="70" y="7"/>
                  </a:moveTo>
                  <a:cubicBezTo>
                    <a:pt x="64" y="7"/>
                    <a:pt x="59" y="7"/>
                    <a:pt x="54" y="8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4" y="1"/>
                    <a:pt x="67" y="0"/>
                    <a:pt x="70" y="0"/>
                  </a:cubicBezTo>
                  <a:cubicBezTo>
                    <a:pt x="104" y="0"/>
                    <a:pt x="135" y="25"/>
                    <a:pt x="142" y="59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27" y="27"/>
                    <a:pt x="100" y="7"/>
                    <a:pt x="7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0"/>
            <p:cNvSpPr/>
            <p:nvPr/>
          </p:nvSpPr>
          <p:spPr bwMode="auto">
            <a:xfrm>
              <a:off x="1873" y="684"/>
              <a:ext cx="486" cy="288"/>
            </a:xfrm>
            <a:custGeom>
              <a:avLst/>
              <a:gdLst>
                <a:gd name="T0" fmla="*/ 14 w 204"/>
                <a:gd name="T1" fmla="*/ 115 h 121"/>
                <a:gd name="T2" fmla="*/ 15 w 204"/>
                <a:gd name="T3" fmla="*/ 106 h 121"/>
                <a:gd name="T4" fmla="*/ 16 w 204"/>
                <a:gd name="T5" fmla="*/ 115 h 121"/>
                <a:gd name="T6" fmla="*/ 22 w 204"/>
                <a:gd name="T7" fmla="*/ 106 h 121"/>
                <a:gd name="T8" fmla="*/ 24 w 204"/>
                <a:gd name="T9" fmla="*/ 115 h 121"/>
                <a:gd name="T10" fmla="*/ 29 w 204"/>
                <a:gd name="T11" fmla="*/ 97 h 121"/>
                <a:gd name="T12" fmla="*/ 31 w 204"/>
                <a:gd name="T13" fmla="*/ 115 h 121"/>
                <a:gd name="T14" fmla="*/ 36 w 204"/>
                <a:gd name="T15" fmla="*/ 106 h 121"/>
                <a:gd name="T16" fmla="*/ 38 w 204"/>
                <a:gd name="T17" fmla="*/ 115 h 121"/>
                <a:gd name="T18" fmla="*/ 45 w 204"/>
                <a:gd name="T19" fmla="*/ 106 h 121"/>
                <a:gd name="T20" fmla="*/ 47 w 204"/>
                <a:gd name="T21" fmla="*/ 115 h 121"/>
                <a:gd name="T22" fmla="*/ 52 w 204"/>
                <a:gd name="T23" fmla="*/ 106 h 121"/>
                <a:gd name="T24" fmla="*/ 55 w 204"/>
                <a:gd name="T25" fmla="*/ 115 h 121"/>
                <a:gd name="T26" fmla="*/ 60 w 204"/>
                <a:gd name="T27" fmla="*/ 97 h 121"/>
                <a:gd name="T28" fmla="*/ 62 w 204"/>
                <a:gd name="T29" fmla="*/ 115 h 121"/>
                <a:gd name="T30" fmla="*/ 68 w 204"/>
                <a:gd name="T31" fmla="*/ 106 h 121"/>
                <a:gd name="T32" fmla="*/ 70 w 204"/>
                <a:gd name="T33" fmla="*/ 115 h 121"/>
                <a:gd name="T34" fmla="*/ 76 w 204"/>
                <a:gd name="T35" fmla="*/ 106 h 121"/>
                <a:gd name="T36" fmla="*/ 79 w 204"/>
                <a:gd name="T37" fmla="*/ 115 h 121"/>
                <a:gd name="T38" fmla="*/ 84 w 204"/>
                <a:gd name="T39" fmla="*/ 106 h 121"/>
                <a:gd name="T40" fmla="*/ 86 w 204"/>
                <a:gd name="T41" fmla="*/ 115 h 121"/>
                <a:gd name="T42" fmla="*/ 92 w 204"/>
                <a:gd name="T43" fmla="*/ 97 h 121"/>
                <a:gd name="T44" fmla="*/ 94 w 204"/>
                <a:gd name="T45" fmla="*/ 115 h 121"/>
                <a:gd name="T46" fmla="*/ 99 w 204"/>
                <a:gd name="T47" fmla="*/ 106 h 121"/>
                <a:gd name="T48" fmla="*/ 102 w 204"/>
                <a:gd name="T49" fmla="*/ 115 h 121"/>
                <a:gd name="T50" fmla="*/ 108 w 204"/>
                <a:gd name="T51" fmla="*/ 106 h 121"/>
                <a:gd name="T52" fmla="*/ 110 w 204"/>
                <a:gd name="T53" fmla="*/ 115 h 121"/>
                <a:gd name="T54" fmla="*/ 116 w 204"/>
                <a:gd name="T55" fmla="*/ 106 h 121"/>
                <a:gd name="T56" fmla="*/ 118 w 204"/>
                <a:gd name="T57" fmla="*/ 115 h 121"/>
                <a:gd name="T58" fmla="*/ 123 w 204"/>
                <a:gd name="T59" fmla="*/ 97 h 121"/>
                <a:gd name="T60" fmla="*/ 125 w 204"/>
                <a:gd name="T61" fmla="*/ 115 h 121"/>
                <a:gd name="T62" fmla="*/ 130 w 204"/>
                <a:gd name="T63" fmla="*/ 106 h 121"/>
                <a:gd name="T64" fmla="*/ 132 w 204"/>
                <a:gd name="T65" fmla="*/ 115 h 121"/>
                <a:gd name="T66" fmla="*/ 138 w 204"/>
                <a:gd name="T67" fmla="*/ 106 h 121"/>
                <a:gd name="T68" fmla="*/ 141 w 204"/>
                <a:gd name="T69" fmla="*/ 115 h 121"/>
                <a:gd name="T70" fmla="*/ 146 w 204"/>
                <a:gd name="T71" fmla="*/ 106 h 121"/>
                <a:gd name="T72" fmla="*/ 148 w 204"/>
                <a:gd name="T73" fmla="*/ 115 h 121"/>
                <a:gd name="T74" fmla="*/ 154 w 204"/>
                <a:gd name="T75" fmla="*/ 97 h 121"/>
                <a:gd name="T76" fmla="*/ 156 w 204"/>
                <a:gd name="T77" fmla="*/ 115 h 121"/>
                <a:gd name="T78" fmla="*/ 162 w 204"/>
                <a:gd name="T79" fmla="*/ 106 h 121"/>
                <a:gd name="T80" fmla="*/ 164 w 204"/>
                <a:gd name="T81" fmla="*/ 115 h 121"/>
                <a:gd name="T82" fmla="*/ 170 w 204"/>
                <a:gd name="T83" fmla="*/ 106 h 121"/>
                <a:gd name="T84" fmla="*/ 172 w 204"/>
                <a:gd name="T85" fmla="*/ 115 h 121"/>
                <a:gd name="T86" fmla="*/ 178 w 204"/>
                <a:gd name="T87" fmla="*/ 106 h 121"/>
                <a:gd name="T88" fmla="*/ 180 w 204"/>
                <a:gd name="T89" fmla="*/ 115 h 121"/>
                <a:gd name="T90" fmla="*/ 186 w 204"/>
                <a:gd name="T91" fmla="*/ 97 h 121"/>
                <a:gd name="T92" fmla="*/ 188 w 204"/>
                <a:gd name="T93" fmla="*/ 115 h 121"/>
                <a:gd name="T94" fmla="*/ 198 w 204"/>
                <a:gd name="T95" fmla="*/ 103 h 121"/>
                <a:gd name="T96" fmla="*/ 120 w 204"/>
                <a:gd name="T97" fmla="*/ 0 h 121"/>
                <a:gd name="T98" fmla="*/ 204 w 204"/>
                <a:gd name="T99" fmla="*/ 121 h 121"/>
                <a:gd name="T100" fmla="*/ 8 w 204"/>
                <a:gd name="T101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121">
                  <a:moveTo>
                    <a:pt x="8" y="115"/>
                  </a:moveTo>
                  <a:cubicBezTo>
                    <a:pt x="14" y="115"/>
                    <a:pt x="14" y="115"/>
                    <a:pt x="14" y="11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54" y="115"/>
                    <a:pt x="154" y="115"/>
                    <a:pt x="154" y="115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15"/>
                    <a:pt x="164" y="115"/>
                    <a:pt x="164" y="115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06"/>
                    <a:pt x="178" y="106"/>
                    <a:pt x="178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8" y="54"/>
                    <a:pt x="162" y="13"/>
                    <a:pt x="115" y="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68" y="10"/>
                    <a:pt x="204" y="52"/>
                    <a:pt x="204" y="103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5"/>
                    <a:pt x="8" y="115"/>
                    <a:pt x="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1"/>
            <p:cNvSpPr/>
            <p:nvPr/>
          </p:nvSpPr>
          <p:spPr bwMode="auto">
            <a:xfrm>
              <a:off x="1839" y="415"/>
              <a:ext cx="189" cy="367"/>
            </a:xfrm>
            <a:custGeom>
              <a:avLst/>
              <a:gdLst>
                <a:gd name="T0" fmla="*/ 74 w 79"/>
                <a:gd name="T1" fmla="*/ 78 h 154"/>
                <a:gd name="T2" fmla="*/ 67 w 79"/>
                <a:gd name="T3" fmla="*/ 80 h 154"/>
                <a:gd name="T4" fmla="*/ 70 w 79"/>
                <a:gd name="T5" fmla="*/ 74 h 154"/>
                <a:gd name="T6" fmla="*/ 63 w 79"/>
                <a:gd name="T7" fmla="*/ 76 h 154"/>
                <a:gd name="T8" fmla="*/ 66 w 79"/>
                <a:gd name="T9" fmla="*/ 70 h 154"/>
                <a:gd name="T10" fmla="*/ 60 w 79"/>
                <a:gd name="T11" fmla="*/ 72 h 154"/>
                <a:gd name="T12" fmla="*/ 63 w 79"/>
                <a:gd name="T13" fmla="*/ 67 h 154"/>
                <a:gd name="T14" fmla="*/ 51 w 79"/>
                <a:gd name="T15" fmla="*/ 72 h 154"/>
                <a:gd name="T16" fmla="*/ 59 w 79"/>
                <a:gd name="T17" fmla="*/ 63 h 154"/>
                <a:gd name="T18" fmla="*/ 53 w 79"/>
                <a:gd name="T19" fmla="*/ 65 h 154"/>
                <a:gd name="T20" fmla="*/ 56 w 79"/>
                <a:gd name="T21" fmla="*/ 60 h 154"/>
                <a:gd name="T22" fmla="*/ 49 w 79"/>
                <a:gd name="T23" fmla="*/ 61 h 154"/>
                <a:gd name="T24" fmla="*/ 52 w 79"/>
                <a:gd name="T25" fmla="*/ 56 h 154"/>
                <a:gd name="T26" fmla="*/ 45 w 79"/>
                <a:gd name="T27" fmla="*/ 57 h 154"/>
                <a:gd name="T28" fmla="*/ 48 w 79"/>
                <a:gd name="T29" fmla="*/ 52 h 154"/>
                <a:gd name="T30" fmla="*/ 37 w 79"/>
                <a:gd name="T31" fmla="*/ 58 h 154"/>
                <a:gd name="T32" fmla="*/ 45 w 79"/>
                <a:gd name="T33" fmla="*/ 49 h 154"/>
                <a:gd name="T34" fmla="*/ 38 w 79"/>
                <a:gd name="T35" fmla="*/ 51 h 154"/>
                <a:gd name="T36" fmla="*/ 41 w 79"/>
                <a:gd name="T37" fmla="*/ 45 h 154"/>
                <a:gd name="T38" fmla="*/ 34 w 79"/>
                <a:gd name="T39" fmla="*/ 47 h 154"/>
                <a:gd name="T40" fmla="*/ 37 w 79"/>
                <a:gd name="T41" fmla="*/ 41 h 154"/>
                <a:gd name="T42" fmla="*/ 30 w 79"/>
                <a:gd name="T43" fmla="*/ 43 h 154"/>
                <a:gd name="T44" fmla="*/ 34 w 79"/>
                <a:gd name="T45" fmla="*/ 38 h 154"/>
                <a:gd name="T46" fmla="*/ 22 w 79"/>
                <a:gd name="T47" fmla="*/ 43 h 154"/>
                <a:gd name="T48" fmla="*/ 30 w 79"/>
                <a:gd name="T49" fmla="*/ 34 h 154"/>
                <a:gd name="T50" fmla="*/ 23 w 79"/>
                <a:gd name="T51" fmla="*/ 35 h 154"/>
                <a:gd name="T52" fmla="*/ 26 w 79"/>
                <a:gd name="T53" fmla="*/ 30 h 154"/>
                <a:gd name="T54" fmla="*/ 19 w 79"/>
                <a:gd name="T55" fmla="*/ 31 h 154"/>
                <a:gd name="T56" fmla="*/ 22 w 79"/>
                <a:gd name="T57" fmla="*/ 26 h 154"/>
                <a:gd name="T58" fmla="*/ 15 w 79"/>
                <a:gd name="T59" fmla="*/ 28 h 154"/>
                <a:gd name="T60" fmla="*/ 18 w 79"/>
                <a:gd name="T61" fmla="*/ 22 h 154"/>
                <a:gd name="T62" fmla="*/ 7 w 79"/>
                <a:gd name="T63" fmla="*/ 28 h 154"/>
                <a:gd name="T64" fmla="*/ 15 w 79"/>
                <a:gd name="T65" fmla="*/ 19 h 154"/>
                <a:gd name="T66" fmla="*/ 5 w 79"/>
                <a:gd name="T67" fmla="*/ 148 h 154"/>
                <a:gd name="T68" fmla="*/ 0 w 79"/>
                <a:gd name="T69" fmla="*/ 3 h 154"/>
                <a:gd name="T70" fmla="*/ 4 w 79"/>
                <a:gd name="T71" fmla="*/ 1 h 154"/>
                <a:gd name="T72" fmla="*/ 66 w 79"/>
                <a:gd name="T73" fmla="*/ 8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" h="154">
                  <a:moveTo>
                    <a:pt x="66" y="87"/>
                  </a:moveTo>
                  <a:cubicBezTo>
                    <a:pt x="74" y="78"/>
                    <a:pt x="74" y="78"/>
                    <a:pt x="74" y="78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66" y="87"/>
                    <a:pt x="66" y="87"/>
                    <a:pt x="6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2"/>
            <p:cNvSpPr/>
            <p:nvPr/>
          </p:nvSpPr>
          <p:spPr bwMode="auto">
            <a:xfrm>
              <a:off x="1892" y="541"/>
              <a:ext cx="97" cy="188"/>
            </a:xfrm>
            <a:custGeom>
              <a:avLst/>
              <a:gdLst>
                <a:gd name="T0" fmla="*/ 0 w 41"/>
                <a:gd name="T1" fmla="*/ 79 h 79"/>
                <a:gd name="T2" fmla="*/ 0 w 41"/>
                <a:gd name="T3" fmla="*/ 3 h 79"/>
                <a:gd name="T4" fmla="*/ 2 w 41"/>
                <a:gd name="T5" fmla="*/ 0 h 79"/>
                <a:gd name="T6" fmla="*/ 5 w 41"/>
                <a:gd name="T7" fmla="*/ 1 h 79"/>
                <a:gd name="T8" fmla="*/ 41 w 41"/>
                <a:gd name="T9" fmla="*/ 38 h 79"/>
                <a:gd name="T10" fmla="*/ 37 w 41"/>
                <a:gd name="T11" fmla="*/ 41 h 79"/>
                <a:gd name="T12" fmla="*/ 5 w 41"/>
                <a:gd name="T13" fmla="*/ 10 h 79"/>
                <a:gd name="T14" fmla="*/ 5 w 41"/>
                <a:gd name="T15" fmla="*/ 73 h 79"/>
                <a:gd name="T16" fmla="*/ 0 w 41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79">
                  <a:moveTo>
                    <a:pt x="0" y="7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3"/>
                    <a:pt x="5" y="73"/>
                    <a:pt x="5" y="73"/>
                  </a:cubicBezTo>
                  <a:lnTo>
                    <a:pt x="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754" y="529"/>
              <a:ext cx="447" cy="446"/>
            </a:xfrm>
            <a:custGeom>
              <a:avLst/>
              <a:gdLst>
                <a:gd name="T0" fmla="*/ 2 w 188"/>
                <a:gd name="T1" fmla="*/ 151 h 187"/>
                <a:gd name="T2" fmla="*/ 36 w 188"/>
                <a:gd name="T3" fmla="*/ 185 h 187"/>
                <a:gd name="T4" fmla="*/ 43 w 188"/>
                <a:gd name="T5" fmla="*/ 185 h 187"/>
                <a:gd name="T6" fmla="*/ 186 w 188"/>
                <a:gd name="T7" fmla="*/ 43 h 187"/>
                <a:gd name="T8" fmla="*/ 186 w 188"/>
                <a:gd name="T9" fmla="*/ 36 h 187"/>
                <a:gd name="T10" fmla="*/ 152 w 188"/>
                <a:gd name="T11" fmla="*/ 2 h 187"/>
                <a:gd name="T12" fmla="*/ 145 w 188"/>
                <a:gd name="T13" fmla="*/ 2 h 187"/>
                <a:gd name="T14" fmla="*/ 2 w 188"/>
                <a:gd name="T15" fmla="*/ 144 h 187"/>
                <a:gd name="T16" fmla="*/ 2 w 188"/>
                <a:gd name="T17" fmla="*/ 151 h 187"/>
                <a:gd name="T18" fmla="*/ 6 w 188"/>
                <a:gd name="T19" fmla="*/ 148 h 187"/>
                <a:gd name="T20" fmla="*/ 148 w 188"/>
                <a:gd name="T21" fmla="*/ 5 h 187"/>
                <a:gd name="T22" fmla="*/ 182 w 188"/>
                <a:gd name="T23" fmla="*/ 39 h 187"/>
                <a:gd name="T24" fmla="*/ 173 w 188"/>
                <a:gd name="T25" fmla="*/ 48 h 187"/>
                <a:gd name="T26" fmla="*/ 148 w 188"/>
                <a:gd name="T27" fmla="*/ 23 h 187"/>
                <a:gd name="T28" fmla="*/ 145 w 188"/>
                <a:gd name="T29" fmla="*/ 26 h 187"/>
                <a:gd name="T30" fmla="*/ 170 w 188"/>
                <a:gd name="T31" fmla="*/ 51 h 187"/>
                <a:gd name="T32" fmla="*/ 162 w 188"/>
                <a:gd name="T33" fmla="*/ 59 h 187"/>
                <a:gd name="T34" fmla="*/ 149 w 188"/>
                <a:gd name="T35" fmla="*/ 47 h 187"/>
                <a:gd name="T36" fmla="*/ 146 w 188"/>
                <a:gd name="T37" fmla="*/ 50 h 187"/>
                <a:gd name="T38" fmla="*/ 159 w 188"/>
                <a:gd name="T39" fmla="*/ 62 h 187"/>
                <a:gd name="T40" fmla="*/ 151 w 188"/>
                <a:gd name="T41" fmla="*/ 70 h 187"/>
                <a:gd name="T42" fmla="*/ 138 w 188"/>
                <a:gd name="T43" fmla="*/ 58 h 187"/>
                <a:gd name="T44" fmla="*/ 135 w 188"/>
                <a:gd name="T45" fmla="*/ 61 h 187"/>
                <a:gd name="T46" fmla="*/ 148 w 188"/>
                <a:gd name="T47" fmla="*/ 73 h 187"/>
                <a:gd name="T48" fmla="*/ 139 w 188"/>
                <a:gd name="T49" fmla="*/ 82 h 187"/>
                <a:gd name="T50" fmla="*/ 127 w 188"/>
                <a:gd name="T51" fmla="*/ 69 h 187"/>
                <a:gd name="T52" fmla="*/ 124 w 188"/>
                <a:gd name="T53" fmla="*/ 72 h 187"/>
                <a:gd name="T54" fmla="*/ 136 w 188"/>
                <a:gd name="T55" fmla="*/ 85 h 187"/>
                <a:gd name="T56" fmla="*/ 128 w 188"/>
                <a:gd name="T57" fmla="*/ 93 h 187"/>
                <a:gd name="T58" fmla="*/ 103 w 188"/>
                <a:gd name="T59" fmla="*/ 68 h 187"/>
                <a:gd name="T60" fmla="*/ 100 w 188"/>
                <a:gd name="T61" fmla="*/ 71 h 187"/>
                <a:gd name="T62" fmla="*/ 125 w 188"/>
                <a:gd name="T63" fmla="*/ 96 h 187"/>
                <a:gd name="T64" fmla="*/ 117 w 188"/>
                <a:gd name="T65" fmla="*/ 104 h 187"/>
                <a:gd name="T66" fmla="*/ 104 w 188"/>
                <a:gd name="T67" fmla="*/ 92 h 187"/>
                <a:gd name="T68" fmla="*/ 101 w 188"/>
                <a:gd name="T69" fmla="*/ 95 h 187"/>
                <a:gd name="T70" fmla="*/ 114 w 188"/>
                <a:gd name="T71" fmla="*/ 107 h 187"/>
                <a:gd name="T72" fmla="*/ 106 w 188"/>
                <a:gd name="T73" fmla="*/ 115 h 187"/>
                <a:gd name="T74" fmla="*/ 93 w 188"/>
                <a:gd name="T75" fmla="*/ 103 h 187"/>
                <a:gd name="T76" fmla="*/ 90 w 188"/>
                <a:gd name="T77" fmla="*/ 105 h 187"/>
                <a:gd name="T78" fmla="*/ 103 w 188"/>
                <a:gd name="T79" fmla="*/ 118 h 187"/>
                <a:gd name="T80" fmla="*/ 94 w 188"/>
                <a:gd name="T81" fmla="*/ 127 h 187"/>
                <a:gd name="T82" fmla="*/ 82 w 188"/>
                <a:gd name="T83" fmla="*/ 114 h 187"/>
                <a:gd name="T84" fmla="*/ 79 w 188"/>
                <a:gd name="T85" fmla="*/ 117 h 187"/>
                <a:gd name="T86" fmla="*/ 91 w 188"/>
                <a:gd name="T87" fmla="*/ 130 h 187"/>
                <a:gd name="T88" fmla="*/ 84 w 188"/>
                <a:gd name="T89" fmla="*/ 137 h 187"/>
                <a:gd name="T90" fmla="*/ 59 w 188"/>
                <a:gd name="T91" fmla="*/ 111 h 187"/>
                <a:gd name="T92" fmla="*/ 56 w 188"/>
                <a:gd name="T93" fmla="*/ 114 h 187"/>
                <a:gd name="T94" fmla="*/ 81 w 188"/>
                <a:gd name="T95" fmla="*/ 140 h 187"/>
                <a:gd name="T96" fmla="*/ 74 w 188"/>
                <a:gd name="T97" fmla="*/ 147 h 187"/>
                <a:gd name="T98" fmla="*/ 61 w 188"/>
                <a:gd name="T99" fmla="*/ 135 h 187"/>
                <a:gd name="T100" fmla="*/ 58 w 188"/>
                <a:gd name="T101" fmla="*/ 138 h 187"/>
                <a:gd name="T102" fmla="*/ 71 w 188"/>
                <a:gd name="T103" fmla="*/ 150 h 187"/>
                <a:gd name="T104" fmla="*/ 63 w 188"/>
                <a:gd name="T105" fmla="*/ 158 h 187"/>
                <a:gd name="T106" fmla="*/ 50 w 188"/>
                <a:gd name="T107" fmla="*/ 146 h 187"/>
                <a:gd name="T108" fmla="*/ 47 w 188"/>
                <a:gd name="T109" fmla="*/ 149 h 187"/>
                <a:gd name="T110" fmla="*/ 60 w 188"/>
                <a:gd name="T111" fmla="*/ 161 h 187"/>
                <a:gd name="T112" fmla="*/ 51 w 188"/>
                <a:gd name="T113" fmla="*/ 170 h 187"/>
                <a:gd name="T114" fmla="*/ 38 w 188"/>
                <a:gd name="T115" fmla="*/ 158 h 187"/>
                <a:gd name="T116" fmla="*/ 35 w 188"/>
                <a:gd name="T117" fmla="*/ 161 h 187"/>
                <a:gd name="T118" fmla="*/ 48 w 188"/>
                <a:gd name="T119" fmla="*/ 173 h 187"/>
                <a:gd name="T120" fmla="*/ 40 w 188"/>
                <a:gd name="T121" fmla="*/ 182 h 187"/>
                <a:gd name="T122" fmla="*/ 6 w 188"/>
                <a:gd name="T123" fmla="*/ 14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" h="187">
                  <a:moveTo>
                    <a:pt x="2" y="151"/>
                  </a:moveTo>
                  <a:cubicBezTo>
                    <a:pt x="36" y="185"/>
                    <a:pt x="36" y="185"/>
                    <a:pt x="36" y="185"/>
                  </a:cubicBezTo>
                  <a:cubicBezTo>
                    <a:pt x="38" y="187"/>
                    <a:pt x="41" y="187"/>
                    <a:pt x="43" y="185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8" y="41"/>
                    <a:pt x="188" y="37"/>
                    <a:pt x="186" y="3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0" y="0"/>
                    <a:pt x="147" y="0"/>
                    <a:pt x="145" y="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0" y="146"/>
                    <a:pt x="0" y="150"/>
                    <a:pt x="2" y="151"/>
                  </a:cubicBezTo>
                  <a:close/>
                  <a:moveTo>
                    <a:pt x="6" y="148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2" y="59"/>
                    <a:pt x="162" y="59"/>
                    <a:pt x="162" y="59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0" y="182"/>
                    <a:pt x="40" y="182"/>
                    <a:pt x="40" y="182"/>
                  </a:cubicBezTo>
                  <a:lnTo>
                    <a:pt x="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Freeform 5"/>
          <p:cNvSpPr>
            <a:spLocks noChangeAspect="1" noEditPoints="1"/>
          </p:cNvSpPr>
          <p:nvPr/>
        </p:nvSpPr>
        <p:spPr bwMode="auto">
          <a:xfrm>
            <a:off x="7067550" y="5860415"/>
            <a:ext cx="465455" cy="344805"/>
          </a:xfrm>
          <a:custGeom>
            <a:avLst/>
            <a:gdLst>
              <a:gd name="T0" fmla="*/ 243 w 263"/>
              <a:gd name="T1" fmla="*/ 34 h 194"/>
              <a:gd name="T2" fmla="*/ 250 w 263"/>
              <a:gd name="T3" fmla="*/ 26 h 194"/>
              <a:gd name="T4" fmla="*/ 29 w 263"/>
              <a:gd name="T5" fmla="*/ 19 h 194"/>
              <a:gd name="T6" fmla="*/ 23 w 263"/>
              <a:gd name="T7" fmla="*/ 69 h 194"/>
              <a:gd name="T8" fmla="*/ 19 w 263"/>
              <a:gd name="T9" fmla="*/ 80 h 194"/>
              <a:gd name="T10" fmla="*/ 25 w 263"/>
              <a:gd name="T11" fmla="*/ 105 h 194"/>
              <a:gd name="T12" fmla="*/ 14 w 263"/>
              <a:gd name="T13" fmla="*/ 116 h 194"/>
              <a:gd name="T14" fmla="*/ 21 w 263"/>
              <a:gd name="T15" fmla="*/ 165 h 194"/>
              <a:gd name="T16" fmla="*/ 246 w 263"/>
              <a:gd name="T17" fmla="*/ 161 h 194"/>
              <a:gd name="T18" fmla="*/ 236 w 263"/>
              <a:gd name="T19" fmla="*/ 127 h 194"/>
              <a:gd name="T20" fmla="*/ 243 w 263"/>
              <a:gd name="T21" fmla="*/ 119 h 194"/>
              <a:gd name="T22" fmla="*/ 248 w 263"/>
              <a:gd name="T23" fmla="*/ 92 h 194"/>
              <a:gd name="T24" fmla="*/ 254 w 263"/>
              <a:gd name="T25" fmla="*/ 68 h 194"/>
              <a:gd name="T26" fmla="*/ 124 w 263"/>
              <a:gd name="T27" fmla="*/ 58 h 194"/>
              <a:gd name="T28" fmla="*/ 224 w 263"/>
              <a:gd name="T29" fmla="*/ 38 h 194"/>
              <a:gd name="T30" fmla="*/ 233 w 263"/>
              <a:gd name="T31" fmla="*/ 57 h 194"/>
              <a:gd name="T32" fmla="*/ 220 w 263"/>
              <a:gd name="T33" fmla="*/ 64 h 194"/>
              <a:gd name="T34" fmla="*/ 124 w 263"/>
              <a:gd name="T35" fmla="*/ 58 h 194"/>
              <a:gd name="T36" fmla="*/ 38 w 263"/>
              <a:gd name="T37" fmla="*/ 84 h 194"/>
              <a:gd name="T38" fmla="*/ 118 w 263"/>
              <a:gd name="T39" fmla="*/ 101 h 194"/>
              <a:gd name="T40" fmla="*/ 118 w 263"/>
              <a:gd name="T41" fmla="*/ 101 h 194"/>
              <a:gd name="T42" fmla="*/ 139 w 263"/>
              <a:gd name="T43" fmla="*/ 134 h 194"/>
              <a:gd name="T44" fmla="*/ 29 w 263"/>
              <a:gd name="T45" fmla="*/ 107 h 194"/>
              <a:gd name="T46" fmla="*/ 27 w 263"/>
              <a:gd name="T47" fmla="*/ 82 h 194"/>
              <a:gd name="T48" fmla="*/ 26 w 263"/>
              <a:gd name="T49" fmla="*/ 31 h 194"/>
              <a:gd name="T50" fmla="*/ 31 w 263"/>
              <a:gd name="T51" fmla="*/ 29 h 194"/>
              <a:gd name="T52" fmla="*/ 120 w 263"/>
              <a:gd name="T53" fmla="*/ 58 h 194"/>
              <a:gd name="T54" fmla="*/ 36 w 263"/>
              <a:gd name="T55" fmla="*/ 65 h 194"/>
              <a:gd name="T56" fmla="*/ 31 w 263"/>
              <a:gd name="T57" fmla="*/ 63 h 194"/>
              <a:gd name="T58" fmla="*/ 111 w 263"/>
              <a:gd name="T59" fmla="*/ 181 h 194"/>
              <a:gd name="T60" fmla="*/ 24 w 263"/>
              <a:gd name="T61" fmla="*/ 156 h 194"/>
              <a:gd name="T62" fmla="*/ 18 w 263"/>
              <a:gd name="T63" fmla="*/ 124 h 194"/>
              <a:gd name="T64" fmla="*/ 24 w 263"/>
              <a:gd name="T65" fmla="*/ 122 h 194"/>
              <a:gd name="T66" fmla="*/ 112 w 263"/>
              <a:gd name="T67" fmla="*/ 151 h 194"/>
              <a:gd name="T68" fmla="*/ 225 w 263"/>
              <a:gd name="T69" fmla="*/ 150 h 194"/>
              <a:gd name="T70" fmla="*/ 116 w 263"/>
              <a:gd name="T71" fmla="*/ 181 h 194"/>
              <a:gd name="T72" fmla="*/ 140 w 263"/>
              <a:gd name="T73" fmla="*/ 147 h 194"/>
              <a:gd name="T74" fmla="*/ 157 w 263"/>
              <a:gd name="T75" fmla="*/ 143 h 194"/>
              <a:gd name="T76" fmla="*/ 228 w 263"/>
              <a:gd name="T77" fmla="*/ 129 h 194"/>
              <a:gd name="T78" fmla="*/ 231 w 263"/>
              <a:gd name="T79" fmla="*/ 110 h 194"/>
              <a:gd name="T80" fmla="*/ 222 w 263"/>
              <a:gd name="T81" fmla="*/ 112 h 194"/>
              <a:gd name="T82" fmla="*/ 143 w 263"/>
              <a:gd name="T83" fmla="*/ 105 h 194"/>
              <a:gd name="T84" fmla="*/ 231 w 263"/>
              <a:gd name="T85" fmla="*/ 76 h 194"/>
              <a:gd name="T86" fmla="*/ 240 w 263"/>
              <a:gd name="T87" fmla="*/ 91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3" h="194">
                <a:moveTo>
                  <a:pt x="238" y="59"/>
                </a:moveTo>
                <a:cubicBezTo>
                  <a:pt x="237" y="51"/>
                  <a:pt x="236" y="38"/>
                  <a:pt x="243" y="34"/>
                </a:cubicBezTo>
                <a:cubicBezTo>
                  <a:pt x="244" y="34"/>
                  <a:pt x="244" y="34"/>
                  <a:pt x="244" y="33"/>
                </a:cubicBezTo>
                <a:cubicBezTo>
                  <a:pt x="249" y="32"/>
                  <a:pt x="253" y="29"/>
                  <a:pt x="250" y="26"/>
                </a:cubicBezTo>
                <a:cubicBezTo>
                  <a:pt x="166" y="0"/>
                  <a:pt x="166" y="0"/>
                  <a:pt x="166" y="0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13" y="21"/>
                  <a:pt x="15" y="46"/>
                </a:cubicBezTo>
                <a:cubicBezTo>
                  <a:pt x="15" y="59"/>
                  <a:pt x="20" y="65"/>
                  <a:pt x="23" y="69"/>
                </a:cubicBezTo>
                <a:cubicBezTo>
                  <a:pt x="12" y="72"/>
                  <a:pt x="12" y="72"/>
                  <a:pt x="12" y="72"/>
                </a:cubicBezTo>
                <a:cubicBezTo>
                  <a:pt x="9" y="76"/>
                  <a:pt x="13" y="78"/>
                  <a:pt x="19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26" y="85"/>
                  <a:pt x="26" y="98"/>
                  <a:pt x="25" y="105"/>
                </a:cubicBezTo>
                <a:cubicBezTo>
                  <a:pt x="0" y="112"/>
                  <a:pt x="9" y="115"/>
                  <a:pt x="9" y="115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10" y="119"/>
                  <a:pt x="6" y="126"/>
                  <a:pt x="7" y="139"/>
                </a:cubicBezTo>
                <a:cubicBezTo>
                  <a:pt x="9" y="163"/>
                  <a:pt x="21" y="165"/>
                  <a:pt x="21" y="165"/>
                </a:cubicBezTo>
                <a:cubicBezTo>
                  <a:pt x="111" y="194"/>
                  <a:pt x="111" y="194"/>
                  <a:pt x="111" y="194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6" y="161"/>
                  <a:pt x="255" y="159"/>
                  <a:pt x="230" y="152"/>
                </a:cubicBezTo>
                <a:cubicBezTo>
                  <a:pt x="229" y="144"/>
                  <a:pt x="229" y="131"/>
                  <a:pt x="236" y="127"/>
                </a:cubicBezTo>
                <a:cubicBezTo>
                  <a:pt x="236" y="127"/>
                  <a:pt x="236" y="127"/>
                  <a:pt x="236" y="126"/>
                </a:cubicBezTo>
                <a:cubicBezTo>
                  <a:pt x="242" y="125"/>
                  <a:pt x="246" y="122"/>
                  <a:pt x="243" y="119"/>
                </a:cubicBezTo>
                <a:cubicBezTo>
                  <a:pt x="237" y="117"/>
                  <a:pt x="237" y="117"/>
                  <a:pt x="237" y="117"/>
                </a:cubicBezTo>
                <a:cubicBezTo>
                  <a:pt x="241" y="114"/>
                  <a:pt x="247" y="108"/>
                  <a:pt x="248" y="92"/>
                </a:cubicBezTo>
                <a:cubicBezTo>
                  <a:pt x="248" y="81"/>
                  <a:pt x="245" y="75"/>
                  <a:pt x="242" y="71"/>
                </a:cubicBezTo>
                <a:cubicBezTo>
                  <a:pt x="254" y="68"/>
                  <a:pt x="254" y="68"/>
                  <a:pt x="254" y="68"/>
                </a:cubicBezTo>
                <a:cubicBezTo>
                  <a:pt x="254" y="68"/>
                  <a:pt x="263" y="66"/>
                  <a:pt x="238" y="59"/>
                </a:cubicBezTo>
                <a:close/>
                <a:moveTo>
                  <a:pt x="124" y="58"/>
                </a:moveTo>
                <a:cubicBezTo>
                  <a:pt x="147" y="54"/>
                  <a:pt x="147" y="54"/>
                  <a:pt x="147" y="54"/>
                </a:cubicBezTo>
                <a:cubicBezTo>
                  <a:pt x="224" y="38"/>
                  <a:pt x="224" y="38"/>
                  <a:pt x="224" y="38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2" y="42"/>
                  <a:pt x="232" y="51"/>
                  <a:pt x="233" y="57"/>
                </a:cubicBezTo>
                <a:cubicBezTo>
                  <a:pt x="233" y="59"/>
                  <a:pt x="233" y="60"/>
                  <a:pt x="233" y="61"/>
                </a:cubicBezTo>
                <a:cubicBezTo>
                  <a:pt x="220" y="64"/>
                  <a:pt x="220" y="64"/>
                  <a:pt x="220" y="64"/>
                </a:cubicBezTo>
                <a:cubicBezTo>
                  <a:pt x="123" y="88"/>
                  <a:pt x="123" y="88"/>
                  <a:pt x="123" y="88"/>
                </a:cubicBezTo>
                <a:lnTo>
                  <a:pt x="124" y="58"/>
                </a:lnTo>
                <a:close/>
                <a:moveTo>
                  <a:pt x="27" y="82"/>
                </a:moveTo>
                <a:cubicBezTo>
                  <a:pt x="38" y="84"/>
                  <a:pt x="38" y="84"/>
                  <a:pt x="38" y="84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06"/>
                  <a:pt x="30" y="105"/>
                  <a:pt x="30" y="104"/>
                </a:cubicBezTo>
                <a:cubicBezTo>
                  <a:pt x="30" y="98"/>
                  <a:pt x="30" y="89"/>
                  <a:pt x="27" y="82"/>
                </a:cubicBezTo>
                <a:close/>
                <a:moveTo>
                  <a:pt x="22" y="45"/>
                </a:moveTo>
                <a:cubicBezTo>
                  <a:pt x="22" y="38"/>
                  <a:pt x="23" y="33"/>
                  <a:pt x="26" y="31"/>
                </a:cubicBezTo>
                <a:cubicBezTo>
                  <a:pt x="27" y="30"/>
                  <a:pt x="29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90" y="49"/>
                  <a:pt x="90" y="49"/>
                  <a:pt x="90" y="49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36" y="65"/>
                  <a:pt x="36" y="65"/>
                  <a:pt x="36" y="65"/>
                </a:cubicBezTo>
                <a:cubicBezTo>
                  <a:pt x="32" y="64"/>
                  <a:pt x="32" y="64"/>
                  <a:pt x="32" y="64"/>
                </a:cubicBezTo>
                <a:cubicBezTo>
                  <a:pt x="32" y="64"/>
                  <a:pt x="31" y="64"/>
                  <a:pt x="31" y="63"/>
                </a:cubicBezTo>
                <a:cubicBezTo>
                  <a:pt x="31" y="63"/>
                  <a:pt x="23" y="63"/>
                  <a:pt x="22" y="45"/>
                </a:cubicBezTo>
                <a:close/>
                <a:moveTo>
                  <a:pt x="111" y="181"/>
                </a:move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6"/>
                </a:cubicBezTo>
                <a:cubicBezTo>
                  <a:pt x="23" y="156"/>
                  <a:pt x="15" y="156"/>
                  <a:pt x="15" y="138"/>
                </a:cubicBezTo>
                <a:cubicBezTo>
                  <a:pt x="15" y="131"/>
                  <a:pt x="16" y="126"/>
                  <a:pt x="18" y="124"/>
                </a:cubicBezTo>
                <a:cubicBezTo>
                  <a:pt x="20" y="123"/>
                  <a:pt x="21" y="122"/>
                  <a:pt x="23" y="122"/>
                </a:cubicBezTo>
                <a:cubicBezTo>
                  <a:pt x="23" y="122"/>
                  <a:pt x="24" y="122"/>
                  <a:pt x="24" y="122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12" y="151"/>
                  <a:pt x="112" y="151"/>
                  <a:pt x="112" y="151"/>
                </a:cubicBezTo>
                <a:lnTo>
                  <a:pt x="111" y="181"/>
                </a:lnTo>
                <a:close/>
                <a:moveTo>
                  <a:pt x="225" y="150"/>
                </a:moveTo>
                <a:cubicBezTo>
                  <a:pt x="225" y="152"/>
                  <a:pt x="225" y="153"/>
                  <a:pt x="225" y="154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40" y="147"/>
                  <a:pt x="140" y="147"/>
                  <a:pt x="140" y="147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57" y="143"/>
                  <a:pt x="157" y="143"/>
                  <a:pt x="157" y="143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28" y="129"/>
                  <a:pt x="228" y="129"/>
                  <a:pt x="228" y="129"/>
                </a:cubicBezTo>
                <a:cubicBezTo>
                  <a:pt x="224" y="135"/>
                  <a:pt x="224" y="144"/>
                  <a:pt x="225" y="150"/>
                </a:cubicBezTo>
                <a:close/>
                <a:moveTo>
                  <a:pt x="231" y="110"/>
                </a:moveTo>
                <a:cubicBezTo>
                  <a:pt x="231" y="110"/>
                  <a:pt x="231" y="110"/>
                  <a:pt x="230" y="110"/>
                </a:cubicBezTo>
                <a:cubicBezTo>
                  <a:pt x="222" y="112"/>
                  <a:pt x="222" y="112"/>
                  <a:pt x="222" y="112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231" y="76"/>
                  <a:pt x="231" y="76"/>
                  <a:pt x="231" y="76"/>
                </a:cubicBezTo>
                <a:cubicBezTo>
                  <a:pt x="231" y="76"/>
                  <a:pt x="234" y="75"/>
                  <a:pt x="237" y="78"/>
                </a:cubicBezTo>
                <a:cubicBezTo>
                  <a:pt x="239" y="80"/>
                  <a:pt x="240" y="85"/>
                  <a:pt x="240" y="91"/>
                </a:cubicBezTo>
                <a:cubicBezTo>
                  <a:pt x="239" y="109"/>
                  <a:pt x="231" y="110"/>
                  <a:pt x="231" y="11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9"/>
          <p:cNvSpPr txBox="1"/>
          <p:nvPr/>
        </p:nvSpPr>
        <p:spPr>
          <a:xfrm>
            <a:off x="580815" y="428072"/>
            <a:ext cx="34352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人工智能现阶段应用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7350" y="5420360"/>
            <a:ext cx="449643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2017、2018年的“加快人工智能等技术研发和转化”，“加强新一代人工智能研发应用”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72095" y="5459730"/>
            <a:ext cx="40830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今年政府工作报告中使用的是“深化大数据、人工智能等研发应用”表述方式。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6010"/>
            <a:ext cx="12190730" cy="50800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9"/>
          <p:cNvSpPr txBox="1"/>
          <p:nvPr/>
        </p:nvSpPr>
        <p:spPr>
          <a:xfrm>
            <a:off x="580815" y="428072"/>
            <a:ext cx="3435256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中国的人工智能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4810" y="1463040"/>
            <a:ext cx="10260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我们进入了赛道，并且跑的还很快。</a:t>
            </a:r>
            <a:endParaRPr lang="en-US" altLang="zh-CN" sz="320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70" y="2176145"/>
            <a:ext cx="6897370" cy="3599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7660" y="5253355"/>
            <a:ext cx="3400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毫无争议的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黑段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5805" y="5999480"/>
            <a:ext cx="10223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国际数据公司（</a:t>
            </a:r>
            <a:r>
              <a:rPr lang="en-US" altLang="zh-CN" b="1">
                <a:solidFill>
                  <a:schemeClr val="bg1"/>
                </a:solidFill>
              </a:rPr>
              <a:t>IDC</a:t>
            </a:r>
            <a:r>
              <a:rPr lang="zh-CN" altLang="en-US" b="1">
                <a:solidFill>
                  <a:schemeClr val="bg1"/>
                </a:solidFill>
              </a:rPr>
              <a:t>）发布，</a:t>
            </a:r>
            <a:r>
              <a:rPr lang="en-US" altLang="zh-CN" b="1">
                <a:solidFill>
                  <a:schemeClr val="bg1"/>
                </a:solidFill>
              </a:rPr>
              <a:t>2019</a:t>
            </a:r>
            <a:r>
              <a:rPr lang="zh-CN" altLang="en-US" b="1">
                <a:solidFill>
                  <a:schemeClr val="bg1"/>
                </a:solidFill>
              </a:rPr>
              <a:t>年上半年中国人工智能市场规模达到</a:t>
            </a:r>
            <a:r>
              <a:rPr lang="en-US" altLang="zh-CN" b="1">
                <a:solidFill>
                  <a:schemeClr val="bg1"/>
                </a:solidFill>
              </a:rPr>
              <a:t>17.6</a:t>
            </a:r>
            <a:r>
              <a:rPr lang="zh-CN" altLang="en-US" b="1">
                <a:solidFill>
                  <a:schemeClr val="bg1"/>
                </a:solidFill>
              </a:rPr>
              <a:t>亿美元（</a:t>
            </a:r>
            <a:r>
              <a:rPr lang="en-US" altLang="zh-CN" b="1">
                <a:solidFill>
                  <a:schemeClr val="bg1"/>
                </a:solidFill>
              </a:rPr>
              <a:t>123.8</a:t>
            </a:r>
            <a:r>
              <a:rPr lang="zh-CN" altLang="en-US" b="1">
                <a:solidFill>
                  <a:schemeClr val="bg1"/>
                </a:solidFill>
              </a:rPr>
              <a:t>亿人民币）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6010"/>
            <a:ext cx="12190730" cy="50800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47723" y="2514600"/>
            <a:ext cx="914400" cy="914400"/>
          </a:xfrm>
          <a:prstGeom prst="ellipse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963861" y="4327525"/>
            <a:ext cx="914400" cy="914400"/>
          </a:xfrm>
          <a:prstGeom prst="ellipse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375273" y="2514600"/>
            <a:ext cx="914400" cy="914400"/>
          </a:xfrm>
          <a:prstGeom prst="ellipse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851773" y="4327525"/>
            <a:ext cx="914400" cy="914400"/>
          </a:xfrm>
          <a:prstGeom prst="ellipse">
            <a:avLst/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cxnSp>
        <p:nvCxnSpPr>
          <p:cNvPr id="39" name="直接箭头连接符 38"/>
          <p:cNvCxnSpPr>
            <a:stCxn id="35" idx="5"/>
            <a:endCxn id="36" idx="1"/>
          </p:cNvCxnSpPr>
          <p:nvPr/>
        </p:nvCxnSpPr>
        <p:spPr>
          <a:xfrm>
            <a:off x="1628773" y="3295650"/>
            <a:ext cx="1468438" cy="1165225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40" name="直接箭头连接符 39"/>
          <p:cNvCxnSpPr>
            <a:stCxn id="36" idx="7"/>
            <a:endCxn id="37" idx="3"/>
          </p:cNvCxnSpPr>
          <p:nvPr/>
        </p:nvCxnSpPr>
        <p:spPr>
          <a:xfrm flipV="1">
            <a:off x="3743323" y="3295650"/>
            <a:ext cx="1765300" cy="1165225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41" name="直接箭头连接符 40"/>
          <p:cNvCxnSpPr>
            <a:stCxn id="37" idx="5"/>
            <a:endCxn id="38" idx="1"/>
          </p:cNvCxnSpPr>
          <p:nvPr/>
        </p:nvCxnSpPr>
        <p:spPr>
          <a:xfrm>
            <a:off x="6156323" y="3295650"/>
            <a:ext cx="1828800" cy="1165225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triangle"/>
          </a:ln>
          <a:effectLst/>
        </p:spPr>
      </p:cxnSp>
      <p:sp>
        <p:nvSpPr>
          <p:cNvPr id="42" name="椭圆 41"/>
          <p:cNvSpPr>
            <a:spLocks noChangeAspect="1"/>
          </p:cNvSpPr>
          <p:nvPr/>
        </p:nvSpPr>
        <p:spPr>
          <a:xfrm>
            <a:off x="1455736" y="3171825"/>
            <a:ext cx="306387" cy="3063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590923" y="4327525"/>
            <a:ext cx="306388" cy="3063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8570911" y="4821237"/>
            <a:ext cx="306387" cy="3063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rPr>
              <a:t>4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16"/>
          <p:cNvSpPr txBox="1">
            <a:spLocks noChangeArrowheads="1"/>
          </p:cNvSpPr>
          <p:nvPr/>
        </p:nvSpPr>
        <p:spPr bwMode="auto">
          <a:xfrm>
            <a:off x="6487795" y="2514600"/>
            <a:ext cx="43192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中国已经成为全球人工智能专利布局最多的国家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数量略微领先于美国和日本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923096" y="2526665"/>
            <a:ext cx="30003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中国人工智能论文总量和高被引论文数量都是世界第一</a:t>
            </a:r>
          </a:p>
        </p:txBody>
      </p:sp>
      <p:sp>
        <p:nvSpPr>
          <p:cNvPr id="53" name="Freeform 5"/>
          <p:cNvSpPr>
            <a:spLocks noChangeAspect="1" noEditPoints="1"/>
          </p:cNvSpPr>
          <p:nvPr/>
        </p:nvSpPr>
        <p:spPr bwMode="auto">
          <a:xfrm>
            <a:off x="1035048" y="2714625"/>
            <a:ext cx="539750" cy="514350"/>
          </a:xfrm>
          <a:custGeom>
            <a:avLst/>
            <a:gdLst>
              <a:gd name="T0" fmla="*/ 330013 w 2389"/>
              <a:gd name="T1" fmla="*/ 491776 h 2272"/>
              <a:gd name="T2" fmla="*/ 329108 w 2389"/>
              <a:gd name="T3" fmla="*/ 460800 h 2272"/>
              <a:gd name="T4" fmla="*/ 433989 w 2389"/>
              <a:gd name="T5" fmla="*/ 400430 h 2272"/>
              <a:gd name="T6" fmla="*/ 415454 w 2389"/>
              <a:gd name="T7" fmla="*/ 351139 h 2272"/>
              <a:gd name="T8" fmla="*/ 418393 w 2389"/>
              <a:gd name="T9" fmla="*/ 291222 h 2272"/>
              <a:gd name="T10" fmla="*/ 333177 w 2389"/>
              <a:gd name="T11" fmla="*/ 219773 h 2272"/>
              <a:gd name="T12" fmla="*/ 409125 w 2389"/>
              <a:gd name="T13" fmla="*/ 113956 h 2272"/>
              <a:gd name="T14" fmla="*/ 304923 w 2389"/>
              <a:gd name="T15" fmla="*/ 30976 h 2272"/>
              <a:gd name="T16" fmla="*/ 324588 w 2389"/>
              <a:gd name="T17" fmla="*/ 99712 h 2272"/>
              <a:gd name="T18" fmla="*/ 295655 w 2389"/>
              <a:gd name="T19" fmla="*/ 169352 h 2272"/>
              <a:gd name="T20" fmla="*/ 207501 w 2389"/>
              <a:gd name="T21" fmla="*/ 163021 h 2272"/>
              <a:gd name="T22" fmla="*/ 230331 w 2389"/>
              <a:gd name="T23" fmla="*/ 217512 h 2272"/>
              <a:gd name="T24" fmla="*/ 288196 w 2389"/>
              <a:gd name="T25" fmla="*/ 292126 h 2272"/>
              <a:gd name="T26" fmla="*/ 193035 w 2389"/>
              <a:gd name="T27" fmla="*/ 308180 h 2272"/>
              <a:gd name="T28" fmla="*/ 131327 w 2389"/>
              <a:gd name="T29" fmla="*/ 227687 h 2272"/>
              <a:gd name="T30" fmla="*/ 75948 w 2389"/>
              <a:gd name="T31" fmla="*/ 247358 h 2272"/>
              <a:gd name="T32" fmla="*/ 77304 w 2389"/>
              <a:gd name="T33" fmla="*/ 280143 h 2272"/>
              <a:gd name="T34" fmla="*/ 45433 w 2389"/>
              <a:gd name="T35" fmla="*/ 247358 h 2272"/>
              <a:gd name="T36" fmla="*/ 540000 w 2389"/>
              <a:gd name="T37" fmla="*/ 247358 h 2272"/>
              <a:gd name="T38" fmla="*/ 294073 w 2389"/>
              <a:gd name="T39" fmla="*/ 347069 h 2272"/>
              <a:gd name="T40" fmla="*/ 334081 w 2389"/>
              <a:gd name="T41" fmla="*/ 316319 h 2272"/>
              <a:gd name="T42" fmla="*/ 218351 w 2389"/>
              <a:gd name="T43" fmla="*/ 342773 h 2272"/>
              <a:gd name="T44" fmla="*/ 53344 w 2389"/>
              <a:gd name="T45" fmla="*/ 314058 h 2272"/>
              <a:gd name="T46" fmla="*/ 46789 w 2389"/>
              <a:gd name="T47" fmla="*/ 335086 h 2272"/>
              <a:gd name="T48" fmla="*/ 72784 w 2389"/>
              <a:gd name="T49" fmla="*/ 413996 h 2272"/>
              <a:gd name="T50" fmla="*/ 11754 w 2389"/>
              <a:gd name="T51" fmla="*/ 391612 h 2272"/>
              <a:gd name="T52" fmla="*/ 2938 w 2389"/>
              <a:gd name="T53" fmla="*/ 407439 h 2272"/>
              <a:gd name="T54" fmla="*/ 25090 w 2389"/>
              <a:gd name="T55" fmla="*/ 446555 h 2272"/>
              <a:gd name="T56" fmla="*/ 40460 w 2389"/>
              <a:gd name="T57" fmla="*/ 479114 h 2272"/>
              <a:gd name="T58" fmla="*/ 354424 w 2389"/>
              <a:gd name="T59" fmla="*/ 319485 h 2272"/>
              <a:gd name="T60" fmla="*/ 291134 w 2389"/>
              <a:gd name="T61" fmla="*/ 422136 h 2272"/>
              <a:gd name="T62" fmla="*/ 304018 w 2389"/>
              <a:gd name="T63" fmla="*/ 477984 h 2272"/>
              <a:gd name="T64" fmla="*/ 280285 w 2389"/>
              <a:gd name="T65" fmla="*/ 511899 h 2272"/>
              <a:gd name="T66" fmla="*/ 220159 w 2389"/>
              <a:gd name="T67" fmla="*/ 454469 h 22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89" h="2272">
                <a:moveTo>
                  <a:pt x="2389" y="1094"/>
                </a:moveTo>
                <a:cubicBezTo>
                  <a:pt x="2389" y="1641"/>
                  <a:pt x="1985" y="2095"/>
                  <a:pt x="1460" y="2175"/>
                </a:cubicBezTo>
                <a:cubicBezTo>
                  <a:pt x="1465" y="2151"/>
                  <a:pt x="1466" y="2126"/>
                  <a:pt x="1463" y="2100"/>
                </a:cubicBezTo>
                <a:cubicBezTo>
                  <a:pt x="1463" y="2100"/>
                  <a:pt x="1460" y="2074"/>
                  <a:pt x="1456" y="2038"/>
                </a:cubicBezTo>
                <a:cubicBezTo>
                  <a:pt x="1642" y="2007"/>
                  <a:pt x="1810" y="1921"/>
                  <a:pt x="1944" y="1798"/>
                </a:cubicBezTo>
                <a:cubicBezTo>
                  <a:pt x="1936" y="1792"/>
                  <a:pt x="1928" y="1783"/>
                  <a:pt x="1920" y="1771"/>
                </a:cubicBezTo>
                <a:cubicBezTo>
                  <a:pt x="1884" y="1720"/>
                  <a:pt x="1931" y="1669"/>
                  <a:pt x="1931" y="1623"/>
                </a:cubicBezTo>
                <a:cubicBezTo>
                  <a:pt x="1931" y="1579"/>
                  <a:pt x="1841" y="1583"/>
                  <a:pt x="1838" y="1553"/>
                </a:cubicBezTo>
                <a:cubicBezTo>
                  <a:pt x="1827" y="1452"/>
                  <a:pt x="1901" y="1450"/>
                  <a:pt x="1940" y="1411"/>
                </a:cubicBezTo>
                <a:cubicBezTo>
                  <a:pt x="1979" y="1372"/>
                  <a:pt x="1901" y="1282"/>
                  <a:pt x="1851" y="1288"/>
                </a:cubicBezTo>
                <a:cubicBezTo>
                  <a:pt x="1800" y="1294"/>
                  <a:pt x="1657" y="1265"/>
                  <a:pt x="1670" y="1155"/>
                </a:cubicBezTo>
                <a:cubicBezTo>
                  <a:pt x="1686" y="1022"/>
                  <a:pt x="1500" y="1034"/>
                  <a:pt x="1474" y="972"/>
                </a:cubicBezTo>
                <a:cubicBezTo>
                  <a:pt x="1435" y="881"/>
                  <a:pt x="1499" y="770"/>
                  <a:pt x="1583" y="745"/>
                </a:cubicBezTo>
                <a:cubicBezTo>
                  <a:pt x="1702" y="709"/>
                  <a:pt x="1820" y="612"/>
                  <a:pt x="1810" y="504"/>
                </a:cubicBezTo>
                <a:cubicBezTo>
                  <a:pt x="1800" y="381"/>
                  <a:pt x="1745" y="271"/>
                  <a:pt x="1653" y="205"/>
                </a:cubicBezTo>
                <a:cubicBezTo>
                  <a:pt x="1558" y="167"/>
                  <a:pt x="1456" y="143"/>
                  <a:pt x="1349" y="137"/>
                </a:cubicBezTo>
                <a:cubicBezTo>
                  <a:pt x="1253" y="141"/>
                  <a:pt x="1169" y="162"/>
                  <a:pt x="1173" y="206"/>
                </a:cubicBezTo>
                <a:cubicBezTo>
                  <a:pt x="1182" y="313"/>
                  <a:pt x="1487" y="341"/>
                  <a:pt x="1436" y="441"/>
                </a:cubicBezTo>
                <a:cubicBezTo>
                  <a:pt x="1410" y="493"/>
                  <a:pt x="1209" y="567"/>
                  <a:pt x="1247" y="645"/>
                </a:cubicBezTo>
                <a:cubicBezTo>
                  <a:pt x="1271" y="696"/>
                  <a:pt x="1331" y="652"/>
                  <a:pt x="1308" y="749"/>
                </a:cubicBezTo>
                <a:cubicBezTo>
                  <a:pt x="1298" y="794"/>
                  <a:pt x="1259" y="878"/>
                  <a:pt x="1199" y="884"/>
                </a:cubicBezTo>
                <a:cubicBezTo>
                  <a:pt x="1137" y="889"/>
                  <a:pt x="1086" y="726"/>
                  <a:pt x="918" y="721"/>
                </a:cubicBezTo>
                <a:cubicBezTo>
                  <a:pt x="839" y="718"/>
                  <a:pt x="727" y="844"/>
                  <a:pt x="822" y="934"/>
                </a:cubicBezTo>
                <a:cubicBezTo>
                  <a:pt x="879" y="988"/>
                  <a:pt x="987" y="869"/>
                  <a:pt x="1019" y="962"/>
                </a:cubicBezTo>
                <a:cubicBezTo>
                  <a:pt x="1041" y="1028"/>
                  <a:pt x="1016" y="1166"/>
                  <a:pt x="1121" y="1224"/>
                </a:cubicBezTo>
                <a:cubicBezTo>
                  <a:pt x="1159" y="1245"/>
                  <a:pt x="1217" y="1263"/>
                  <a:pt x="1275" y="1292"/>
                </a:cubicBezTo>
                <a:cubicBezTo>
                  <a:pt x="1189" y="1310"/>
                  <a:pt x="1084" y="1343"/>
                  <a:pt x="959" y="1391"/>
                </a:cubicBezTo>
                <a:cubicBezTo>
                  <a:pt x="854" y="1363"/>
                  <a:pt x="854" y="1363"/>
                  <a:pt x="854" y="1363"/>
                </a:cubicBezTo>
                <a:cubicBezTo>
                  <a:pt x="898" y="1326"/>
                  <a:pt x="969" y="1301"/>
                  <a:pt x="952" y="1221"/>
                </a:cubicBezTo>
                <a:cubicBezTo>
                  <a:pt x="925" y="1103"/>
                  <a:pt x="721" y="1148"/>
                  <a:pt x="581" y="1007"/>
                </a:cubicBezTo>
                <a:cubicBezTo>
                  <a:pt x="538" y="964"/>
                  <a:pt x="446" y="821"/>
                  <a:pt x="446" y="649"/>
                </a:cubicBezTo>
                <a:cubicBezTo>
                  <a:pt x="376" y="782"/>
                  <a:pt x="336" y="933"/>
                  <a:pt x="336" y="1094"/>
                </a:cubicBezTo>
                <a:cubicBezTo>
                  <a:pt x="336" y="1143"/>
                  <a:pt x="340" y="1192"/>
                  <a:pt x="347" y="1239"/>
                </a:cubicBezTo>
                <a:cubicBezTo>
                  <a:pt x="345" y="1239"/>
                  <a:pt x="344" y="1239"/>
                  <a:pt x="342" y="1239"/>
                </a:cubicBezTo>
                <a:cubicBezTo>
                  <a:pt x="298" y="1239"/>
                  <a:pt x="255" y="1248"/>
                  <a:pt x="214" y="1266"/>
                </a:cubicBezTo>
                <a:cubicBezTo>
                  <a:pt x="205" y="1210"/>
                  <a:pt x="201" y="1152"/>
                  <a:pt x="201" y="1094"/>
                </a:cubicBezTo>
                <a:cubicBezTo>
                  <a:pt x="201" y="491"/>
                  <a:pt x="691" y="0"/>
                  <a:pt x="1295" y="0"/>
                </a:cubicBezTo>
                <a:cubicBezTo>
                  <a:pt x="1898" y="0"/>
                  <a:pt x="2389" y="491"/>
                  <a:pt x="2389" y="1094"/>
                </a:cubicBezTo>
                <a:close/>
                <a:moveTo>
                  <a:pt x="1568" y="1413"/>
                </a:moveTo>
                <a:cubicBezTo>
                  <a:pt x="1301" y="1535"/>
                  <a:pt x="1301" y="1535"/>
                  <a:pt x="1301" y="1535"/>
                </a:cubicBezTo>
                <a:cubicBezTo>
                  <a:pt x="1305" y="1477"/>
                  <a:pt x="1305" y="1477"/>
                  <a:pt x="1305" y="1477"/>
                </a:cubicBezTo>
                <a:cubicBezTo>
                  <a:pt x="1478" y="1399"/>
                  <a:pt x="1478" y="1399"/>
                  <a:pt x="1478" y="1399"/>
                </a:cubicBezTo>
                <a:cubicBezTo>
                  <a:pt x="1453" y="1397"/>
                  <a:pt x="1428" y="1397"/>
                  <a:pt x="1402" y="1397"/>
                </a:cubicBezTo>
                <a:cubicBezTo>
                  <a:pt x="1307" y="1397"/>
                  <a:pt x="1145" y="1445"/>
                  <a:pt x="966" y="1516"/>
                </a:cubicBezTo>
                <a:cubicBezTo>
                  <a:pt x="393" y="1365"/>
                  <a:pt x="393" y="1365"/>
                  <a:pt x="393" y="1365"/>
                </a:cubicBezTo>
                <a:cubicBezTo>
                  <a:pt x="340" y="1351"/>
                  <a:pt x="283" y="1359"/>
                  <a:pt x="236" y="1389"/>
                </a:cubicBezTo>
                <a:cubicBezTo>
                  <a:pt x="208" y="1407"/>
                  <a:pt x="208" y="1407"/>
                  <a:pt x="208" y="1407"/>
                </a:cubicBezTo>
                <a:cubicBezTo>
                  <a:pt x="180" y="1424"/>
                  <a:pt x="180" y="1464"/>
                  <a:pt x="207" y="1482"/>
                </a:cubicBezTo>
                <a:cubicBezTo>
                  <a:pt x="551" y="1705"/>
                  <a:pt x="551" y="1705"/>
                  <a:pt x="551" y="1705"/>
                </a:cubicBezTo>
                <a:cubicBezTo>
                  <a:pt x="469" y="1747"/>
                  <a:pt x="391" y="1790"/>
                  <a:pt x="322" y="1831"/>
                </a:cubicBezTo>
                <a:cubicBezTo>
                  <a:pt x="145" y="1737"/>
                  <a:pt x="145" y="1737"/>
                  <a:pt x="145" y="1737"/>
                </a:cubicBezTo>
                <a:cubicBezTo>
                  <a:pt x="117" y="1722"/>
                  <a:pt x="82" y="1720"/>
                  <a:pt x="52" y="1732"/>
                </a:cubicBezTo>
                <a:cubicBezTo>
                  <a:pt x="35" y="1739"/>
                  <a:pt x="35" y="1739"/>
                  <a:pt x="35" y="1739"/>
                </a:cubicBezTo>
                <a:cubicBezTo>
                  <a:pt x="10" y="1749"/>
                  <a:pt x="0" y="1779"/>
                  <a:pt x="13" y="1802"/>
                </a:cubicBezTo>
                <a:cubicBezTo>
                  <a:pt x="111" y="1975"/>
                  <a:pt x="111" y="1975"/>
                  <a:pt x="111" y="1975"/>
                </a:cubicBezTo>
                <a:cubicBezTo>
                  <a:pt x="111" y="1975"/>
                  <a:pt x="111" y="1975"/>
                  <a:pt x="111" y="1975"/>
                </a:cubicBezTo>
                <a:cubicBezTo>
                  <a:pt x="74" y="2007"/>
                  <a:pt x="53" y="2033"/>
                  <a:pt x="53" y="2051"/>
                </a:cubicBezTo>
                <a:cubicBezTo>
                  <a:pt x="53" y="2105"/>
                  <a:pt x="120" y="2119"/>
                  <a:pt x="179" y="2119"/>
                </a:cubicBezTo>
                <a:cubicBezTo>
                  <a:pt x="284" y="2119"/>
                  <a:pt x="1671" y="1801"/>
                  <a:pt x="1671" y="1513"/>
                </a:cubicBezTo>
                <a:cubicBezTo>
                  <a:pt x="1671" y="1456"/>
                  <a:pt x="1632" y="1428"/>
                  <a:pt x="1568" y="1413"/>
                </a:cubicBezTo>
                <a:close/>
                <a:moveTo>
                  <a:pt x="983" y="1975"/>
                </a:moveTo>
                <a:cubicBezTo>
                  <a:pt x="1288" y="1867"/>
                  <a:pt x="1288" y="1867"/>
                  <a:pt x="1288" y="1867"/>
                </a:cubicBezTo>
                <a:cubicBezTo>
                  <a:pt x="1302" y="1862"/>
                  <a:pt x="1316" y="1871"/>
                  <a:pt x="1318" y="1885"/>
                </a:cubicBezTo>
                <a:cubicBezTo>
                  <a:pt x="1345" y="2114"/>
                  <a:pt x="1345" y="2114"/>
                  <a:pt x="1345" y="2114"/>
                </a:cubicBezTo>
                <a:cubicBezTo>
                  <a:pt x="1351" y="2171"/>
                  <a:pt x="1320" y="2226"/>
                  <a:pt x="1268" y="2251"/>
                </a:cubicBezTo>
                <a:cubicBezTo>
                  <a:pt x="1240" y="2264"/>
                  <a:pt x="1240" y="2264"/>
                  <a:pt x="1240" y="2264"/>
                </a:cubicBezTo>
                <a:cubicBezTo>
                  <a:pt x="1222" y="2272"/>
                  <a:pt x="1201" y="2268"/>
                  <a:pt x="1188" y="2253"/>
                </a:cubicBezTo>
                <a:cubicBezTo>
                  <a:pt x="974" y="2010"/>
                  <a:pt x="974" y="2010"/>
                  <a:pt x="974" y="2010"/>
                </a:cubicBezTo>
                <a:cubicBezTo>
                  <a:pt x="963" y="1998"/>
                  <a:pt x="968" y="1980"/>
                  <a:pt x="983" y="197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Freeform 22"/>
          <p:cNvSpPr>
            <a:spLocks noChangeAspect="1" noEditPoints="1"/>
          </p:cNvSpPr>
          <p:nvPr/>
        </p:nvSpPr>
        <p:spPr bwMode="auto">
          <a:xfrm>
            <a:off x="3152773" y="4524375"/>
            <a:ext cx="539750" cy="520700"/>
          </a:xfrm>
          <a:custGeom>
            <a:avLst/>
            <a:gdLst>
              <a:gd name="T0" fmla="*/ 349412 w 340"/>
              <a:gd name="T1" fmla="*/ 432345 h 328"/>
              <a:gd name="T2" fmla="*/ 349412 w 340"/>
              <a:gd name="T3" fmla="*/ 238425 h 328"/>
              <a:gd name="T4" fmla="*/ 462176 w 340"/>
              <a:gd name="T5" fmla="*/ 220941 h 328"/>
              <a:gd name="T6" fmla="*/ 258882 w 340"/>
              <a:gd name="T7" fmla="*/ 50864 h 328"/>
              <a:gd name="T8" fmla="*/ 50824 w 340"/>
              <a:gd name="T9" fmla="*/ 259089 h 328"/>
              <a:gd name="T10" fmla="*/ 258882 w 340"/>
              <a:gd name="T11" fmla="*/ 467314 h 328"/>
              <a:gd name="T12" fmla="*/ 292235 w 340"/>
              <a:gd name="T13" fmla="*/ 464135 h 328"/>
              <a:gd name="T14" fmla="*/ 333529 w 340"/>
              <a:gd name="T15" fmla="*/ 433934 h 328"/>
              <a:gd name="T16" fmla="*/ 349412 w 340"/>
              <a:gd name="T17" fmla="*/ 432345 h 328"/>
              <a:gd name="T18" fmla="*/ 297000 w 340"/>
              <a:gd name="T19" fmla="*/ 68349 h 328"/>
              <a:gd name="T20" fmla="*/ 274765 w 340"/>
              <a:gd name="T21" fmla="*/ 165308 h 328"/>
              <a:gd name="T22" fmla="*/ 252529 w 340"/>
              <a:gd name="T23" fmla="*/ 165308 h 328"/>
              <a:gd name="T24" fmla="*/ 236647 w 340"/>
              <a:gd name="T25" fmla="*/ 68349 h 328"/>
              <a:gd name="T26" fmla="*/ 297000 w 340"/>
              <a:gd name="T27" fmla="*/ 68349 h 328"/>
              <a:gd name="T28" fmla="*/ 258882 w 340"/>
              <a:gd name="T29" fmla="*/ 336975 h 328"/>
              <a:gd name="T30" fmla="*/ 181059 w 340"/>
              <a:gd name="T31" fmla="*/ 259089 h 328"/>
              <a:gd name="T32" fmla="*/ 258882 w 340"/>
              <a:gd name="T33" fmla="*/ 181203 h 328"/>
              <a:gd name="T34" fmla="*/ 336706 w 340"/>
              <a:gd name="T35" fmla="*/ 259089 h 328"/>
              <a:gd name="T36" fmla="*/ 258882 w 340"/>
              <a:gd name="T37" fmla="*/ 336975 h 328"/>
              <a:gd name="T38" fmla="*/ 258882 w 340"/>
              <a:gd name="T39" fmla="*/ 200277 h 328"/>
              <a:gd name="T40" fmla="*/ 200118 w 340"/>
              <a:gd name="T41" fmla="*/ 259089 h 328"/>
              <a:gd name="T42" fmla="*/ 258882 w 340"/>
              <a:gd name="T43" fmla="*/ 317901 h 328"/>
              <a:gd name="T44" fmla="*/ 317647 w 340"/>
              <a:gd name="T45" fmla="*/ 259089 h 328"/>
              <a:gd name="T46" fmla="*/ 258882 w 340"/>
              <a:gd name="T47" fmla="*/ 200277 h 328"/>
              <a:gd name="T48" fmla="*/ 258882 w 340"/>
              <a:gd name="T49" fmla="*/ 300416 h 328"/>
              <a:gd name="T50" fmla="*/ 217588 w 340"/>
              <a:gd name="T51" fmla="*/ 259089 h 328"/>
              <a:gd name="T52" fmla="*/ 258882 w 340"/>
              <a:gd name="T53" fmla="*/ 217762 h 328"/>
              <a:gd name="T54" fmla="*/ 300176 w 340"/>
              <a:gd name="T55" fmla="*/ 259089 h 328"/>
              <a:gd name="T56" fmla="*/ 258882 w 340"/>
              <a:gd name="T57" fmla="*/ 300416 h 328"/>
              <a:gd name="T58" fmla="*/ 285882 w 340"/>
              <a:gd name="T59" fmla="*/ 500693 h 328"/>
              <a:gd name="T60" fmla="*/ 292235 w 340"/>
              <a:gd name="T61" fmla="*/ 514999 h 328"/>
              <a:gd name="T62" fmla="*/ 258882 w 340"/>
              <a:gd name="T63" fmla="*/ 518178 h 328"/>
              <a:gd name="T64" fmla="*/ 0 w 340"/>
              <a:gd name="T65" fmla="*/ 259089 h 328"/>
              <a:gd name="T66" fmla="*/ 258882 w 340"/>
              <a:gd name="T67" fmla="*/ 0 h 328"/>
              <a:gd name="T68" fmla="*/ 513000 w 340"/>
              <a:gd name="T69" fmla="*/ 212993 h 328"/>
              <a:gd name="T70" fmla="*/ 487588 w 340"/>
              <a:gd name="T71" fmla="*/ 216172 h 328"/>
              <a:gd name="T72" fmla="*/ 258882 w 340"/>
              <a:gd name="T73" fmla="*/ 25432 h 328"/>
              <a:gd name="T74" fmla="*/ 25412 w 340"/>
              <a:gd name="T75" fmla="*/ 259089 h 328"/>
              <a:gd name="T76" fmla="*/ 258882 w 340"/>
              <a:gd name="T77" fmla="*/ 492746 h 328"/>
              <a:gd name="T78" fmla="*/ 284294 w 340"/>
              <a:gd name="T79" fmla="*/ 491156 h 328"/>
              <a:gd name="T80" fmla="*/ 285882 w 340"/>
              <a:gd name="T81" fmla="*/ 500693 h 328"/>
              <a:gd name="T82" fmla="*/ 540000 w 340"/>
              <a:gd name="T83" fmla="*/ 225709 h 328"/>
              <a:gd name="T84" fmla="*/ 540000 w 340"/>
              <a:gd name="T85" fmla="*/ 449829 h 328"/>
              <a:gd name="T86" fmla="*/ 503471 w 340"/>
              <a:gd name="T87" fmla="*/ 489567 h 328"/>
              <a:gd name="T88" fmla="*/ 452647 w 340"/>
              <a:gd name="T89" fmla="*/ 467314 h 328"/>
              <a:gd name="T90" fmla="*/ 487588 w 340"/>
              <a:gd name="T91" fmla="*/ 422808 h 328"/>
              <a:gd name="T92" fmla="*/ 517765 w 340"/>
              <a:gd name="T93" fmla="*/ 424397 h 328"/>
              <a:gd name="T94" fmla="*/ 517765 w 340"/>
              <a:gd name="T95" fmla="*/ 289290 h 328"/>
              <a:gd name="T96" fmla="*/ 397059 w 340"/>
              <a:gd name="T97" fmla="*/ 311543 h 328"/>
              <a:gd name="T98" fmla="*/ 395471 w 340"/>
              <a:gd name="T99" fmla="*/ 480030 h 328"/>
              <a:gd name="T100" fmla="*/ 395471 w 340"/>
              <a:gd name="T101" fmla="*/ 480030 h 328"/>
              <a:gd name="T102" fmla="*/ 360529 w 340"/>
              <a:gd name="T103" fmla="*/ 516588 h 328"/>
              <a:gd name="T104" fmla="*/ 309706 w 340"/>
              <a:gd name="T105" fmla="*/ 494335 h 328"/>
              <a:gd name="T106" fmla="*/ 344647 w 340"/>
              <a:gd name="T107" fmla="*/ 451419 h 328"/>
              <a:gd name="T108" fmla="*/ 373235 w 340"/>
              <a:gd name="T109" fmla="*/ 451419 h 328"/>
              <a:gd name="T110" fmla="*/ 373235 w 340"/>
              <a:gd name="T111" fmla="*/ 252731 h 328"/>
              <a:gd name="T112" fmla="*/ 540000 w 340"/>
              <a:gd name="T113" fmla="*/ 225709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Group 25"/>
          <p:cNvGrpSpPr>
            <a:grpSpLocks noChangeAspect="1"/>
          </p:cNvGrpSpPr>
          <p:nvPr/>
        </p:nvGrpSpPr>
        <p:grpSpPr bwMode="auto">
          <a:xfrm>
            <a:off x="5587260" y="2715286"/>
            <a:ext cx="460367" cy="540000"/>
            <a:chOff x="5616" y="864"/>
            <a:chExt cx="1347" cy="1580"/>
          </a:xfrm>
          <a:solidFill>
            <a:sysClr val="window" lastClr="FFFFFF"/>
          </a:solidFill>
        </p:grpSpPr>
        <p:sp>
          <p:nvSpPr>
            <p:cNvPr id="56" name="Oval 26"/>
            <p:cNvSpPr>
              <a:spLocks noChangeArrowheads="1"/>
            </p:cNvSpPr>
            <p:nvPr/>
          </p:nvSpPr>
          <p:spPr bwMode="auto">
            <a:xfrm>
              <a:off x="6063" y="864"/>
              <a:ext cx="433" cy="4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charset="-122"/>
              </a:endParaRPr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6514" y="2146"/>
              <a:ext cx="449" cy="298"/>
            </a:xfrm>
            <a:custGeom>
              <a:avLst/>
              <a:gdLst>
                <a:gd name="T0" fmla="*/ 496 w 565"/>
                <a:gd name="T1" fmla="*/ 0 h 375"/>
                <a:gd name="T2" fmla="*/ 68 w 565"/>
                <a:gd name="T3" fmla="*/ 0 h 375"/>
                <a:gd name="T4" fmla="*/ 0 w 565"/>
                <a:gd name="T5" fmla="*/ 69 h 375"/>
                <a:gd name="T6" fmla="*/ 0 w 565"/>
                <a:gd name="T7" fmla="*/ 306 h 375"/>
                <a:gd name="T8" fmla="*/ 68 w 565"/>
                <a:gd name="T9" fmla="*/ 375 h 375"/>
                <a:gd name="T10" fmla="*/ 496 w 565"/>
                <a:gd name="T11" fmla="*/ 375 h 375"/>
                <a:gd name="T12" fmla="*/ 565 w 565"/>
                <a:gd name="T13" fmla="*/ 306 h 375"/>
                <a:gd name="T14" fmla="*/ 565 w 565"/>
                <a:gd name="T15" fmla="*/ 69 h 375"/>
                <a:gd name="T16" fmla="*/ 496 w 565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75">
                  <a:moveTo>
                    <a:pt x="496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1"/>
                    <a:pt x="0" y="69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44"/>
                    <a:pt x="30" y="375"/>
                    <a:pt x="68" y="375"/>
                  </a:cubicBezTo>
                  <a:cubicBezTo>
                    <a:pt x="496" y="375"/>
                    <a:pt x="496" y="375"/>
                    <a:pt x="496" y="375"/>
                  </a:cubicBezTo>
                  <a:cubicBezTo>
                    <a:pt x="534" y="375"/>
                    <a:pt x="565" y="344"/>
                    <a:pt x="565" y="306"/>
                  </a:cubicBezTo>
                  <a:cubicBezTo>
                    <a:pt x="565" y="69"/>
                    <a:pt x="565" y="69"/>
                    <a:pt x="565" y="69"/>
                  </a:cubicBezTo>
                  <a:cubicBezTo>
                    <a:pt x="565" y="31"/>
                    <a:pt x="534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charset="-122"/>
              </a:endParaRPr>
            </a:p>
          </p:txBody>
        </p:sp>
        <p:sp>
          <p:nvSpPr>
            <p:cNvPr id="58" name="Freeform 28"/>
            <p:cNvSpPr>
              <a:spLocks noEditPoints="1"/>
            </p:cNvSpPr>
            <p:nvPr/>
          </p:nvSpPr>
          <p:spPr bwMode="auto">
            <a:xfrm>
              <a:off x="5616" y="1080"/>
              <a:ext cx="1311" cy="1363"/>
            </a:xfrm>
            <a:custGeom>
              <a:avLst/>
              <a:gdLst>
                <a:gd name="T0" fmla="*/ 1163 w 1648"/>
                <a:gd name="T1" fmla="*/ 1265 h 1714"/>
                <a:gd name="T2" fmla="*/ 1537 w 1648"/>
                <a:gd name="T3" fmla="*/ 1276 h 1714"/>
                <a:gd name="T4" fmla="*/ 1604 w 1648"/>
                <a:gd name="T5" fmla="*/ 921 h 1714"/>
                <a:gd name="T6" fmla="*/ 1400 w 1648"/>
                <a:gd name="T7" fmla="*/ 344 h 1714"/>
                <a:gd name="T8" fmla="*/ 1124 w 1648"/>
                <a:gd name="T9" fmla="*/ 188 h 1714"/>
                <a:gd name="T10" fmla="*/ 1123 w 1648"/>
                <a:gd name="T11" fmla="*/ 188 h 1714"/>
                <a:gd name="T12" fmla="*/ 1054 w 1648"/>
                <a:gd name="T13" fmla="*/ 202 h 1714"/>
                <a:gd name="T14" fmla="*/ 994 w 1648"/>
                <a:gd name="T15" fmla="*/ 232 h 1714"/>
                <a:gd name="T16" fmla="*/ 930 w 1648"/>
                <a:gd name="T17" fmla="*/ 285 h 1714"/>
                <a:gd name="T18" fmla="*/ 869 w 1648"/>
                <a:gd name="T19" fmla="*/ 346 h 1714"/>
                <a:gd name="T20" fmla="*/ 588 w 1648"/>
                <a:gd name="T21" fmla="*/ 507 h 1714"/>
                <a:gd name="T22" fmla="*/ 586 w 1648"/>
                <a:gd name="T23" fmla="*/ 507 h 1714"/>
                <a:gd name="T24" fmla="*/ 660 w 1648"/>
                <a:gd name="T25" fmla="*/ 452 h 1714"/>
                <a:gd name="T26" fmla="*/ 668 w 1648"/>
                <a:gd name="T27" fmla="*/ 439 h 1714"/>
                <a:gd name="T28" fmla="*/ 664 w 1648"/>
                <a:gd name="T29" fmla="*/ 424 h 1714"/>
                <a:gd name="T30" fmla="*/ 375 w 1648"/>
                <a:gd name="T31" fmla="*/ 56 h 1714"/>
                <a:gd name="T32" fmla="*/ 348 w 1648"/>
                <a:gd name="T33" fmla="*/ 53 h 1714"/>
                <a:gd name="T34" fmla="*/ 275 w 1648"/>
                <a:gd name="T35" fmla="*/ 110 h 1714"/>
                <a:gd name="T36" fmla="*/ 186 w 1648"/>
                <a:gd name="T37" fmla="*/ 7 h 1714"/>
                <a:gd name="T38" fmla="*/ 169 w 1648"/>
                <a:gd name="T39" fmla="*/ 1 h 1714"/>
                <a:gd name="T40" fmla="*/ 154 w 1648"/>
                <a:gd name="T41" fmla="*/ 11 h 1714"/>
                <a:gd name="T42" fmla="*/ 3 w 1648"/>
                <a:gd name="T43" fmla="*/ 318 h 1714"/>
                <a:gd name="T44" fmla="*/ 6 w 1648"/>
                <a:gd name="T45" fmla="*/ 339 h 1714"/>
                <a:gd name="T46" fmla="*/ 276 w 1648"/>
                <a:gd name="T47" fmla="*/ 646 h 1714"/>
                <a:gd name="T48" fmla="*/ 311 w 1648"/>
                <a:gd name="T49" fmla="*/ 687 h 1714"/>
                <a:gd name="T50" fmla="*/ 334 w 1648"/>
                <a:gd name="T51" fmla="*/ 692 h 1714"/>
                <a:gd name="T52" fmla="*/ 337 w 1648"/>
                <a:gd name="T53" fmla="*/ 690 h 1714"/>
                <a:gd name="T54" fmla="*/ 368 w 1648"/>
                <a:gd name="T55" fmla="*/ 668 h 1714"/>
                <a:gd name="T56" fmla="*/ 444 w 1648"/>
                <a:gd name="T57" fmla="*/ 705 h 1714"/>
                <a:gd name="T58" fmla="*/ 631 w 1648"/>
                <a:gd name="T59" fmla="*/ 751 h 1714"/>
                <a:gd name="T60" fmla="*/ 905 w 1648"/>
                <a:gd name="T61" fmla="*/ 638 h 1714"/>
                <a:gd name="T62" fmla="*/ 991 w 1648"/>
                <a:gd name="T63" fmla="*/ 860 h 1714"/>
                <a:gd name="T64" fmla="*/ 611 w 1648"/>
                <a:gd name="T65" fmla="*/ 855 h 1714"/>
                <a:gd name="T66" fmla="*/ 297 w 1648"/>
                <a:gd name="T67" fmla="*/ 1521 h 1714"/>
                <a:gd name="T68" fmla="*/ 401 w 1648"/>
                <a:gd name="T69" fmla="*/ 1708 h 1714"/>
                <a:gd name="T70" fmla="*/ 443 w 1648"/>
                <a:gd name="T71" fmla="*/ 1714 h 1714"/>
                <a:gd name="T72" fmla="*/ 589 w 1648"/>
                <a:gd name="T73" fmla="*/ 1604 h 1714"/>
                <a:gd name="T74" fmla="*/ 784 w 1648"/>
                <a:gd name="T75" fmla="*/ 1111 h 1714"/>
                <a:gd name="T76" fmla="*/ 882 w 1648"/>
                <a:gd name="T77" fmla="*/ 1143 h 1714"/>
                <a:gd name="T78" fmla="*/ 694 w 1648"/>
                <a:gd name="T79" fmla="*/ 1525 h 1714"/>
                <a:gd name="T80" fmla="*/ 769 w 1648"/>
                <a:gd name="T81" fmla="*/ 1704 h 1714"/>
                <a:gd name="T82" fmla="*/ 821 w 1648"/>
                <a:gd name="T83" fmla="*/ 1714 h 1714"/>
                <a:gd name="T84" fmla="*/ 949 w 1648"/>
                <a:gd name="T85" fmla="*/ 1628 h 1714"/>
                <a:gd name="T86" fmla="*/ 1136 w 1648"/>
                <a:gd name="T87" fmla="*/ 1254 h 1714"/>
                <a:gd name="T88" fmla="*/ 1163 w 1648"/>
                <a:gd name="T89" fmla="*/ 1265 h 1714"/>
                <a:gd name="T90" fmla="*/ 176 w 1648"/>
                <a:gd name="T91" fmla="*/ 54 h 1714"/>
                <a:gd name="T92" fmla="*/ 245 w 1648"/>
                <a:gd name="T93" fmla="*/ 134 h 1714"/>
                <a:gd name="T94" fmla="*/ 70 w 1648"/>
                <a:gd name="T95" fmla="*/ 269 h 1714"/>
                <a:gd name="T96" fmla="*/ 176 w 1648"/>
                <a:gd name="T97" fmla="*/ 54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8" h="1714">
                  <a:moveTo>
                    <a:pt x="1163" y="1265"/>
                  </a:moveTo>
                  <a:cubicBezTo>
                    <a:pt x="1315" y="1328"/>
                    <a:pt x="1440" y="1358"/>
                    <a:pt x="1537" y="1276"/>
                  </a:cubicBezTo>
                  <a:cubicBezTo>
                    <a:pt x="1639" y="1186"/>
                    <a:pt x="1648" y="1050"/>
                    <a:pt x="1604" y="921"/>
                  </a:cubicBezTo>
                  <a:cubicBezTo>
                    <a:pt x="1400" y="344"/>
                    <a:pt x="1400" y="344"/>
                    <a:pt x="1400" y="344"/>
                  </a:cubicBezTo>
                  <a:cubicBezTo>
                    <a:pt x="1361" y="225"/>
                    <a:pt x="1230" y="180"/>
                    <a:pt x="1124" y="188"/>
                  </a:cubicBezTo>
                  <a:cubicBezTo>
                    <a:pt x="1123" y="188"/>
                    <a:pt x="1123" y="188"/>
                    <a:pt x="1123" y="188"/>
                  </a:cubicBezTo>
                  <a:cubicBezTo>
                    <a:pt x="1123" y="188"/>
                    <a:pt x="1086" y="193"/>
                    <a:pt x="1054" y="202"/>
                  </a:cubicBezTo>
                  <a:cubicBezTo>
                    <a:pt x="1021" y="212"/>
                    <a:pt x="994" y="232"/>
                    <a:pt x="994" y="232"/>
                  </a:cubicBezTo>
                  <a:cubicBezTo>
                    <a:pt x="971" y="246"/>
                    <a:pt x="950" y="264"/>
                    <a:pt x="930" y="285"/>
                  </a:cubicBezTo>
                  <a:cubicBezTo>
                    <a:pt x="909" y="305"/>
                    <a:pt x="888" y="326"/>
                    <a:pt x="869" y="346"/>
                  </a:cubicBezTo>
                  <a:cubicBezTo>
                    <a:pt x="745" y="469"/>
                    <a:pt x="682" y="532"/>
                    <a:pt x="588" y="507"/>
                  </a:cubicBezTo>
                  <a:cubicBezTo>
                    <a:pt x="588" y="507"/>
                    <a:pt x="587" y="507"/>
                    <a:pt x="586" y="507"/>
                  </a:cubicBezTo>
                  <a:cubicBezTo>
                    <a:pt x="660" y="452"/>
                    <a:pt x="660" y="452"/>
                    <a:pt x="660" y="452"/>
                  </a:cubicBezTo>
                  <a:cubicBezTo>
                    <a:pt x="665" y="448"/>
                    <a:pt x="667" y="444"/>
                    <a:pt x="668" y="439"/>
                  </a:cubicBezTo>
                  <a:cubicBezTo>
                    <a:pt x="669" y="434"/>
                    <a:pt x="667" y="428"/>
                    <a:pt x="664" y="424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69" y="48"/>
                    <a:pt x="357" y="46"/>
                    <a:pt x="348" y="53"/>
                  </a:cubicBezTo>
                  <a:cubicBezTo>
                    <a:pt x="275" y="110"/>
                    <a:pt x="275" y="110"/>
                    <a:pt x="275" y="110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2" y="2"/>
                    <a:pt x="176" y="0"/>
                    <a:pt x="169" y="1"/>
                  </a:cubicBezTo>
                  <a:cubicBezTo>
                    <a:pt x="163" y="1"/>
                    <a:pt x="157" y="5"/>
                    <a:pt x="154" y="11"/>
                  </a:cubicBezTo>
                  <a:cubicBezTo>
                    <a:pt x="3" y="318"/>
                    <a:pt x="3" y="318"/>
                    <a:pt x="3" y="318"/>
                  </a:cubicBezTo>
                  <a:cubicBezTo>
                    <a:pt x="0" y="325"/>
                    <a:pt x="1" y="333"/>
                    <a:pt x="6" y="339"/>
                  </a:cubicBezTo>
                  <a:cubicBezTo>
                    <a:pt x="276" y="646"/>
                    <a:pt x="276" y="646"/>
                    <a:pt x="276" y="646"/>
                  </a:cubicBezTo>
                  <a:cubicBezTo>
                    <a:pt x="311" y="687"/>
                    <a:pt x="311" y="687"/>
                    <a:pt x="311" y="687"/>
                  </a:cubicBezTo>
                  <a:cubicBezTo>
                    <a:pt x="317" y="694"/>
                    <a:pt x="326" y="696"/>
                    <a:pt x="334" y="692"/>
                  </a:cubicBezTo>
                  <a:cubicBezTo>
                    <a:pt x="335" y="692"/>
                    <a:pt x="336" y="691"/>
                    <a:pt x="337" y="690"/>
                  </a:cubicBezTo>
                  <a:cubicBezTo>
                    <a:pt x="368" y="668"/>
                    <a:pt x="368" y="668"/>
                    <a:pt x="368" y="668"/>
                  </a:cubicBezTo>
                  <a:cubicBezTo>
                    <a:pt x="396" y="684"/>
                    <a:pt x="421" y="696"/>
                    <a:pt x="444" y="705"/>
                  </a:cubicBezTo>
                  <a:cubicBezTo>
                    <a:pt x="512" y="738"/>
                    <a:pt x="574" y="751"/>
                    <a:pt x="631" y="751"/>
                  </a:cubicBezTo>
                  <a:cubicBezTo>
                    <a:pt x="737" y="751"/>
                    <a:pt x="826" y="703"/>
                    <a:pt x="905" y="638"/>
                  </a:cubicBezTo>
                  <a:cubicBezTo>
                    <a:pt x="991" y="860"/>
                    <a:pt x="991" y="860"/>
                    <a:pt x="991" y="860"/>
                  </a:cubicBezTo>
                  <a:cubicBezTo>
                    <a:pt x="844" y="803"/>
                    <a:pt x="710" y="776"/>
                    <a:pt x="611" y="855"/>
                  </a:cubicBezTo>
                  <a:cubicBezTo>
                    <a:pt x="465" y="971"/>
                    <a:pt x="343" y="1360"/>
                    <a:pt x="297" y="1521"/>
                  </a:cubicBezTo>
                  <a:cubicBezTo>
                    <a:pt x="274" y="1602"/>
                    <a:pt x="321" y="1685"/>
                    <a:pt x="401" y="1708"/>
                  </a:cubicBezTo>
                  <a:cubicBezTo>
                    <a:pt x="415" y="1712"/>
                    <a:pt x="429" y="1714"/>
                    <a:pt x="443" y="1714"/>
                  </a:cubicBezTo>
                  <a:cubicBezTo>
                    <a:pt x="509" y="1714"/>
                    <a:pt x="570" y="1671"/>
                    <a:pt x="589" y="1604"/>
                  </a:cubicBezTo>
                  <a:cubicBezTo>
                    <a:pt x="647" y="1397"/>
                    <a:pt x="733" y="1182"/>
                    <a:pt x="784" y="1111"/>
                  </a:cubicBezTo>
                  <a:cubicBezTo>
                    <a:pt x="808" y="1116"/>
                    <a:pt x="844" y="1128"/>
                    <a:pt x="882" y="1143"/>
                  </a:cubicBezTo>
                  <a:cubicBezTo>
                    <a:pt x="809" y="1246"/>
                    <a:pt x="771" y="1336"/>
                    <a:pt x="694" y="1525"/>
                  </a:cubicBezTo>
                  <a:cubicBezTo>
                    <a:pt x="665" y="1595"/>
                    <a:pt x="699" y="1675"/>
                    <a:pt x="769" y="1704"/>
                  </a:cubicBezTo>
                  <a:cubicBezTo>
                    <a:pt x="786" y="1711"/>
                    <a:pt x="804" y="1714"/>
                    <a:pt x="821" y="1714"/>
                  </a:cubicBezTo>
                  <a:cubicBezTo>
                    <a:pt x="875" y="1714"/>
                    <a:pt x="927" y="1682"/>
                    <a:pt x="949" y="1628"/>
                  </a:cubicBezTo>
                  <a:cubicBezTo>
                    <a:pt x="1027" y="1436"/>
                    <a:pt x="1052" y="1368"/>
                    <a:pt x="1136" y="1254"/>
                  </a:cubicBezTo>
                  <a:lnTo>
                    <a:pt x="1163" y="1265"/>
                  </a:lnTo>
                  <a:close/>
                  <a:moveTo>
                    <a:pt x="176" y="54"/>
                  </a:moveTo>
                  <a:cubicBezTo>
                    <a:pt x="245" y="134"/>
                    <a:pt x="245" y="134"/>
                    <a:pt x="245" y="134"/>
                  </a:cubicBezTo>
                  <a:cubicBezTo>
                    <a:pt x="70" y="269"/>
                    <a:pt x="70" y="269"/>
                    <a:pt x="70" y="269"/>
                  </a:cubicBezTo>
                  <a:lnTo>
                    <a:pt x="17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charset="-122"/>
              </a:endParaRPr>
            </a:p>
          </p:txBody>
        </p:sp>
      </p:grpSp>
      <p:grpSp>
        <p:nvGrpSpPr>
          <p:cNvPr id="59" name="Group 31"/>
          <p:cNvGrpSpPr>
            <a:grpSpLocks noChangeAspect="1"/>
          </p:cNvGrpSpPr>
          <p:nvPr/>
        </p:nvGrpSpPr>
        <p:grpSpPr bwMode="auto">
          <a:xfrm>
            <a:off x="8038730" y="4628121"/>
            <a:ext cx="540000" cy="299940"/>
            <a:chOff x="1333" y="2887"/>
            <a:chExt cx="2011" cy="1117"/>
          </a:xfrm>
          <a:solidFill>
            <a:sysClr val="window" lastClr="FFFFFF"/>
          </a:solidFill>
        </p:grpSpPr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569" y="2947"/>
              <a:ext cx="654" cy="6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charset="-122"/>
              </a:endParaRPr>
            </a:p>
          </p:txBody>
        </p:sp>
        <p:sp>
          <p:nvSpPr>
            <p:cNvPr id="61" name="Freeform 33"/>
            <p:cNvSpPr/>
            <p:nvPr/>
          </p:nvSpPr>
          <p:spPr bwMode="auto">
            <a:xfrm>
              <a:off x="1520" y="2887"/>
              <a:ext cx="1180" cy="837"/>
            </a:xfrm>
            <a:custGeom>
              <a:avLst/>
              <a:gdLst>
                <a:gd name="T0" fmla="*/ 664 w 1168"/>
                <a:gd name="T1" fmla="*/ 443 h 827"/>
                <a:gd name="T2" fmla="*/ 259 w 1168"/>
                <a:gd name="T3" fmla="*/ 733 h 827"/>
                <a:gd name="T4" fmla="*/ 318 w 1168"/>
                <a:gd name="T5" fmla="*/ 727 h 827"/>
                <a:gd name="T6" fmla="*/ 504 w 1168"/>
                <a:gd name="T7" fmla="*/ 799 h 827"/>
                <a:gd name="T8" fmla="*/ 566 w 1168"/>
                <a:gd name="T9" fmla="*/ 827 h 827"/>
                <a:gd name="T10" fmla="*/ 628 w 1168"/>
                <a:gd name="T11" fmla="*/ 799 h 827"/>
                <a:gd name="T12" fmla="*/ 815 w 1168"/>
                <a:gd name="T13" fmla="*/ 727 h 827"/>
                <a:gd name="T14" fmla="*/ 1002 w 1168"/>
                <a:gd name="T15" fmla="*/ 799 h 827"/>
                <a:gd name="T16" fmla="*/ 1064 w 1168"/>
                <a:gd name="T17" fmla="*/ 827 h 827"/>
                <a:gd name="T18" fmla="*/ 1126 w 1168"/>
                <a:gd name="T19" fmla="*/ 799 h 827"/>
                <a:gd name="T20" fmla="*/ 1168 w 1168"/>
                <a:gd name="T21" fmla="*/ 767 h 827"/>
                <a:gd name="T22" fmla="*/ 885 w 1168"/>
                <a:gd name="T23" fmla="*/ 289 h 827"/>
                <a:gd name="T24" fmla="*/ 498 w 1168"/>
                <a:gd name="T25" fmla="*/ 0 h 827"/>
                <a:gd name="T26" fmla="*/ 56 w 1168"/>
                <a:gd name="T27" fmla="*/ 125 h 827"/>
                <a:gd name="T28" fmla="*/ 0 w 1168"/>
                <a:gd name="T29" fmla="*/ 380 h 827"/>
                <a:gd name="T30" fmla="*/ 460 w 1168"/>
                <a:gd name="T31" fmla="*/ 290 h 827"/>
                <a:gd name="T32" fmla="*/ 664 w 1168"/>
                <a:gd name="T33" fmla="*/ 443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8" h="827">
                  <a:moveTo>
                    <a:pt x="664" y="443"/>
                  </a:moveTo>
                  <a:cubicBezTo>
                    <a:pt x="259" y="733"/>
                    <a:pt x="259" y="733"/>
                    <a:pt x="259" y="733"/>
                  </a:cubicBezTo>
                  <a:cubicBezTo>
                    <a:pt x="277" y="729"/>
                    <a:pt x="296" y="727"/>
                    <a:pt x="318" y="727"/>
                  </a:cubicBezTo>
                  <a:cubicBezTo>
                    <a:pt x="415" y="727"/>
                    <a:pt x="469" y="770"/>
                    <a:pt x="504" y="799"/>
                  </a:cubicBezTo>
                  <a:cubicBezTo>
                    <a:pt x="530" y="820"/>
                    <a:pt x="539" y="827"/>
                    <a:pt x="566" y="827"/>
                  </a:cubicBezTo>
                  <a:cubicBezTo>
                    <a:pt x="594" y="827"/>
                    <a:pt x="602" y="820"/>
                    <a:pt x="628" y="799"/>
                  </a:cubicBezTo>
                  <a:cubicBezTo>
                    <a:pt x="664" y="770"/>
                    <a:pt x="718" y="727"/>
                    <a:pt x="815" y="727"/>
                  </a:cubicBezTo>
                  <a:cubicBezTo>
                    <a:pt x="912" y="727"/>
                    <a:pt x="966" y="770"/>
                    <a:pt x="1002" y="799"/>
                  </a:cubicBezTo>
                  <a:cubicBezTo>
                    <a:pt x="1028" y="820"/>
                    <a:pt x="1036" y="827"/>
                    <a:pt x="1064" y="827"/>
                  </a:cubicBezTo>
                  <a:cubicBezTo>
                    <a:pt x="1091" y="827"/>
                    <a:pt x="1100" y="820"/>
                    <a:pt x="1126" y="799"/>
                  </a:cubicBezTo>
                  <a:cubicBezTo>
                    <a:pt x="1138" y="789"/>
                    <a:pt x="1152" y="778"/>
                    <a:pt x="1168" y="767"/>
                  </a:cubicBezTo>
                  <a:cubicBezTo>
                    <a:pt x="885" y="289"/>
                    <a:pt x="885" y="289"/>
                    <a:pt x="885" y="289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460" y="290"/>
                    <a:pt x="460" y="290"/>
                    <a:pt x="460" y="290"/>
                  </a:cubicBezTo>
                  <a:lnTo>
                    <a:pt x="664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charset="-122"/>
              </a:endParaRPr>
            </a:p>
          </p:txBody>
        </p:sp>
        <p:sp>
          <p:nvSpPr>
            <p:cNvPr id="62" name="Freeform 34"/>
            <p:cNvSpPr/>
            <p:nvPr/>
          </p:nvSpPr>
          <p:spPr bwMode="auto">
            <a:xfrm>
              <a:off x="1333" y="3703"/>
              <a:ext cx="2011" cy="301"/>
            </a:xfrm>
            <a:custGeom>
              <a:avLst/>
              <a:gdLst>
                <a:gd name="T0" fmla="*/ 1803 w 1990"/>
                <a:gd name="T1" fmla="*/ 71 h 298"/>
                <a:gd name="T2" fmla="*/ 1741 w 1990"/>
                <a:gd name="T3" fmla="*/ 99 h 298"/>
                <a:gd name="T4" fmla="*/ 1679 w 1990"/>
                <a:gd name="T5" fmla="*/ 71 h 298"/>
                <a:gd name="T6" fmla="*/ 1492 w 1990"/>
                <a:gd name="T7" fmla="*/ 0 h 298"/>
                <a:gd name="T8" fmla="*/ 1306 w 1990"/>
                <a:gd name="T9" fmla="*/ 71 h 298"/>
                <a:gd name="T10" fmla="*/ 1244 w 1990"/>
                <a:gd name="T11" fmla="*/ 99 h 298"/>
                <a:gd name="T12" fmla="*/ 1182 w 1990"/>
                <a:gd name="T13" fmla="*/ 71 h 298"/>
                <a:gd name="T14" fmla="*/ 995 w 1990"/>
                <a:gd name="T15" fmla="*/ 0 h 298"/>
                <a:gd name="T16" fmla="*/ 808 w 1990"/>
                <a:gd name="T17" fmla="*/ 71 h 298"/>
                <a:gd name="T18" fmla="*/ 746 w 1990"/>
                <a:gd name="T19" fmla="*/ 99 h 298"/>
                <a:gd name="T20" fmla="*/ 684 w 1990"/>
                <a:gd name="T21" fmla="*/ 71 h 298"/>
                <a:gd name="T22" fmla="*/ 498 w 1990"/>
                <a:gd name="T23" fmla="*/ 0 h 298"/>
                <a:gd name="T24" fmla="*/ 311 w 1990"/>
                <a:gd name="T25" fmla="*/ 71 h 298"/>
                <a:gd name="T26" fmla="*/ 249 w 1990"/>
                <a:gd name="T27" fmla="*/ 99 h 298"/>
                <a:gd name="T28" fmla="*/ 187 w 1990"/>
                <a:gd name="T29" fmla="*/ 71 h 298"/>
                <a:gd name="T30" fmla="*/ 0 w 1990"/>
                <a:gd name="T31" fmla="*/ 0 h 298"/>
                <a:gd name="T32" fmla="*/ 0 w 1990"/>
                <a:gd name="T33" fmla="*/ 199 h 298"/>
                <a:gd name="T34" fmla="*/ 62 w 1990"/>
                <a:gd name="T35" fmla="*/ 227 h 298"/>
                <a:gd name="T36" fmla="*/ 249 w 1990"/>
                <a:gd name="T37" fmla="*/ 298 h 298"/>
                <a:gd name="T38" fmla="*/ 436 w 1990"/>
                <a:gd name="T39" fmla="*/ 227 h 298"/>
                <a:gd name="T40" fmla="*/ 498 w 1990"/>
                <a:gd name="T41" fmla="*/ 199 h 298"/>
                <a:gd name="T42" fmla="*/ 560 w 1990"/>
                <a:gd name="T43" fmla="*/ 227 h 298"/>
                <a:gd name="T44" fmla="*/ 746 w 1990"/>
                <a:gd name="T45" fmla="*/ 298 h 298"/>
                <a:gd name="T46" fmla="*/ 933 w 1990"/>
                <a:gd name="T47" fmla="*/ 227 h 298"/>
                <a:gd name="T48" fmla="*/ 995 w 1990"/>
                <a:gd name="T49" fmla="*/ 199 h 298"/>
                <a:gd name="T50" fmla="*/ 1057 w 1990"/>
                <a:gd name="T51" fmla="*/ 227 h 298"/>
                <a:gd name="T52" fmla="*/ 1244 w 1990"/>
                <a:gd name="T53" fmla="*/ 298 h 298"/>
                <a:gd name="T54" fmla="*/ 1430 w 1990"/>
                <a:gd name="T55" fmla="*/ 227 h 298"/>
                <a:gd name="T56" fmla="*/ 1492 w 1990"/>
                <a:gd name="T57" fmla="*/ 199 h 298"/>
                <a:gd name="T58" fmla="*/ 1554 w 1990"/>
                <a:gd name="T59" fmla="*/ 227 h 298"/>
                <a:gd name="T60" fmla="*/ 1741 w 1990"/>
                <a:gd name="T61" fmla="*/ 298 h 298"/>
                <a:gd name="T62" fmla="*/ 1928 w 1990"/>
                <a:gd name="T63" fmla="*/ 227 h 298"/>
                <a:gd name="T64" fmla="*/ 1990 w 1990"/>
                <a:gd name="T65" fmla="*/ 199 h 298"/>
                <a:gd name="T66" fmla="*/ 1990 w 1990"/>
                <a:gd name="T67" fmla="*/ 0 h 298"/>
                <a:gd name="T68" fmla="*/ 1803 w 1990"/>
                <a:gd name="T69" fmla="*/ 7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0" h="298">
                  <a:moveTo>
                    <a:pt x="1803" y="71"/>
                  </a:moveTo>
                  <a:cubicBezTo>
                    <a:pt x="1777" y="92"/>
                    <a:pt x="1768" y="99"/>
                    <a:pt x="1741" y="99"/>
                  </a:cubicBezTo>
                  <a:cubicBezTo>
                    <a:pt x="1714" y="99"/>
                    <a:pt x="1705" y="92"/>
                    <a:pt x="1679" y="71"/>
                  </a:cubicBezTo>
                  <a:cubicBezTo>
                    <a:pt x="1643" y="43"/>
                    <a:pt x="1589" y="0"/>
                    <a:pt x="1492" y="0"/>
                  </a:cubicBezTo>
                  <a:cubicBezTo>
                    <a:pt x="1395" y="0"/>
                    <a:pt x="1341" y="43"/>
                    <a:pt x="1306" y="71"/>
                  </a:cubicBezTo>
                  <a:cubicBezTo>
                    <a:pt x="1280" y="92"/>
                    <a:pt x="1271" y="99"/>
                    <a:pt x="1244" y="99"/>
                  </a:cubicBezTo>
                  <a:cubicBezTo>
                    <a:pt x="1216" y="99"/>
                    <a:pt x="1208" y="92"/>
                    <a:pt x="1182" y="71"/>
                  </a:cubicBezTo>
                  <a:cubicBezTo>
                    <a:pt x="1146" y="43"/>
                    <a:pt x="1092" y="0"/>
                    <a:pt x="995" y="0"/>
                  </a:cubicBezTo>
                  <a:cubicBezTo>
                    <a:pt x="898" y="0"/>
                    <a:pt x="844" y="43"/>
                    <a:pt x="808" y="71"/>
                  </a:cubicBezTo>
                  <a:cubicBezTo>
                    <a:pt x="782" y="92"/>
                    <a:pt x="774" y="99"/>
                    <a:pt x="746" y="99"/>
                  </a:cubicBezTo>
                  <a:cubicBezTo>
                    <a:pt x="719" y="99"/>
                    <a:pt x="710" y="92"/>
                    <a:pt x="684" y="71"/>
                  </a:cubicBezTo>
                  <a:cubicBezTo>
                    <a:pt x="649" y="43"/>
                    <a:pt x="595" y="0"/>
                    <a:pt x="498" y="0"/>
                  </a:cubicBezTo>
                  <a:cubicBezTo>
                    <a:pt x="401" y="0"/>
                    <a:pt x="347" y="43"/>
                    <a:pt x="311" y="71"/>
                  </a:cubicBezTo>
                  <a:cubicBezTo>
                    <a:pt x="285" y="92"/>
                    <a:pt x="276" y="99"/>
                    <a:pt x="249" y="99"/>
                  </a:cubicBezTo>
                  <a:cubicBezTo>
                    <a:pt x="222" y="99"/>
                    <a:pt x="213" y="92"/>
                    <a:pt x="187" y="71"/>
                  </a:cubicBezTo>
                  <a:cubicBezTo>
                    <a:pt x="151" y="43"/>
                    <a:pt x="97" y="0"/>
                    <a:pt x="0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28" y="199"/>
                    <a:pt x="36" y="206"/>
                    <a:pt x="62" y="227"/>
                  </a:cubicBezTo>
                  <a:cubicBezTo>
                    <a:pt x="98" y="255"/>
                    <a:pt x="152" y="298"/>
                    <a:pt x="249" y="298"/>
                  </a:cubicBezTo>
                  <a:cubicBezTo>
                    <a:pt x="346" y="298"/>
                    <a:pt x="400" y="255"/>
                    <a:pt x="436" y="227"/>
                  </a:cubicBezTo>
                  <a:cubicBezTo>
                    <a:pt x="462" y="206"/>
                    <a:pt x="470" y="199"/>
                    <a:pt x="498" y="199"/>
                  </a:cubicBezTo>
                  <a:cubicBezTo>
                    <a:pt x="525" y="199"/>
                    <a:pt x="534" y="206"/>
                    <a:pt x="560" y="227"/>
                  </a:cubicBezTo>
                  <a:cubicBezTo>
                    <a:pt x="595" y="255"/>
                    <a:pt x="649" y="298"/>
                    <a:pt x="746" y="298"/>
                  </a:cubicBezTo>
                  <a:cubicBezTo>
                    <a:pt x="843" y="298"/>
                    <a:pt x="897" y="255"/>
                    <a:pt x="933" y="227"/>
                  </a:cubicBezTo>
                  <a:cubicBezTo>
                    <a:pt x="959" y="206"/>
                    <a:pt x="968" y="199"/>
                    <a:pt x="995" y="199"/>
                  </a:cubicBezTo>
                  <a:cubicBezTo>
                    <a:pt x="1022" y="199"/>
                    <a:pt x="1031" y="206"/>
                    <a:pt x="1057" y="227"/>
                  </a:cubicBezTo>
                  <a:cubicBezTo>
                    <a:pt x="1093" y="255"/>
                    <a:pt x="1147" y="298"/>
                    <a:pt x="1244" y="298"/>
                  </a:cubicBezTo>
                  <a:cubicBezTo>
                    <a:pt x="1341" y="298"/>
                    <a:pt x="1395" y="255"/>
                    <a:pt x="1430" y="227"/>
                  </a:cubicBezTo>
                  <a:cubicBezTo>
                    <a:pt x="1456" y="206"/>
                    <a:pt x="1465" y="199"/>
                    <a:pt x="1492" y="199"/>
                  </a:cubicBezTo>
                  <a:cubicBezTo>
                    <a:pt x="1520" y="199"/>
                    <a:pt x="1528" y="206"/>
                    <a:pt x="1554" y="227"/>
                  </a:cubicBezTo>
                  <a:cubicBezTo>
                    <a:pt x="1590" y="255"/>
                    <a:pt x="1644" y="298"/>
                    <a:pt x="1741" y="298"/>
                  </a:cubicBezTo>
                  <a:cubicBezTo>
                    <a:pt x="1838" y="298"/>
                    <a:pt x="1892" y="255"/>
                    <a:pt x="1928" y="227"/>
                  </a:cubicBezTo>
                  <a:cubicBezTo>
                    <a:pt x="1954" y="206"/>
                    <a:pt x="1962" y="199"/>
                    <a:pt x="1990" y="199"/>
                  </a:cubicBezTo>
                  <a:cubicBezTo>
                    <a:pt x="1990" y="0"/>
                    <a:pt x="1990" y="0"/>
                    <a:pt x="1990" y="0"/>
                  </a:cubicBezTo>
                  <a:cubicBezTo>
                    <a:pt x="1893" y="0"/>
                    <a:pt x="1839" y="43"/>
                    <a:pt x="180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charset="-122"/>
              </a:endParaRPr>
            </a:p>
          </p:txBody>
        </p:sp>
      </p:grpSp>
      <p:sp>
        <p:nvSpPr>
          <p:cNvPr id="63" name="椭圆 62"/>
          <p:cNvSpPr>
            <a:spLocks noChangeAspect="1"/>
          </p:cNvSpPr>
          <p:nvPr/>
        </p:nvSpPr>
        <p:spPr>
          <a:xfrm>
            <a:off x="5983286" y="3141662"/>
            <a:ext cx="306387" cy="3063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rPr>
              <a:t>3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Segoe UI" panose="020B0502040204020203"/>
              <a:ea typeface="微软雅黑" panose="020B0503020204020204" charset="-122"/>
              <a:cs typeface="+mn-cs"/>
            </a:endParaRPr>
          </a:p>
        </p:txBody>
      </p:sp>
      <p:sp>
        <p:nvSpPr>
          <p:cNvPr id="34" name="9"/>
          <p:cNvSpPr txBox="1"/>
          <p:nvPr/>
        </p:nvSpPr>
        <p:spPr>
          <a:xfrm>
            <a:off x="580815" y="428072"/>
            <a:ext cx="3435256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中国的人工智能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150" y="1393190"/>
            <a:ext cx="888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我们进入了赛道，并且跑的还很快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16691" y="4652010"/>
            <a:ext cx="30003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中国人工智能人才总量居世界第二。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8.9%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50336" y="4652010"/>
            <a:ext cx="30003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中国人工智能企业数量为全球第二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1011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50745" y="322897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27.68%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06870" y="3228975"/>
            <a:ext cx="1381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74%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942340" y="428072"/>
              <a:ext cx="61302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zh-CN" altLang="en-US" sz="28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人工智能现阶段在生活中应用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98955"/>
            <a:ext cx="3106420" cy="19418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38" name="文本框 37"/>
          <p:cNvSpPr txBox="1"/>
          <p:nvPr/>
        </p:nvSpPr>
        <p:spPr>
          <a:xfrm>
            <a:off x="336550" y="3897630"/>
            <a:ext cx="2495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智能家居</a:t>
            </a:r>
          </a:p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（百度小米华为）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448685" y="3897630"/>
            <a:ext cx="249555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消费推荐</a:t>
            </a:r>
          </a:p>
          <a:p>
            <a:pPr algn="ctr"/>
            <a:r>
              <a:rPr lang="zh-CN" altLang="en-US" b="1">
                <a:solidFill>
                  <a:schemeClr val="bg1"/>
                </a:solidFill>
              </a:rPr>
              <a:t>（淘宝、京东、拼多多）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755" y="1798955"/>
            <a:ext cx="2900045" cy="180848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6" name="文本框 45"/>
          <p:cNvSpPr txBox="1"/>
          <p:nvPr/>
        </p:nvSpPr>
        <p:spPr>
          <a:xfrm>
            <a:off x="6231890" y="4051935"/>
            <a:ext cx="2900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海底捞智慧餐厅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800" y="1739265"/>
            <a:ext cx="3070225" cy="19894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rcRect t="8634" b="16317"/>
          <a:stretch>
            <a:fillRect/>
          </a:stretch>
        </p:blipFill>
        <p:spPr>
          <a:xfrm>
            <a:off x="9217025" y="1798955"/>
            <a:ext cx="2946400" cy="220789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9290685" y="4174490"/>
            <a:ext cx="2900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远程手术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94310" y="45601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942340" y="428072"/>
              <a:ext cx="61302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zh-CN" altLang="en-US" sz="28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人工智能现阶段在工业中应用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5" y="1388110"/>
            <a:ext cx="3592195" cy="2392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0445" y="4111625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京东智慧物流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435" y="1361440"/>
            <a:ext cx="3938905" cy="2625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16525" y="4111625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</a:rPr>
              <a:t>AR</a:t>
            </a:r>
            <a:r>
              <a:rPr lang="zh-CN" altLang="en-US" sz="2400" b="1">
                <a:solidFill>
                  <a:schemeClr val="bg1"/>
                </a:solidFill>
              </a:rPr>
              <a:t>辅助维修系统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16015"/>
          <a:stretch>
            <a:fillRect/>
          </a:stretch>
        </p:blipFill>
        <p:spPr>
          <a:xfrm>
            <a:off x="8520430" y="1507490"/>
            <a:ext cx="3440430" cy="24142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58580" y="4111625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金属表面缺陷检测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梯形 7"/>
          <p:cNvSpPr/>
          <p:nvPr/>
        </p:nvSpPr>
        <p:spPr>
          <a:xfrm rot="16200000" flipH="1">
            <a:off x="2665413" y="-2665422"/>
            <a:ext cx="6859587" cy="12190413"/>
          </a:xfrm>
          <a:prstGeom prst="trapezoid">
            <a:avLst>
              <a:gd name="adj" fmla="val 0"/>
            </a:avLst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6200000" flipH="1">
            <a:off x="-1325222" y="1325223"/>
            <a:ext cx="6859587" cy="4209143"/>
          </a:xfrm>
          <a:prstGeom prst="trapezoid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78478" y="2510869"/>
            <a:ext cx="10506673" cy="1645357"/>
            <a:chOff x="2684768" y="1596095"/>
            <a:chExt cx="10506673" cy="1645357"/>
          </a:xfrm>
        </p:grpSpPr>
        <p:sp>
          <p:nvSpPr>
            <p:cNvPr id="123" name="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896561" y="1596095"/>
              <a:ext cx="729488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rPr>
                <a:t>人工智能对未来政务服务的影响</a:t>
              </a:r>
            </a:p>
          </p:txBody>
        </p:sp>
        <p:cxnSp>
          <p:nvCxnSpPr>
            <p:cNvPr id="125" name="品 11"/>
            <p:cNvCxnSpPr/>
            <p:nvPr>
              <p:custDataLst>
                <p:tags r:id="rId2"/>
              </p:custDataLst>
            </p:nvPr>
          </p:nvCxnSpPr>
          <p:spPr>
            <a:xfrm>
              <a:off x="6487905" y="2586292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7" name="矩形 6"/>
            <p:cNvSpPr/>
            <p:nvPr/>
          </p:nvSpPr>
          <p:spPr>
            <a:xfrm>
              <a:off x="2684768" y="1615100"/>
              <a:ext cx="1626354" cy="16263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1316243" y="428072"/>
              <a:ext cx="3435256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北京亦庄和澳门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86740" y="1448435"/>
            <a:ext cx="48399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澳门：大湾区的规划给澳门带来新的活力和机遇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69380" y="1538605"/>
            <a:ext cx="48399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亦庄：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北京（科技产业）新城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的定位给出更多希望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" y="3084195"/>
            <a:ext cx="4762500" cy="31718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60" y="3084195"/>
            <a:ext cx="5078730" cy="291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712470" y="428072"/>
              <a:ext cx="4698365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人工智能遇到的困境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占位符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61252" y="2253231"/>
            <a:ext cx="6096000" cy="3600000"/>
          </a:xfrm>
          <a:prstGeom prst="rect">
            <a:avLst/>
          </a:prstGeom>
        </p:spPr>
      </p:pic>
      <p:sp>
        <p:nvSpPr>
          <p:cNvPr id="19" name="圆角矩形 18"/>
          <p:cNvSpPr>
            <a:spLocks noChangeAspect="1"/>
          </p:cNvSpPr>
          <p:nvPr/>
        </p:nvSpPr>
        <p:spPr>
          <a:xfrm>
            <a:off x="6936970" y="2266759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圆角矩形 19"/>
          <p:cNvSpPr>
            <a:spLocks noChangeAspect="1"/>
          </p:cNvSpPr>
          <p:nvPr/>
        </p:nvSpPr>
        <p:spPr>
          <a:xfrm>
            <a:off x="6936970" y="3255865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圆角矩形 20"/>
          <p:cNvSpPr>
            <a:spLocks noChangeAspect="1"/>
          </p:cNvSpPr>
          <p:nvPr/>
        </p:nvSpPr>
        <p:spPr>
          <a:xfrm>
            <a:off x="6936970" y="4239077"/>
            <a:ext cx="540000" cy="540000"/>
          </a:xfrm>
          <a:prstGeom prst="roundRect">
            <a:avLst>
              <a:gd name="adj" fmla="val 30000"/>
            </a:avLst>
          </a:prstGeom>
          <a:solidFill>
            <a:srgbClr val="E25E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7612310" y="2266759"/>
            <a:ext cx="4207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数据困境</a:t>
            </a:r>
          </a:p>
        </p:txBody>
      </p:sp>
      <p:sp>
        <p:nvSpPr>
          <p:cNvPr id="24" name="文本框 10"/>
          <p:cNvSpPr txBox="1"/>
          <p:nvPr/>
        </p:nvSpPr>
        <p:spPr>
          <a:xfrm>
            <a:off x="7612310" y="3255865"/>
            <a:ext cx="4207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规模困境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（金融和协同）</a:t>
            </a:r>
          </a:p>
        </p:txBody>
      </p:sp>
      <p:sp>
        <p:nvSpPr>
          <p:cNvPr id="25" name="文本框 11"/>
          <p:cNvSpPr txBox="1"/>
          <p:nvPr/>
        </p:nvSpPr>
        <p:spPr>
          <a:xfrm>
            <a:off x="7612310" y="4239077"/>
            <a:ext cx="4207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规则困境</a:t>
            </a:r>
          </a:p>
        </p:txBody>
      </p:sp>
      <p:sp>
        <p:nvSpPr>
          <p:cNvPr id="27" name="KSO_Shape"/>
          <p:cNvSpPr>
            <a:spLocks noChangeAspect="1"/>
          </p:cNvSpPr>
          <p:nvPr/>
        </p:nvSpPr>
        <p:spPr bwMode="auto">
          <a:xfrm>
            <a:off x="7026970" y="2356759"/>
            <a:ext cx="360000" cy="360000"/>
          </a:xfrm>
          <a:custGeom>
            <a:avLst/>
            <a:gdLst>
              <a:gd name="T0" fmla="*/ 1665347 w 2276475"/>
              <a:gd name="T1" fmla="*/ 841942 h 2276475"/>
              <a:gd name="T2" fmla="*/ 1695902 w 2276475"/>
              <a:gd name="T3" fmla="*/ 899243 h 2276475"/>
              <a:gd name="T4" fmla="*/ 1676772 w 2276475"/>
              <a:gd name="T5" fmla="*/ 962379 h 2276475"/>
              <a:gd name="T6" fmla="*/ 1619649 w 2276475"/>
              <a:gd name="T7" fmla="*/ 993151 h 2276475"/>
              <a:gd name="T8" fmla="*/ 1556149 w 2276475"/>
              <a:gd name="T9" fmla="*/ 974051 h 2276475"/>
              <a:gd name="T10" fmla="*/ 1525329 w 2276475"/>
              <a:gd name="T11" fmla="*/ 916751 h 2276475"/>
              <a:gd name="T12" fmla="*/ 1544459 w 2276475"/>
              <a:gd name="T13" fmla="*/ 853614 h 2276475"/>
              <a:gd name="T14" fmla="*/ 1601848 w 2276475"/>
              <a:gd name="T15" fmla="*/ 822842 h 2276475"/>
              <a:gd name="T16" fmla="*/ 892720 w 2276475"/>
              <a:gd name="T17" fmla="*/ 924611 h 2276475"/>
              <a:gd name="T18" fmla="*/ 799728 w 2276475"/>
              <a:gd name="T19" fmla="*/ 714470 h 2276475"/>
              <a:gd name="T20" fmla="*/ 839316 w 2276475"/>
              <a:gd name="T21" fmla="*/ 796667 h 2276475"/>
              <a:gd name="T22" fmla="*/ 801854 w 2276475"/>
              <a:gd name="T23" fmla="*/ 926478 h 2276475"/>
              <a:gd name="T24" fmla="*/ 634469 w 2276475"/>
              <a:gd name="T25" fmla="*/ 1048575 h 2276475"/>
              <a:gd name="T26" fmla="*/ 778473 w 2276475"/>
              <a:gd name="T27" fmla="*/ 856518 h 2276475"/>
              <a:gd name="T28" fmla="*/ 767314 w 2276475"/>
              <a:gd name="T29" fmla="*/ 760756 h 2276475"/>
              <a:gd name="T30" fmla="*/ 665555 w 2276475"/>
              <a:gd name="T31" fmla="*/ 751445 h 2276475"/>
              <a:gd name="T32" fmla="*/ 678042 w 2276475"/>
              <a:gd name="T33" fmla="*/ 694786 h 2276475"/>
              <a:gd name="T34" fmla="*/ 1310715 w 2276475"/>
              <a:gd name="T35" fmla="*/ 813778 h 2276475"/>
              <a:gd name="T36" fmla="*/ 1397931 w 2276475"/>
              <a:gd name="T37" fmla="*/ 804995 h 2276475"/>
              <a:gd name="T38" fmla="*/ 1449359 w 2276475"/>
              <a:gd name="T39" fmla="*/ 864347 h 2276475"/>
              <a:gd name="T40" fmla="*/ 1404558 w 2276475"/>
              <a:gd name="T41" fmla="*/ 907464 h 2276475"/>
              <a:gd name="T42" fmla="*/ 1370362 w 2276475"/>
              <a:gd name="T43" fmla="*/ 853967 h 2276475"/>
              <a:gd name="T44" fmla="*/ 1295604 w 2276475"/>
              <a:gd name="T45" fmla="*/ 872066 h 2276475"/>
              <a:gd name="T46" fmla="*/ 395199 w 2276475"/>
              <a:gd name="T47" fmla="*/ 499761 h 2276475"/>
              <a:gd name="T48" fmla="*/ 462659 w 2276475"/>
              <a:gd name="T49" fmla="*/ 938864 h 2276475"/>
              <a:gd name="T50" fmla="*/ 354033 w 2276475"/>
              <a:gd name="T51" fmla="*/ 990931 h 2276475"/>
              <a:gd name="T52" fmla="*/ 497452 w 2276475"/>
              <a:gd name="T53" fmla="*/ 1186177 h 2276475"/>
              <a:gd name="T54" fmla="*/ 798633 w 2276475"/>
              <a:gd name="T55" fmla="*/ 1479710 h 2276475"/>
              <a:gd name="T56" fmla="*/ 946035 w 2276475"/>
              <a:gd name="T57" fmla="*/ 1558605 h 2276475"/>
              <a:gd name="T58" fmla="*/ 995967 w 2276475"/>
              <a:gd name="T59" fmla="*/ 1430034 h 2276475"/>
              <a:gd name="T60" fmla="*/ 1420382 w 2276475"/>
              <a:gd name="T61" fmla="*/ 1537885 h 2276475"/>
              <a:gd name="T62" fmla="*/ 1382667 w 2276475"/>
              <a:gd name="T63" fmla="*/ 1902609 h 2276475"/>
              <a:gd name="T64" fmla="*/ 1091049 w 2276475"/>
              <a:gd name="T65" fmla="*/ 1858513 h 2276475"/>
              <a:gd name="T66" fmla="*/ 793852 w 2276475"/>
              <a:gd name="T67" fmla="*/ 1745085 h 2276475"/>
              <a:gd name="T68" fmla="*/ 461597 w 2276475"/>
              <a:gd name="T69" fmla="*/ 1522212 h 2276475"/>
              <a:gd name="T70" fmla="*/ 192819 w 2276475"/>
              <a:gd name="T71" fmla="*/ 1204505 h 2276475"/>
              <a:gd name="T72" fmla="*/ 55774 w 2276475"/>
              <a:gd name="T73" fmla="*/ 893440 h 2276475"/>
              <a:gd name="T74" fmla="*/ 531 w 2276475"/>
              <a:gd name="T75" fmla="*/ 575734 h 2276475"/>
              <a:gd name="T76" fmla="*/ 39307 w 2276475"/>
              <a:gd name="T77" fmla="*/ 485947 h 2276475"/>
              <a:gd name="T78" fmla="*/ 1085346 w 2276475"/>
              <a:gd name="T79" fmla="*/ 221054 h 2276475"/>
              <a:gd name="T80" fmla="*/ 1123871 w 2276475"/>
              <a:gd name="T81" fmla="*/ 272864 h 2276475"/>
              <a:gd name="T82" fmla="*/ 1114306 w 2276475"/>
              <a:gd name="T83" fmla="*/ 338755 h 2276475"/>
              <a:gd name="T84" fmla="*/ 1062496 w 2276475"/>
              <a:gd name="T85" fmla="*/ 377280 h 2276475"/>
              <a:gd name="T86" fmla="*/ 996340 w 2276475"/>
              <a:gd name="T87" fmla="*/ 367715 h 2276475"/>
              <a:gd name="T88" fmla="*/ 957814 w 2276475"/>
              <a:gd name="T89" fmla="*/ 315905 h 2276475"/>
              <a:gd name="T90" fmla="*/ 967645 w 2276475"/>
              <a:gd name="T91" fmla="*/ 249748 h 2276475"/>
              <a:gd name="T92" fmla="*/ 1019454 w 2276475"/>
              <a:gd name="T93" fmla="*/ 211223 h 2276475"/>
              <a:gd name="T94" fmla="*/ 1252615 w 2276475"/>
              <a:gd name="T95" fmla="*/ 30831 h 2276475"/>
              <a:gd name="T96" fmla="*/ 1561933 w 2276475"/>
              <a:gd name="T97" fmla="*/ 184188 h 2276475"/>
              <a:gd name="T98" fmla="*/ 1793656 w 2276475"/>
              <a:gd name="T99" fmla="*/ 453693 h 2276475"/>
              <a:gd name="T100" fmla="*/ 1898623 w 2276475"/>
              <a:gd name="T101" fmla="*/ 778215 h 2276475"/>
              <a:gd name="T102" fmla="*/ 1874440 w 2276475"/>
              <a:gd name="T103" fmla="*/ 1115229 h 2276475"/>
              <a:gd name="T104" fmla="*/ 1720844 w 2276475"/>
              <a:gd name="T105" fmla="*/ 1424603 h 2276475"/>
              <a:gd name="T106" fmla="*/ 1665571 w 2276475"/>
              <a:gd name="T107" fmla="*/ 1264335 h 2276475"/>
              <a:gd name="T108" fmla="*/ 1761236 w 2276475"/>
              <a:gd name="T109" fmla="*/ 991374 h 2276475"/>
              <a:gd name="T110" fmla="*/ 1747684 w 2276475"/>
              <a:gd name="T111" fmla="*/ 705922 h 2276475"/>
              <a:gd name="T112" fmla="*/ 1624648 w 2276475"/>
              <a:gd name="T113" fmla="*/ 441467 h 2276475"/>
              <a:gd name="T114" fmla="*/ 1401428 w 2276475"/>
              <a:gd name="T115" fmla="*/ 239471 h 2276475"/>
              <a:gd name="T116" fmla="*/ 1128516 w 2276475"/>
              <a:gd name="T117" fmla="*/ 143789 h 2276475"/>
              <a:gd name="T118" fmla="*/ 842849 w 2276475"/>
              <a:gd name="T119" fmla="*/ 157344 h 2276475"/>
              <a:gd name="T120" fmla="*/ 578705 w 2276475"/>
              <a:gd name="T121" fmla="*/ 280668 h 2276475"/>
              <a:gd name="T122" fmla="*/ 552930 w 2276475"/>
              <a:gd name="T123" fmla="*/ 133690 h 2276475"/>
              <a:gd name="T124" fmla="*/ 873408 w 2276475"/>
              <a:gd name="T125" fmla="*/ 12492 h 22764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2276475">
                <a:moveTo>
                  <a:pt x="1919288" y="982662"/>
                </a:moveTo>
                <a:lnTo>
                  <a:pt x="1924685" y="982662"/>
                </a:lnTo>
                <a:lnTo>
                  <a:pt x="1929765" y="982662"/>
                </a:lnTo>
                <a:lnTo>
                  <a:pt x="1935480" y="983296"/>
                </a:lnTo>
                <a:lnTo>
                  <a:pt x="1940560" y="983930"/>
                </a:lnTo>
                <a:lnTo>
                  <a:pt x="1945323" y="984564"/>
                </a:lnTo>
                <a:lnTo>
                  <a:pt x="1950403" y="986149"/>
                </a:lnTo>
                <a:lnTo>
                  <a:pt x="1955165" y="987100"/>
                </a:lnTo>
                <a:lnTo>
                  <a:pt x="1959610" y="989002"/>
                </a:lnTo>
                <a:lnTo>
                  <a:pt x="1964373" y="990904"/>
                </a:lnTo>
                <a:lnTo>
                  <a:pt x="1969135" y="992489"/>
                </a:lnTo>
                <a:lnTo>
                  <a:pt x="1973580" y="995025"/>
                </a:lnTo>
                <a:lnTo>
                  <a:pt x="1977708" y="997245"/>
                </a:lnTo>
                <a:lnTo>
                  <a:pt x="1981835" y="1000415"/>
                </a:lnTo>
                <a:lnTo>
                  <a:pt x="1985963" y="1003268"/>
                </a:lnTo>
                <a:lnTo>
                  <a:pt x="1990090" y="1006121"/>
                </a:lnTo>
                <a:lnTo>
                  <a:pt x="1993583" y="1009291"/>
                </a:lnTo>
                <a:lnTo>
                  <a:pt x="1997075" y="1012778"/>
                </a:lnTo>
                <a:lnTo>
                  <a:pt x="2000568" y="1016265"/>
                </a:lnTo>
                <a:lnTo>
                  <a:pt x="2003743" y="1020069"/>
                </a:lnTo>
                <a:lnTo>
                  <a:pt x="2006918" y="1023873"/>
                </a:lnTo>
                <a:lnTo>
                  <a:pt x="2009775" y="1027994"/>
                </a:lnTo>
                <a:lnTo>
                  <a:pt x="2012315" y="1031799"/>
                </a:lnTo>
                <a:lnTo>
                  <a:pt x="2014855" y="1036237"/>
                </a:lnTo>
                <a:lnTo>
                  <a:pt x="2017078" y="1040675"/>
                </a:lnTo>
                <a:lnTo>
                  <a:pt x="2019300" y="1045430"/>
                </a:lnTo>
                <a:lnTo>
                  <a:pt x="2020888" y="1049868"/>
                </a:lnTo>
                <a:lnTo>
                  <a:pt x="2022475" y="1054623"/>
                </a:lnTo>
                <a:lnTo>
                  <a:pt x="2023745" y="1059695"/>
                </a:lnTo>
                <a:lnTo>
                  <a:pt x="2025016" y="1064451"/>
                </a:lnTo>
                <a:lnTo>
                  <a:pt x="2025968" y="1069523"/>
                </a:lnTo>
                <a:lnTo>
                  <a:pt x="2026603" y="1074595"/>
                </a:lnTo>
                <a:lnTo>
                  <a:pt x="2026920" y="1079984"/>
                </a:lnTo>
                <a:lnTo>
                  <a:pt x="2027238" y="1085056"/>
                </a:lnTo>
                <a:lnTo>
                  <a:pt x="2026920" y="1090445"/>
                </a:lnTo>
                <a:lnTo>
                  <a:pt x="2026603" y="1095517"/>
                </a:lnTo>
                <a:lnTo>
                  <a:pt x="2025968" y="1100590"/>
                </a:lnTo>
                <a:lnTo>
                  <a:pt x="2025016" y="1105662"/>
                </a:lnTo>
                <a:lnTo>
                  <a:pt x="2023745" y="1110417"/>
                </a:lnTo>
                <a:lnTo>
                  <a:pt x="2022475" y="1115489"/>
                </a:lnTo>
                <a:lnTo>
                  <a:pt x="2020888" y="1120244"/>
                </a:lnTo>
                <a:lnTo>
                  <a:pt x="2019300" y="1124682"/>
                </a:lnTo>
                <a:lnTo>
                  <a:pt x="2017078" y="1129437"/>
                </a:lnTo>
                <a:lnTo>
                  <a:pt x="2014855" y="1133876"/>
                </a:lnTo>
                <a:lnTo>
                  <a:pt x="2012315" y="1138314"/>
                </a:lnTo>
                <a:lnTo>
                  <a:pt x="2009775" y="1142118"/>
                </a:lnTo>
                <a:lnTo>
                  <a:pt x="2006918" y="1146239"/>
                </a:lnTo>
                <a:lnTo>
                  <a:pt x="2003743" y="1150043"/>
                </a:lnTo>
                <a:lnTo>
                  <a:pt x="2000568" y="1153847"/>
                </a:lnTo>
                <a:lnTo>
                  <a:pt x="1997075" y="1157334"/>
                </a:lnTo>
                <a:lnTo>
                  <a:pt x="1993583" y="1160821"/>
                </a:lnTo>
                <a:lnTo>
                  <a:pt x="1990090" y="1163991"/>
                </a:lnTo>
                <a:lnTo>
                  <a:pt x="1985963" y="1166845"/>
                </a:lnTo>
                <a:lnTo>
                  <a:pt x="1981835" y="1169698"/>
                </a:lnTo>
                <a:lnTo>
                  <a:pt x="1977708" y="1172234"/>
                </a:lnTo>
                <a:lnTo>
                  <a:pt x="1973580" y="1175087"/>
                </a:lnTo>
                <a:lnTo>
                  <a:pt x="1969135" y="1176989"/>
                </a:lnTo>
                <a:lnTo>
                  <a:pt x="1964373" y="1179208"/>
                </a:lnTo>
                <a:lnTo>
                  <a:pt x="1959610" y="1181110"/>
                </a:lnTo>
                <a:lnTo>
                  <a:pt x="1955165" y="1182695"/>
                </a:lnTo>
                <a:lnTo>
                  <a:pt x="1950403" y="1183963"/>
                </a:lnTo>
                <a:lnTo>
                  <a:pt x="1945323" y="1185231"/>
                </a:lnTo>
                <a:lnTo>
                  <a:pt x="1940560" y="1186182"/>
                </a:lnTo>
                <a:lnTo>
                  <a:pt x="1935480" y="1186816"/>
                </a:lnTo>
                <a:lnTo>
                  <a:pt x="1929765" y="1187450"/>
                </a:lnTo>
                <a:lnTo>
                  <a:pt x="1924685" y="1187450"/>
                </a:lnTo>
                <a:lnTo>
                  <a:pt x="1919288" y="1187450"/>
                </a:lnTo>
                <a:lnTo>
                  <a:pt x="1914208" y="1186816"/>
                </a:lnTo>
                <a:lnTo>
                  <a:pt x="1909128" y="1186182"/>
                </a:lnTo>
                <a:lnTo>
                  <a:pt x="1904048" y="1185231"/>
                </a:lnTo>
                <a:lnTo>
                  <a:pt x="1898968" y="1183963"/>
                </a:lnTo>
                <a:lnTo>
                  <a:pt x="1894205" y="1182695"/>
                </a:lnTo>
                <a:lnTo>
                  <a:pt x="1889443" y="1181110"/>
                </a:lnTo>
                <a:lnTo>
                  <a:pt x="1884680" y="1179208"/>
                </a:lnTo>
                <a:lnTo>
                  <a:pt x="1880235" y="1176989"/>
                </a:lnTo>
                <a:lnTo>
                  <a:pt x="1875790" y="1175087"/>
                </a:lnTo>
                <a:lnTo>
                  <a:pt x="1871663" y="1172234"/>
                </a:lnTo>
                <a:lnTo>
                  <a:pt x="1867218" y="1169698"/>
                </a:lnTo>
                <a:lnTo>
                  <a:pt x="1863090" y="1166845"/>
                </a:lnTo>
                <a:lnTo>
                  <a:pt x="1859598" y="1163991"/>
                </a:lnTo>
                <a:lnTo>
                  <a:pt x="1855788" y="1160821"/>
                </a:lnTo>
                <a:lnTo>
                  <a:pt x="1852295" y="1157334"/>
                </a:lnTo>
                <a:lnTo>
                  <a:pt x="1848803" y="1153847"/>
                </a:lnTo>
                <a:lnTo>
                  <a:pt x="1845628" y="1150043"/>
                </a:lnTo>
                <a:lnTo>
                  <a:pt x="1842453" y="1146239"/>
                </a:lnTo>
                <a:lnTo>
                  <a:pt x="1839913" y="1142118"/>
                </a:lnTo>
                <a:lnTo>
                  <a:pt x="1837055" y="1138314"/>
                </a:lnTo>
                <a:lnTo>
                  <a:pt x="1834515" y="1133876"/>
                </a:lnTo>
                <a:lnTo>
                  <a:pt x="1832293" y="1129437"/>
                </a:lnTo>
                <a:lnTo>
                  <a:pt x="1830388" y="1124682"/>
                </a:lnTo>
                <a:lnTo>
                  <a:pt x="1828483" y="1120244"/>
                </a:lnTo>
                <a:lnTo>
                  <a:pt x="1826578" y="1115489"/>
                </a:lnTo>
                <a:lnTo>
                  <a:pt x="1825308" y="1110417"/>
                </a:lnTo>
                <a:lnTo>
                  <a:pt x="1824038" y="1105662"/>
                </a:lnTo>
                <a:lnTo>
                  <a:pt x="1823403" y="1100590"/>
                </a:lnTo>
                <a:lnTo>
                  <a:pt x="1822768" y="1095517"/>
                </a:lnTo>
                <a:lnTo>
                  <a:pt x="1822450" y="1090445"/>
                </a:lnTo>
                <a:lnTo>
                  <a:pt x="1822450" y="1085056"/>
                </a:lnTo>
                <a:lnTo>
                  <a:pt x="1822450" y="1079984"/>
                </a:lnTo>
                <a:lnTo>
                  <a:pt x="1822768" y="1074595"/>
                </a:lnTo>
                <a:lnTo>
                  <a:pt x="1823403" y="1069523"/>
                </a:lnTo>
                <a:lnTo>
                  <a:pt x="1824038" y="1064451"/>
                </a:lnTo>
                <a:lnTo>
                  <a:pt x="1825308" y="1059695"/>
                </a:lnTo>
                <a:lnTo>
                  <a:pt x="1826578" y="1054623"/>
                </a:lnTo>
                <a:lnTo>
                  <a:pt x="1828483" y="1049868"/>
                </a:lnTo>
                <a:lnTo>
                  <a:pt x="1830388" y="1045430"/>
                </a:lnTo>
                <a:lnTo>
                  <a:pt x="1832293" y="1040675"/>
                </a:lnTo>
                <a:lnTo>
                  <a:pt x="1834515" y="1036237"/>
                </a:lnTo>
                <a:lnTo>
                  <a:pt x="1837055" y="1031799"/>
                </a:lnTo>
                <a:lnTo>
                  <a:pt x="1839913" y="1027994"/>
                </a:lnTo>
                <a:lnTo>
                  <a:pt x="1842453" y="1023873"/>
                </a:lnTo>
                <a:lnTo>
                  <a:pt x="1845628" y="1020069"/>
                </a:lnTo>
                <a:lnTo>
                  <a:pt x="1848803" y="1016265"/>
                </a:lnTo>
                <a:lnTo>
                  <a:pt x="1852295" y="1012778"/>
                </a:lnTo>
                <a:lnTo>
                  <a:pt x="1855788" y="1009291"/>
                </a:lnTo>
                <a:lnTo>
                  <a:pt x="1859598" y="1006121"/>
                </a:lnTo>
                <a:lnTo>
                  <a:pt x="1863090" y="1003268"/>
                </a:lnTo>
                <a:lnTo>
                  <a:pt x="1867218" y="1000415"/>
                </a:lnTo>
                <a:lnTo>
                  <a:pt x="1871663" y="997245"/>
                </a:lnTo>
                <a:lnTo>
                  <a:pt x="1875790" y="995025"/>
                </a:lnTo>
                <a:lnTo>
                  <a:pt x="1880235" y="992489"/>
                </a:lnTo>
                <a:lnTo>
                  <a:pt x="1884680" y="990904"/>
                </a:lnTo>
                <a:lnTo>
                  <a:pt x="1889443" y="989002"/>
                </a:lnTo>
                <a:lnTo>
                  <a:pt x="1894205" y="987100"/>
                </a:lnTo>
                <a:lnTo>
                  <a:pt x="1898968" y="986149"/>
                </a:lnTo>
                <a:lnTo>
                  <a:pt x="1904048" y="984564"/>
                </a:lnTo>
                <a:lnTo>
                  <a:pt x="1909128" y="983930"/>
                </a:lnTo>
                <a:lnTo>
                  <a:pt x="1914208" y="983296"/>
                </a:lnTo>
                <a:lnTo>
                  <a:pt x="1919288" y="982662"/>
                </a:lnTo>
                <a:close/>
                <a:moveTo>
                  <a:pt x="1278280" y="917675"/>
                </a:moveTo>
                <a:lnTo>
                  <a:pt x="1116821" y="1122393"/>
                </a:lnTo>
                <a:lnTo>
                  <a:pt x="1278280" y="1122393"/>
                </a:lnTo>
                <a:lnTo>
                  <a:pt x="1278280" y="917675"/>
                </a:lnTo>
                <a:close/>
                <a:moveTo>
                  <a:pt x="1281129" y="835025"/>
                </a:moveTo>
                <a:lnTo>
                  <a:pt x="1340014" y="835025"/>
                </a:lnTo>
                <a:lnTo>
                  <a:pt x="1340014" y="1122393"/>
                </a:lnTo>
                <a:lnTo>
                  <a:pt x="1397000" y="1122393"/>
                </a:lnTo>
                <a:lnTo>
                  <a:pt x="1397000" y="1178659"/>
                </a:lnTo>
                <a:lnTo>
                  <a:pt x="1340014" y="1178659"/>
                </a:lnTo>
                <a:lnTo>
                  <a:pt x="1340014" y="1358900"/>
                </a:lnTo>
                <a:lnTo>
                  <a:pt x="1278280" y="1358900"/>
                </a:lnTo>
                <a:lnTo>
                  <a:pt x="1278280" y="1178659"/>
                </a:lnTo>
                <a:lnTo>
                  <a:pt x="1066800" y="1178659"/>
                </a:lnTo>
                <a:lnTo>
                  <a:pt x="1066800" y="1104910"/>
                </a:lnTo>
                <a:lnTo>
                  <a:pt x="1281129" y="835025"/>
                </a:lnTo>
                <a:close/>
                <a:moveTo>
                  <a:pt x="860108" y="823912"/>
                </a:moveTo>
                <a:lnTo>
                  <a:pt x="868680" y="824230"/>
                </a:lnTo>
                <a:lnTo>
                  <a:pt x="876618" y="824548"/>
                </a:lnTo>
                <a:lnTo>
                  <a:pt x="884555" y="825501"/>
                </a:lnTo>
                <a:lnTo>
                  <a:pt x="892175" y="826455"/>
                </a:lnTo>
                <a:lnTo>
                  <a:pt x="899478" y="828044"/>
                </a:lnTo>
                <a:lnTo>
                  <a:pt x="906463" y="829316"/>
                </a:lnTo>
                <a:lnTo>
                  <a:pt x="913448" y="831541"/>
                </a:lnTo>
                <a:lnTo>
                  <a:pt x="920433" y="833766"/>
                </a:lnTo>
                <a:lnTo>
                  <a:pt x="926465" y="836309"/>
                </a:lnTo>
                <a:lnTo>
                  <a:pt x="932815" y="839170"/>
                </a:lnTo>
                <a:lnTo>
                  <a:pt x="938848" y="842667"/>
                </a:lnTo>
                <a:lnTo>
                  <a:pt x="944880" y="845845"/>
                </a:lnTo>
                <a:lnTo>
                  <a:pt x="950278" y="849978"/>
                </a:lnTo>
                <a:lnTo>
                  <a:pt x="955675" y="853792"/>
                </a:lnTo>
                <a:lnTo>
                  <a:pt x="960755" y="858243"/>
                </a:lnTo>
                <a:lnTo>
                  <a:pt x="965518" y="863011"/>
                </a:lnTo>
                <a:lnTo>
                  <a:pt x="970280" y="868097"/>
                </a:lnTo>
                <a:lnTo>
                  <a:pt x="974725" y="873183"/>
                </a:lnTo>
                <a:lnTo>
                  <a:pt x="978535" y="878587"/>
                </a:lnTo>
                <a:lnTo>
                  <a:pt x="982345" y="884309"/>
                </a:lnTo>
                <a:lnTo>
                  <a:pt x="985520" y="890030"/>
                </a:lnTo>
                <a:lnTo>
                  <a:pt x="989013" y="896070"/>
                </a:lnTo>
                <a:lnTo>
                  <a:pt x="991870" y="902428"/>
                </a:lnTo>
                <a:lnTo>
                  <a:pt x="994410" y="909103"/>
                </a:lnTo>
                <a:lnTo>
                  <a:pt x="996633" y="915461"/>
                </a:lnTo>
                <a:lnTo>
                  <a:pt x="998220" y="922454"/>
                </a:lnTo>
                <a:lnTo>
                  <a:pt x="999808" y="929447"/>
                </a:lnTo>
                <a:lnTo>
                  <a:pt x="1001395" y="936758"/>
                </a:lnTo>
                <a:lnTo>
                  <a:pt x="1002348" y="944387"/>
                </a:lnTo>
                <a:lnTo>
                  <a:pt x="1002983" y="952017"/>
                </a:lnTo>
                <a:lnTo>
                  <a:pt x="1003618" y="959963"/>
                </a:lnTo>
                <a:lnTo>
                  <a:pt x="1003935" y="968546"/>
                </a:lnTo>
                <a:lnTo>
                  <a:pt x="1003618" y="983487"/>
                </a:lnTo>
                <a:lnTo>
                  <a:pt x="1002665" y="990798"/>
                </a:lnTo>
                <a:lnTo>
                  <a:pt x="1002030" y="998109"/>
                </a:lnTo>
                <a:lnTo>
                  <a:pt x="1000760" y="1004784"/>
                </a:lnTo>
                <a:lnTo>
                  <a:pt x="999808" y="1011778"/>
                </a:lnTo>
                <a:lnTo>
                  <a:pt x="998855" y="1018453"/>
                </a:lnTo>
                <a:lnTo>
                  <a:pt x="997268" y="1025129"/>
                </a:lnTo>
                <a:lnTo>
                  <a:pt x="993775" y="1037844"/>
                </a:lnTo>
                <a:lnTo>
                  <a:pt x="989330" y="1050241"/>
                </a:lnTo>
                <a:lnTo>
                  <a:pt x="984568" y="1062002"/>
                </a:lnTo>
                <a:lnTo>
                  <a:pt x="979170" y="1073128"/>
                </a:lnTo>
                <a:lnTo>
                  <a:pt x="972503" y="1084572"/>
                </a:lnTo>
                <a:lnTo>
                  <a:pt x="965518" y="1095697"/>
                </a:lnTo>
                <a:lnTo>
                  <a:pt x="958215" y="1107141"/>
                </a:lnTo>
                <a:lnTo>
                  <a:pt x="950278" y="1118267"/>
                </a:lnTo>
                <a:lnTo>
                  <a:pt x="941388" y="1129710"/>
                </a:lnTo>
                <a:lnTo>
                  <a:pt x="932815" y="1141154"/>
                </a:lnTo>
                <a:lnTo>
                  <a:pt x="923925" y="1151962"/>
                </a:lnTo>
                <a:lnTo>
                  <a:pt x="914400" y="1162770"/>
                </a:lnTo>
                <a:lnTo>
                  <a:pt x="898843" y="1181207"/>
                </a:lnTo>
                <a:lnTo>
                  <a:pt x="882333" y="1199326"/>
                </a:lnTo>
                <a:lnTo>
                  <a:pt x="865188" y="1218398"/>
                </a:lnTo>
                <a:lnTo>
                  <a:pt x="847090" y="1237471"/>
                </a:lnTo>
                <a:lnTo>
                  <a:pt x="813435" y="1272120"/>
                </a:lnTo>
                <a:lnTo>
                  <a:pt x="787400" y="1298503"/>
                </a:lnTo>
                <a:lnTo>
                  <a:pt x="1023938" y="1298503"/>
                </a:lnTo>
                <a:lnTo>
                  <a:pt x="1023938" y="1358900"/>
                </a:lnTo>
                <a:lnTo>
                  <a:pt x="727075" y="1358900"/>
                </a:lnTo>
                <a:lnTo>
                  <a:pt x="727075" y="1285153"/>
                </a:lnTo>
                <a:lnTo>
                  <a:pt x="758190" y="1253047"/>
                </a:lnTo>
                <a:lnTo>
                  <a:pt x="787400" y="1221895"/>
                </a:lnTo>
                <a:lnTo>
                  <a:pt x="801688" y="1206637"/>
                </a:lnTo>
                <a:lnTo>
                  <a:pt x="815340" y="1191061"/>
                </a:lnTo>
                <a:lnTo>
                  <a:pt x="829310" y="1175485"/>
                </a:lnTo>
                <a:lnTo>
                  <a:pt x="842963" y="1158955"/>
                </a:lnTo>
                <a:lnTo>
                  <a:pt x="856298" y="1142743"/>
                </a:lnTo>
                <a:lnTo>
                  <a:pt x="868363" y="1127803"/>
                </a:lnTo>
                <a:lnTo>
                  <a:pt x="879158" y="1113181"/>
                </a:lnTo>
                <a:lnTo>
                  <a:pt x="889000" y="1099830"/>
                </a:lnTo>
                <a:lnTo>
                  <a:pt x="897890" y="1087115"/>
                </a:lnTo>
                <a:lnTo>
                  <a:pt x="905828" y="1075035"/>
                </a:lnTo>
                <a:lnTo>
                  <a:pt x="912495" y="1063910"/>
                </a:lnTo>
                <a:lnTo>
                  <a:pt x="917893" y="1053738"/>
                </a:lnTo>
                <a:lnTo>
                  <a:pt x="922655" y="1043566"/>
                </a:lnTo>
                <a:lnTo>
                  <a:pt x="926465" y="1033711"/>
                </a:lnTo>
                <a:lnTo>
                  <a:pt x="930275" y="1023539"/>
                </a:lnTo>
                <a:lnTo>
                  <a:pt x="932815" y="1013367"/>
                </a:lnTo>
                <a:lnTo>
                  <a:pt x="935038" y="1003195"/>
                </a:lnTo>
                <a:lnTo>
                  <a:pt x="936625" y="993023"/>
                </a:lnTo>
                <a:lnTo>
                  <a:pt x="937578" y="982215"/>
                </a:lnTo>
                <a:lnTo>
                  <a:pt x="937895" y="971725"/>
                </a:lnTo>
                <a:lnTo>
                  <a:pt x="937578" y="961553"/>
                </a:lnTo>
                <a:lnTo>
                  <a:pt x="936308" y="951381"/>
                </a:lnTo>
                <a:lnTo>
                  <a:pt x="935355" y="946613"/>
                </a:lnTo>
                <a:lnTo>
                  <a:pt x="934085" y="942162"/>
                </a:lnTo>
                <a:lnTo>
                  <a:pt x="933133" y="937712"/>
                </a:lnTo>
                <a:lnTo>
                  <a:pt x="931545" y="933898"/>
                </a:lnTo>
                <a:lnTo>
                  <a:pt x="928053" y="925633"/>
                </a:lnTo>
                <a:lnTo>
                  <a:pt x="923925" y="918322"/>
                </a:lnTo>
                <a:lnTo>
                  <a:pt x="921703" y="915143"/>
                </a:lnTo>
                <a:lnTo>
                  <a:pt x="919480" y="911964"/>
                </a:lnTo>
                <a:lnTo>
                  <a:pt x="916940" y="909103"/>
                </a:lnTo>
                <a:lnTo>
                  <a:pt x="914083" y="905924"/>
                </a:lnTo>
                <a:lnTo>
                  <a:pt x="908368" y="901156"/>
                </a:lnTo>
                <a:lnTo>
                  <a:pt x="902018" y="897024"/>
                </a:lnTo>
                <a:lnTo>
                  <a:pt x="895350" y="893209"/>
                </a:lnTo>
                <a:lnTo>
                  <a:pt x="888048" y="890348"/>
                </a:lnTo>
                <a:lnTo>
                  <a:pt x="880745" y="887805"/>
                </a:lnTo>
                <a:lnTo>
                  <a:pt x="872490" y="886216"/>
                </a:lnTo>
                <a:lnTo>
                  <a:pt x="864235" y="885262"/>
                </a:lnTo>
                <a:lnTo>
                  <a:pt x="855345" y="884944"/>
                </a:lnTo>
                <a:lnTo>
                  <a:pt x="847090" y="885262"/>
                </a:lnTo>
                <a:lnTo>
                  <a:pt x="838518" y="886216"/>
                </a:lnTo>
                <a:lnTo>
                  <a:pt x="829628" y="887805"/>
                </a:lnTo>
                <a:lnTo>
                  <a:pt x="820738" y="889713"/>
                </a:lnTo>
                <a:lnTo>
                  <a:pt x="812165" y="892256"/>
                </a:lnTo>
                <a:lnTo>
                  <a:pt x="803593" y="895116"/>
                </a:lnTo>
                <a:lnTo>
                  <a:pt x="795338" y="897977"/>
                </a:lnTo>
                <a:lnTo>
                  <a:pt x="787400" y="901792"/>
                </a:lnTo>
                <a:lnTo>
                  <a:pt x="780415" y="904653"/>
                </a:lnTo>
                <a:lnTo>
                  <a:pt x="773748" y="908149"/>
                </a:lnTo>
                <a:lnTo>
                  <a:pt x="767398" y="911964"/>
                </a:lnTo>
                <a:lnTo>
                  <a:pt x="761048" y="915778"/>
                </a:lnTo>
                <a:lnTo>
                  <a:pt x="749935" y="924043"/>
                </a:lnTo>
                <a:lnTo>
                  <a:pt x="740728" y="930401"/>
                </a:lnTo>
                <a:lnTo>
                  <a:pt x="736918" y="930401"/>
                </a:lnTo>
                <a:lnTo>
                  <a:pt x="736918" y="855700"/>
                </a:lnTo>
                <a:lnTo>
                  <a:pt x="742633" y="853157"/>
                </a:lnTo>
                <a:lnTo>
                  <a:pt x="748030" y="850296"/>
                </a:lnTo>
                <a:lnTo>
                  <a:pt x="761048" y="845210"/>
                </a:lnTo>
                <a:lnTo>
                  <a:pt x="775970" y="839806"/>
                </a:lnTo>
                <a:lnTo>
                  <a:pt x="792798" y="834402"/>
                </a:lnTo>
                <a:lnTo>
                  <a:pt x="801688" y="831859"/>
                </a:lnTo>
                <a:lnTo>
                  <a:pt x="810260" y="830269"/>
                </a:lnTo>
                <a:lnTo>
                  <a:pt x="819150" y="828362"/>
                </a:lnTo>
                <a:lnTo>
                  <a:pt x="827405" y="826773"/>
                </a:lnTo>
                <a:lnTo>
                  <a:pt x="835660" y="825819"/>
                </a:lnTo>
                <a:lnTo>
                  <a:pt x="844233" y="824548"/>
                </a:lnTo>
                <a:lnTo>
                  <a:pt x="852170" y="824230"/>
                </a:lnTo>
                <a:lnTo>
                  <a:pt x="860108" y="823912"/>
                </a:lnTo>
                <a:close/>
                <a:moveTo>
                  <a:pt x="1458913" y="811212"/>
                </a:moveTo>
                <a:lnTo>
                  <a:pt x="1519103" y="811212"/>
                </a:lnTo>
                <a:lnTo>
                  <a:pt x="1519103" y="1009359"/>
                </a:lnTo>
                <a:lnTo>
                  <a:pt x="1526072" y="1002998"/>
                </a:lnTo>
                <a:lnTo>
                  <a:pt x="1532725" y="996955"/>
                </a:lnTo>
                <a:lnTo>
                  <a:pt x="1539694" y="991230"/>
                </a:lnTo>
                <a:lnTo>
                  <a:pt x="1546030" y="986142"/>
                </a:lnTo>
                <a:lnTo>
                  <a:pt x="1552999" y="981370"/>
                </a:lnTo>
                <a:lnTo>
                  <a:pt x="1559652" y="976600"/>
                </a:lnTo>
                <a:lnTo>
                  <a:pt x="1566304" y="972465"/>
                </a:lnTo>
                <a:lnTo>
                  <a:pt x="1572640" y="968966"/>
                </a:lnTo>
                <a:lnTo>
                  <a:pt x="1579292" y="965786"/>
                </a:lnTo>
                <a:lnTo>
                  <a:pt x="1586262" y="962605"/>
                </a:lnTo>
                <a:lnTo>
                  <a:pt x="1592914" y="960061"/>
                </a:lnTo>
                <a:lnTo>
                  <a:pt x="1599884" y="958471"/>
                </a:lnTo>
                <a:lnTo>
                  <a:pt x="1606853" y="956880"/>
                </a:lnTo>
                <a:lnTo>
                  <a:pt x="1614139" y="955926"/>
                </a:lnTo>
                <a:lnTo>
                  <a:pt x="1621109" y="954972"/>
                </a:lnTo>
                <a:lnTo>
                  <a:pt x="1628711" y="954654"/>
                </a:lnTo>
                <a:lnTo>
                  <a:pt x="1635364" y="954972"/>
                </a:lnTo>
                <a:lnTo>
                  <a:pt x="1641383" y="955608"/>
                </a:lnTo>
                <a:lnTo>
                  <a:pt x="1647719" y="956244"/>
                </a:lnTo>
                <a:lnTo>
                  <a:pt x="1653738" y="957198"/>
                </a:lnTo>
                <a:lnTo>
                  <a:pt x="1659757" y="958471"/>
                </a:lnTo>
                <a:lnTo>
                  <a:pt x="1665142" y="960061"/>
                </a:lnTo>
                <a:lnTo>
                  <a:pt x="1670527" y="961969"/>
                </a:lnTo>
                <a:lnTo>
                  <a:pt x="1675913" y="964196"/>
                </a:lnTo>
                <a:lnTo>
                  <a:pt x="1680981" y="966740"/>
                </a:lnTo>
                <a:lnTo>
                  <a:pt x="1685733" y="969602"/>
                </a:lnTo>
                <a:lnTo>
                  <a:pt x="1690485" y="973101"/>
                </a:lnTo>
                <a:lnTo>
                  <a:pt x="1695237" y="976282"/>
                </a:lnTo>
                <a:lnTo>
                  <a:pt x="1699672" y="979780"/>
                </a:lnTo>
                <a:lnTo>
                  <a:pt x="1703473" y="983915"/>
                </a:lnTo>
                <a:lnTo>
                  <a:pt x="1707592" y="988368"/>
                </a:lnTo>
                <a:lnTo>
                  <a:pt x="1711710" y="993139"/>
                </a:lnTo>
                <a:lnTo>
                  <a:pt x="1715195" y="997909"/>
                </a:lnTo>
                <a:lnTo>
                  <a:pt x="1718362" y="1002998"/>
                </a:lnTo>
                <a:lnTo>
                  <a:pt x="1721847" y="1008405"/>
                </a:lnTo>
                <a:lnTo>
                  <a:pt x="1724698" y="1014130"/>
                </a:lnTo>
                <a:lnTo>
                  <a:pt x="1727233" y="1020173"/>
                </a:lnTo>
                <a:lnTo>
                  <a:pt x="1729767" y="1026216"/>
                </a:lnTo>
                <a:lnTo>
                  <a:pt x="1731984" y="1032895"/>
                </a:lnTo>
                <a:lnTo>
                  <a:pt x="1734202" y="1039893"/>
                </a:lnTo>
                <a:lnTo>
                  <a:pt x="1736103" y="1046572"/>
                </a:lnTo>
                <a:lnTo>
                  <a:pt x="1737370" y="1053887"/>
                </a:lnTo>
                <a:lnTo>
                  <a:pt x="1738637" y="1061838"/>
                </a:lnTo>
                <a:lnTo>
                  <a:pt x="1739587" y="1069790"/>
                </a:lnTo>
                <a:lnTo>
                  <a:pt x="1740221" y="1077741"/>
                </a:lnTo>
                <a:lnTo>
                  <a:pt x="1741171" y="1086010"/>
                </a:lnTo>
                <a:lnTo>
                  <a:pt x="1741488" y="1094916"/>
                </a:lnTo>
                <a:lnTo>
                  <a:pt x="1741488" y="1103821"/>
                </a:lnTo>
                <a:lnTo>
                  <a:pt x="1741488" y="1358900"/>
                </a:lnTo>
                <a:lnTo>
                  <a:pt x="1680981" y="1358900"/>
                </a:lnTo>
                <a:lnTo>
                  <a:pt x="1680981" y="1134991"/>
                </a:lnTo>
                <a:lnTo>
                  <a:pt x="1680665" y="1121632"/>
                </a:lnTo>
                <a:lnTo>
                  <a:pt x="1680348" y="1108910"/>
                </a:lnTo>
                <a:lnTo>
                  <a:pt x="1679714" y="1096506"/>
                </a:lnTo>
                <a:lnTo>
                  <a:pt x="1678447" y="1084420"/>
                </a:lnTo>
                <a:lnTo>
                  <a:pt x="1677180" y="1073288"/>
                </a:lnTo>
                <a:lnTo>
                  <a:pt x="1675279" y="1063428"/>
                </a:lnTo>
                <a:lnTo>
                  <a:pt x="1672428" y="1054841"/>
                </a:lnTo>
                <a:lnTo>
                  <a:pt x="1670844" y="1050706"/>
                </a:lnTo>
                <a:lnTo>
                  <a:pt x="1669577" y="1047208"/>
                </a:lnTo>
                <a:lnTo>
                  <a:pt x="1667360" y="1043391"/>
                </a:lnTo>
                <a:lnTo>
                  <a:pt x="1665459" y="1040211"/>
                </a:lnTo>
                <a:lnTo>
                  <a:pt x="1662925" y="1036712"/>
                </a:lnTo>
                <a:lnTo>
                  <a:pt x="1660707" y="1033850"/>
                </a:lnTo>
                <a:lnTo>
                  <a:pt x="1657856" y="1031305"/>
                </a:lnTo>
                <a:lnTo>
                  <a:pt x="1655005" y="1029079"/>
                </a:lnTo>
                <a:lnTo>
                  <a:pt x="1651837" y="1026852"/>
                </a:lnTo>
                <a:lnTo>
                  <a:pt x="1648669" y="1025262"/>
                </a:lnTo>
                <a:lnTo>
                  <a:pt x="1645501" y="1023354"/>
                </a:lnTo>
                <a:lnTo>
                  <a:pt x="1641383" y="1021764"/>
                </a:lnTo>
                <a:lnTo>
                  <a:pt x="1637582" y="1020491"/>
                </a:lnTo>
                <a:lnTo>
                  <a:pt x="1633146" y="1019855"/>
                </a:lnTo>
                <a:lnTo>
                  <a:pt x="1628395" y="1018583"/>
                </a:lnTo>
                <a:lnTo>
                  <a:pt x="1623643" y="1018265"/>
                </a:lnTo>
                <a:lnTo>
                  <a:pt x="1618257" y="1017947"/>
                </a:lnTo>
                <a:lnTo>
                  <a:pt x="1612555" y="1017947"/>
                </a:lnTo>
                <a:lnTo>
                  <a:pt x="1606853" y="1017947"/>
                </a:lnTo>
                <a:lnTo>
                  <a:pt x="1601468" y="1018583"/>
                </a:lnTo>
                <a:lnTo>
                  <a:pt x="1595449" y="1019855"/>
                </a:lnTo>
                <a:lnTo>
                  <a:pt x="1589746" y="1021127"/>
                </a:lnTo>
                <a:lnTo>
                  <a:pt x="1584044" y="1023036"/>
                </a:lnTo>
                <a:lnTo>
                  <a:pt x="1578025" y="1025262"/>
                </a:lnTo>
                <a:lnTo>
                  <a:pt x="1572006" y="1027807"/>
                </a:lnTo>
                <a:lnTo>
                  <a:pt x="1566304" y="1030987"/>
                </a:lnTo>
                <a:lnTo>
                  <a:pt x="1560285" y="1034168"/>
                </a:lnTo>
                <a:lnTo>
                  <a:pt x="1554266" y="1037984"/>
                </a:lnTo>
                <a:lnTo>
                  <a:pt x="1548247" y="1042119"/>
                </a:lnTo>
                <a:lnTo>
                  <a:pt x="1542545" y="1045936"/>
                </a:lnTo>
                <a:lnTo>
                  <a:pt x="1530824" y="1055159"/>
                </a:lnTo>
                <a:lnTo>
                  <a:pt x="1519103" y="1065337"/>
                </a:lnTo>
                <a:lnTo>
                  <a:pt x="1519103" y="1358900"/>
                </a:lnTo>
                <a:lnTo>
                  <a:pt x="1458913" y="1358900"/>
                </a:lnTo>
                <a:lnTo>
                  <a:pt x="1458913" y="811212"/>
                </a:lnTo>
                <a:close/>
                <a:moveTo>
                  <a:pt x="66650" y="577850"/>
                </a:moveTo>
                <a:lnTo>
                  <a:pt x="424974" y="577850"/>
                </a:lnTo>
                <a:lnTo>
                  <a:pt x="431956" y="578167"/>
                </a:lnTo>
                <a:lnTo>
                  <a:pt x="438621" y="579437"/>
                </a:lnTo>
                <a:lnTo>
                  <a:pt x="445286" y="580707"/>
                </a:lnTo>
                <a:lnTo>
                  <a:pt x="450999" y="582929"/>
                </a:lnTo>
                <a:lnTo>
                  <a:pt x="456712" y="585786"/>
                </a:lnTo>
                <a:lnTo>
                  <a:pt x="462425" y="589278"/>
                </a:lnTo>
                <a:lnTo>
                  <a:pt x="467503" y="593087"/>
                </a:lnTo>
                <a:lnTo>
                  <a:pt x="472263" y="597214"/>
                </a:lnTo>
                <a:lnTo>
                  <a:pt x="476389" y="601975"/>
                </a:lnTo>
                <a:lnTo>
                  <a:pt x="480198" y="607054"/>
                </a:lnTo>
                <a:lnTo>
                  <a:pt x="483689" y="612451"/>
                </a:lnTo>
                <a:lnTo>
                  <a:pt x="486228" y="618482"/>
                </a:lnTo>
                <a:lnTo>
                  <a:pt x="488450" y="624514"/>
                </a:lnTo>
                <a:lnTo>
                  <a:pt x="490354" y="630862"/>
                </a:lnTo>
                <a:lnTo>
                  <a:pt x="491306" y="637211"/>
                </a:lnTo>
                <a:lnTo>
                  <a:pt x="491941" y="644195"/>
                </a:lnTo>
                <a:lnTo>
                  <a:pt x="568430" y="1079724"/>
                </a:lnTo>
                <a:lnTo>
                  <a:pt x="567795" y="1086708"/>
                </a:lnTo>
                <a:lnTo>
                  <a:pt x="566843" y="1093056"/>
                </a:lnTo>
                <a:lnTo>
                  <a:pt x="565256" y="1099405"/>
                </a:lnTo>
                <a:lnTo>
                  <a:pt x="563352" y="1105437"/>
                </a:lnTo>
                <a:lnTo>
                  <a:pt x="560178" y="1111468"/>
                </a:lnTo>
                <a:lnTo>
                  <a:pt x="557004" y="1116864"/>
                </a:lnTo>
                <a:lnTo>
                  <a:pt x="552878" y="1121943"/>
                </a:lnTo>
                <a:lnTo>
                  <a:pt x="549070" y="1126705"/>
                </a:lnTo>
                <a:lnTo>
                  <a:pt x="544309" y="1131149"/>
                </a:lnTo>
                <a:lnTo>
                  <a:pt x="539231" y="1134641"/>
                </a:lnTo>
                <a:lnTo>
                  <a:pt x="533835" y="1137815"/>
                </a:lnTo>
                <a:lnTo>
                  <a:pt x="527805" y="1140990"/>
                </a:lnTo>
                <a:lnTo>
                  <a:pt x="521775" y="1143212"/>
                </a:lnTo>
                <a:lnTo>
                  <a:pt x="515427" y="1144799"/>
                </a:lnTo>
                <a:lnTo>
                  <a:pt x="508762" y="1145752"/>
                </a:lnTo>
                <a:lnTo>
                  <a:pt x="502097" y="1146069"/>
                </a:lnTo>
                <a:lnTo>
                  <a:pt x="413865" y="1146069"/>
                </a:lnTo>
                <a:lnTo>
                  <a:pt x="414817" y="1152100"/>
                </a:lnTo>
                <a:lnTo>
                  <a:pt x="416087" y="1158767"/>
                </a:lnTo>
                <a:lnTo>
                  <a:pt x="417039" y="1164798"/>
                </a:lnTo>
                <a:lnTo>
                  <a:pt x="418943" y="1171147"/>
                </a:lnTo>
                <a:lnTo>
                  <a:pt x="420848" y="1177813"/>
                </a:lnTo>
                <a:lnTo>
                  <a:pt x="423069" y="1184162"/>
                </a:lnTo>
                <a:lnTo>
                  <a:pt x="428147" y="1197494"/>
                </a:lnTo>
                <a:lnTo>
                  <a:pt x="434178" y="1210827"/>
                </a:lnTo>
                <a:lnTo>
                  <a:pt x="440843" y="1224159"/>
                </a:lnTo>
                <a:lnTo>
                  <a:pt x="448460" y="1238127"/>
                </a:lnTo>
                <a:lnTo>
                  <a:pt x="457029" y="1252094"/>
                </a:lnTo>
                <a:lnTo>
                  <a:pt x="466233" y="1266062"/>
                </a:lnTo>
                <a:lnTo>
                  <a:pt x="475755" y="1280029"/>
                </a:lnTo>
                <a:lnTo>
                  <a:pt x="486228" y="1294314"/>
                </a:lnTo>
                <a:lnTo>
                  <a:pt x="497019" y="1307964"/>
                </a:lnTo>
                <a:lnTo>
                  <a:pt x="508128" y="1322249"/>
                </a:lnTo>
                <a:lnTo>
                  <a:pt x="519871" y="1336216"/>
                </a:lnTo>
                <a:lnTo>
                  <a:pt x="531931" y="1349866"/>
                </a:lnTo>
                <a:lnTo>
                  <a:pt x="544309" y="1363833"/>
                </a:lnTo>
                <a:lnTo>
                  <a:pt x="556687" y="1377801"/>
                </a:lnTo>
                <a:lnTo>
                  <a:pt x="569382" y="1391133"/>
                </a:lnTo>
                <a:lnTo>
                  <a:pt x="594455" y="1417481"/>
                </a:lnTo>
                <a:lnTo>
                  <a:pt x="620163" y="1442876"/>
                </a:lnTo>
                <a:lnTo>
                  <a:pt x="644919" y="1467319"/>
                </a:lnTo>
                <a:lnTo>
                  <a:pt x="690622" y="1511443"/>
                </a:lnTo>
                <a:lnTo>
                  <a:pt x="710617" y="1530807"/>
                </a:lnTo>
                <a:lnTo>
                  <a:pt x="728390" y="1548266"/>
                </a:lnTo>
                <a:lnTo>
                  <a:pt x="745846" y="1565726"/>
                </a:lnTo>
                <a:lnTo>
                  <a:pt x="764889" y="1586042"/>
                </a:lnTo>
                <a:lnTo>
                  <a:pt x="809005" y="1632071"/>
                </a:lnTo>
                <a:lnTo>
                  <a:pt x="833443" y="1656514"/>
                </a:lnTo>
                <a:lnTo>
                  <a:pt x="859151" y="1681909"/>
                </a:lnTo>
                <a:lnTo>
                  <a:pt x="885494" y="1707622"/>
                </a:lnTo>
                <a:lnTo>
                  <a:pt x="899141" y="1720319"/>
                </a:lnTo>
                <a:lnTo>
                  <a:pt x="912471" y="1732699"/>
                </a:lnTo>
                <a:lnTo>
                  <a:pt x="926436" y="1744762"/>
                </a:lnTo>
                <a:lnTo>
                  <a:pt x="940401" y="1756507"/>
                </a:lnTo>
                <a:lnTo>
                  <a:pt x="954366" y="1768253"/>
                </a:lnTo>
                <a:lnTo>
                  <a:pt x="968330" y="1779681"/>
                </a:lnTo>
                <a:lnTo>
                  <a:pt x="982613" y="1790474"/>
                </a:lnTo>
                <a:lnTo>
                  <a:pt x="996895" y="1800632"/>
                </a:lnTo>
                <a:lnTo>
                  <a:pt x="1010542" y="1810472"/>
                </a:lnTo>
                <a:lnTo>
                  <a:pt x="1024507" y="1819678"/>
                </a:lnTo>
                <a:lnTo>
                  <a:pt x="1038154" y="1827932"/>
                </a:lnTo>
                <a:lnTo>
                  <a:pt x="1052119" y="1835868"/>
                </a:lnTo>
                <a:lnTo>
                  <a:pt x="1065767" y="1842534"/>
                </a:lnTo>
                <a:lnTo>
                  <a:pt x="1079097" y="1848565"/>
                </a:lnTo>
                <a:lnTo>
                  <a:pt x="1092109" y="1853644"/>
                </a:lnTo>
                <a:lnTo>
                  <a:pt x="1098774" y="1855866"/>
                </a:lnTo>
                <a:lnTo>
                  <a:pt x="1105439" y="1857454"/>
                </a:lnTo>
                <a:lnTo>
                  <a:pt x="1111787" y="1859358"/>
                </a:lnTo>
                <a:lnTo>
                  <a:pt x="1118134" y="1860945"/>
                </a:lnTo>
                <a:lnTo>
                  <a:pt x="1124165" y="1861898"/>
                </a:lnTo>
                <a:lnTo>
                  <a:pt x="1130512" y="1862533"/>
                </a:lnTo>
                <a:lnTo>
                  <a:pt x="1130512" y="1774919"/>
                </a:lnTo>
                <a:lnTo>
                  <a:pt x="1130830" y="1767935"/>
                </a:lnTo>
                <a:lnTo>
                  <a:pt x="1131782" y="1761269"/>
                </a:lnTo>
                <a:lnTo>
                  <a:pt x="1133369" y="1754920"/>
                </a:lnTo>
                <a:lnTo>
                  <a:pt x="1135590" y="1748889"/>
                </a:lnTo>
                <a:lnTo>
                  <a:pt x="1138447" y="1743175"/>
                </a:lnTo>
                <a:lnTo>
                  <a:pt x="1141621" y="1737778"/>
                </a:lnTo>
                <a:lnTo>
                  <a:pt x="1145747" y="1732699"/>
                </a:lnTo>
                <a:lnTo>
                  <a:pt x="1149873" y="1727938"/>
                </a:lnTo>
                <a:lnTo>
                  <a:pt x="1154633" y="1723494"/>
                </a:lnTo>
                <a:lnTo>
                  <a:pt x="1159712" y="1720002"/>
                </a:lnTo>
                <a:lnTo>
                  <a:pt x="1165107" y="1716510"/>
                </a:lnTo>
                <a:lnTo>
                  <a:pt x="1170820" y="1713653"/>
                </a:lnTo>
                <a:lnTo>
                  <a:pt x="1177167" y="1711431"/>
                </a:lnTo>
                <a:lnTo>
                  <a:pt x="1183198" y="1709526"/>
                </a:lnTo>
                <a:lnTo>
                  <a:pt x="1190180" y="1708891"/>
                </a:lnTo>
                <a:lnTo>
                  <a:pt x="1196845" y="1708574"/>
                </a:lnTo>
                <a:lnTo>
                  <a:pt x="1632292" y="1785077"/>
                </a:lnTo>
                <a:lnTo>
                  <a:pt x="1638957" y="1785394"/>
                </a:lnTo>
                <a:lnTo>
                  <a:pt x="1645622" y="1786664"/>
                </a:lnTo>
                <a:lnTo>
                  <a:pt x="1652287" y="1787934"/>
                </a:lnTo>
                <a:lnTo>
                  <a:pt x="1658000" y="1790156"/>
                </a:lnTo>
                <a:lnTo>
                  <a:pt x="1663713" y="1793013"/>
                </a:lnTo>
                <a:lnTo>
                  <a:pt x="1669426" y="1796505"/>
                </a:lnTo>
                <a:lnTo>
                  <a:pt x="1674504" y="1799997"/>
                </a:lnTo>
                <a:lnTo>
                  <a:pt x="1679265" y="1804441"/>
                </a:lnTo>
                <a:lnTo>
                  <a:pt x="1683391" y="1809203"/>
                </a:lnTo>
                <a:lnTo>
                  <a:pt x="1687199" y="1814282"/>
                </a:lnTo>
                <a:lnTo>
                  <a:pt x="1690373" y="1819678"/>
                </a:lnTo>
                <a:lnTo>
                  <a:pt x="1693230" y="1825392"/>
                </a:lnTo>
                <a:lnTo>
                  <a:pt x="1695451" y="1831741"/>
                </a:lnTo>
                <a:lnTo>
                  <a:pt x="1697356" y="1837772"/>
                </a:lnTo>
                <a:lnTo>
                  <a:pt x="1697990" y="1844438"/>
                </a:lnTo>
                <a:lnTo>
                  <a:pt x="1698625" y="1851422"/>
                </a:lnTo>
                <a:lnTo>
                  <a:pt x="1698625" y="2210448"/>
                </a:lnTo>
                <a:lnTo>
                  <a:pt x="1697990" y="2216796"/>
                </a:lnTo>
                <a:lnTo>
                  <a:pt x="1697356" y="2223780"/>
                </a:lnTo>
                <a:lnTo>
                  <a:pt x="1695451" y="2229811"/>
                </a:lnTo>
                <a:lnTo>
                  <a:pt x="1693230" y="2236160"/>
                </a:lnTo>
                <a:lnTo>
                  <a:pt x="1690373" y="2241874"/>
                </a:lnTo>
                <a:lnTo>
                  <a:pt x="1687199" y="2247588"/>
                </a:lnTo>
                <a:lnTo>
                  <a:pt x="1683391" y="2252667"/>
                </a:lnTo>
                <a:lnTo>
                  <a:pt x="1679265" y="2257429"/>
                </a:lnTo>
                <a:lnTo>
                  <a:pt x="1674504" y="2261238"/>
                </a:lnTo>
                <a:lnTo>
                  <a:pt x="1669426" y="2265365"/>
                </a:lnTo>
                <a:lnTo>
                  <a:pt x="1663713" y="2268539"/>
                </a:lnTo>
                <a:lnTo>
                  <a:pt x="1658000" y="2271396"/>
                </a:lnTo>
                <a:lnTo>
                  <a:pt x="1652287" y="2273618"/>
                </a:lnTo>
                <a:lnTo>
                  <a:pt x="1645622" y="2275205"/>
                </a:lnTo>
                <a:lnTo>
                  <a:pt x="1638957" y="2276158"/>
                </a:lnTo>
                <a:lnTo>
                  <a:pt x="1632292" y="2276475"/>
                </a:lnTo>
                <a:lnTo>
                  <a:pt x="1625310" y="2276158"/>
                </a:lnTo>
                <a:lnTo>
                  <a:pt x="1605315" y="2275205"/>
                </a:lnTo>
                <a:lnTo>
                  <a:pt x="1590715" y="2273936"/>
                </a:lnTo>
                <a:lnTo>
                  <a:pt x="1572625" y="2272348"/>
                </a:lnTo>
                <a:lnTo>
                  <a:pt x="1552312" y="2270126"/>
                </a:lnTo>
                <a:lnTo>
                  <a:pt x="1529461" y="2267269"/>
                </a:lnTo>
                <a:lnTo>
                  <a:pt x="1504070" y="2263460"/>
                </a:lnTo>
                <a:lnTo>
                  <a:pt x="1475823" y="2258699"/>
                </a:lnTo>
                <a:lnTo>
                  <a:pt x="1445672" y="2253619"/>
                </a:lnTo>
                <a:lnTo>
                  <a:pt x="1412982" y="2246953"/>
                </a:lnTo>
                <a:lnTo>
                  <a:pt x="1378705" y="2239335"/>
                </a:lnTo>
                <a:lnTo>
                  <a:pt x="1341888" y="2230764"/>
                </a:lnTo>
                <a:lnTo>
                  <a:pt x="1303803" y="2220923"/>
                </a:lnTo>
                <a:lnTo>
                  <a:pt x="1283808" y="2215527"/>
                </a:lnTo>
                <a:lnTo>
                  <a:pt x="1263812" y="2209495"/>
                </a:lnTo>
                <a:lnTo>
                  <a:pt x="1243500" y="2203464"/>
                </a:lnTo>
                <a:lnTo>
                  <a:pt x="1222236" y="2196798"/>
                </a:lnTo>
                <a:lnTo>
                  <a:pt x="1201288" y="2189814"/>
                </a:lnTo>
                <a:lnTo>
                  <a:pt x="1179706" y="2182513"/>
                </a:lnTo>
                <a:lnTo>
                  <a:pt x="1157807" y="2174577"/>
                </a:lnTo>
                <a:lnTo>
                  <a:pt x="1135590" y="2166641"/>
                </a:lnTo>
                <a:lnTo>
                  <a:pt x="1113056" y="2157752"/>
                </a:lnTo>
                <a:lnTo>
                  <a:pt x="1089888" y="2149181"/>
                </a:lnTo>
                <a:lnTo>
                  <a:pt x="1067036" y="2139658"/>
                </a:lnTo>
                <a:lnTo>
                  <a:pt x="1043867" y="2129500"/>
                </a:lnTo>
                <a:lnTo>
                  <a:pt x="1020381" y="2119342"/>
                </a:lnTo>
                <a:lnTo>
                  <a:pt x="996260" y="2108232"/>
                </a:lnTo>
                <a:lnTo>
                  <a:pt x="972774" y="2097121"/>
                </a:lnTo>
                <a:lnTo>
                  <a:pt x="948653" y="2085376"/>
                </a:lnTo>
                <a:lnTo>
                  <a:pt x="924214" y="2072996"/>
                </a:lnTo>
                <a:lnTo>
                  <a:pt x="899776" y="2059663"/>
                </a:lnTo>
                <a:lnTo>
                  <a:pt x="875338" y="2046331"/>
                </a:lnTo>
                <a:lnTo>
                  <a:pt x="850582" y="2032363"/>
                </a:lnTo>
                <a:lnTo>
                  <a:pt x="825826" y="2017761"/>
                </a:lnTo>
                <a:lnTo>
                  <a:pt x="801071" y="2002841"/>
                </a:lnTo>
                <a:lnTo>
                  <a:pt x="776315" y="1987287"/>
                </a:lnTo>
                <a:lnTo>
                  <a:pt x="751242" y="1971415"/>
                </a:lnTo>
                <a:lnTo>
                  <a:pt x="726169" y="1954590"/>
                </a:lnTo>
                <a:lnTo>
                  <a:pt x="701413" y="1937131"/>
                </a:lnTo>
                <a:lnTo>
                  <a:pt x="676022" y="1918720"/>
                </a:lnTo>
                <a:lnTo>
                  <a:pt x="650949" y="1900308"/>
                </a:lnTo>
                <a:lnTo>
                  <a:pt x="626193" y="1880944"/>
                </a:lnTo>
                <a:lnTo>
                  <a:pt x="601120" y="1860945"/>
                </a:lnTo>
                <a:lnTo>
                  <a:pt x="576365" y="1840312"/>
                </a:lnTo>
                <a:lnTo>
                  <a:pt x="551609" y="1819043"/>
                </a:lnTo>
                <a:lnTo>
                  <a:pt x="526853" y="1797140"/>
                </a:lnTo>
                <a:lnTo>
                  <a:pt x="502097" y="1774601"/>
                </a:lnTo>
                <a:lnTo>
                  <a:pt x="477976" y="1751111"/>
                </a:lnTo>
                <a:lnTo>
                  <a:pt x="454490" y="1728255"/>
                </a:lnTo>
                <a:lnTo>
                  <a:pt x="431956" y="1704447"/>
                </a:lnTo>
                <a:lnTo>
                  <a:pt x="410057" y="1680956"/>
                </a:lnTo>
                <a:lnTo>
                  <a:pt x="389110" y="1657148"/>
                </a:lnTo>
                <a:lnTo>
                  <a:pt x="368797" y="1633023"/>
                </a:lnTo>
                <a:lnTo>
                  <a:pt x="349120" y="1609215"/>
                </a:lnTo>
                <a:lnTo>
                  <a:pt x="330077" y="1585089"/>
                </a:lnTo>
                <a:lnTo>
                  <a:pt x="311668" y="1560964"/>
                </a:lnTo>
                <a:lnTo>
                  <a:pt x="294212" y="1536521"/>
                </a:lnTo>
                <a:lnTo>
                  <a:pt x="277709" y="1512078"/>
                </a:lnTo>
                <a:lnTo>
                  <a:pt x="261205" y="1488270"/>
                </a:lnTo>
                <a:lnTo>
                  <a:pt x="245336" y="1463827"/>
                </a:lnTo>
                <a:lnTo>
                  <a:pt x="230419" y="1439384"/>
                </a:lnTo>
                <a:lnTo>
                  <a:pt x="216454" y="1415259"/>
                </a:lnTo>
                <a:lnTo>
                  <a:pt x="202489" y="1390816"/>
                </a:lnTo>
                <a:lnTo>
                  <a:pt x="189477" y="1366690"/>
                </a:lnTo>
                <a:lnTo>
                  <a:pt x="177099" y="1342882"/>
                </a:lnTo>
                <a:lnTo>
                  <a:pt x="165038" y="1318757"/>
                </a:lnTo>
                <a:lnTo>
                  <a:pt x="153295" y="1294949"/>
                </a:lnTo>
                <a:lnTo>
                  <a:pt x="142504" y="1271458"/>
                </a:lnTo>
                <a:lnTo>
                  <a:pt x="132031" y="1247650"/>
                </a:lnTo>
                <a:lnTo>
                  <a:pt x="122192" y="1224159"/>
                </a:lnTo>
                <a:lnTo>
                  <a:pt x="112988" y="1201304"/>
                </a:lnTo>
                <a:lnTo>
                  <a:pt x="104101" y="1178448"/>
                </a:lnTo>
                <a:lnTo>
                  <a:pt x="95849" y="1155910"/>
                </a:lnTo>
                <a:lnTo>
                  <a:pt x="87597" y="1133371"/>
                </a:lnTo>
                <a:lnTo>
                  <a:pt x="80297" y="1110833"/>
                </a:lnTo>
                <a:lnTo>
                  <a:pt x="73315" y="1089247"/>
                </a:lnTo>
                <a:lnTo>
                  <a:pt x="66650" y="1067661"/>
                </a:lnTo>
                <a:lnTo>
                  <a:pt x="60302" y="1046075"/>
                </a:lnTo>
                <a:lnTo>
                  <a:pt x="54590" y="1025441"/>
                </a:lnTo>
                <a:lnTo>
                  <a:pt x="49194" y="1004808"/>
                </a:lnTo>
                <a:lnTo>
                  <a:pt x="44116" y="984492"/>
                </a:lnTo>
                <a:lnTo>
                  <a:pt x="39355" y="964810"/>
                </a:lnTo>
                <a:lnTo>
                  <a:pt x="34912" y="945446"/>
                </a:lnTo>
                <a:lnTo>
                  <a:pt x="30786" y="926717"/>
                </a:lnTo>
                <a:lnTo>
                  <a:pt x="27295" y="907988"/>
                </a:lnTo>
                <a:lnTo>
                  <a:pt x="20630" y="872435"/>
                </a:lnTo>
                <a:lnTo>
                  <a:pt x="15234" y="838786"/>
                </a:lnTo>
                <a:lnTo>
                  <a:pt x="10791" y="807359"/>
                </a:lnTo>
                <a:lnTo>
                  <a:pt x="7617" y="778472"/>
                </a:lnTo>
                <a:lnTo>
                  <a:pt x="5078" y="751807"/>
                </a:lnTo>
                <a:lnTo>
                  <a:pt x="2856" y="727682"/>
                </a:lnTo>
                <a:lnTo>
                  <a:pt x="1904" y="706413"/>
                </a:lnTo>
                <a:lnTo>
                  <a:pt x="635" y="688002"/>
                </a:lnTo>
                <a:lnTo>
                  <a:pt x="317" y="672765"/>
                </a:lnTo>
                <a:lnTo>
                  <a:pt x="0" y="651496"/>
                </a:lnTo>
                <a:lnTo>
                  <a:pt x="317" y="644195"/>
                </a:lnTo>
                <a:lnTo>
                  <a:pt x="635" y="637211"/>
                </a:lnTo>
                <a:lnTo>
                  <a:pt x="1270" y="630862"/>
                </a:lnTo>
                <a:lnTo>
                  <a:pt x="3174" y="624514"/>
                </a:lnTo>
                <a:lnTo>
                  <a:pt x="5395" y="618482"/>
                </a:lnTo>
                <a:lnTo>
                  <a:pt x="8252" y="612451"/>
                </a:lnTo>
                <a:lnTo>
                  <a:pt x="11743" y="607054"/>
                </a:lnTo>
                <a:lnTo>
                  <a:pt x="15234" y="601975"/>
                </a:lnTo>
                <a:lnTo>
                  <a:pt x="19678" y="597214"/>
                </a:lnTo>
                <a:lnTo>
                  <a:pt x="24438" y="592770"/>
                </a:lnTo>
                <a:lnTo>
                  <a:pt x="29516" y="589278"/>
                </a:lnTo>
                <a:lnTo>
                  <a:pt x="34912" y="585786"/>
                </a:lnTo>
                <a:lnTo>
                  <a:pt x="40625" y="582929"/>
                </a:lnTo>
                <a:lnTo>
                  <a:pt x="46972" y="580707"/>
                </a:lnTo>
                <a:lnTo>
                  <a:pt x="53003" y="579437"/>
                </a:lnTo>
                <a:lnTo>
                  <a:pt x="59668" y="578167"/>
                </a:lnTo>
                <a:lnTo>
                  <a:pt x="66650" y="577850"/>
                </a:lnTo>
                <a:close/>
                <a:moveTo>
                  <a:pt x="1238886" y="249237"/>
                </a:moveTo>
                <a:lnTo>
                  <a:pt x="1243966" y="249237"/>
                </a:lnTo>
                <a:lnTo>
                  <a:pt x="1249363" y="249237"/>
                </a:lnTo>
                <a:lnTo>
                  <a:pt x="1254443" y="249872"/>
                </a:lnTo>
                <a:lnTo>
                  <a:pt x="1259523" y="250189"/>
                </a:lnTo>
                <a:lnTo>
                  <a:pt x="1264603" y="251459"/>
                </a:lnTo>
                <a:lnTo>
                  <a:pt x="1269683" y="252412"/>
                </a:lnTo>
                <a:lnTo>
                  <a:pt x="1274446" y="253999"/>
                </a:lnTo>
                <a:lnTo>
                  <a:pt x="1279208" y="255587"/>
                </a:lnTo>
                <a:lnTo>
                  <a:pt x="1283971" y="257174"/>
                </a:lnTo>
                <a:lnTo>
                  <a:pt x="1288416" y="259397"/>
                </a:lnTo>
                <a:lnTo>
                  <a:pt x="1292543" y="261619"/>
                </a:lnTo>
                <a:lnTo>
                  <a:pt x="1296988" y="264159"/>
                </a:lnTo>
                <a:lnTo>
                  <a:pt x="1301116" y="266699"/>
                </a:lnTo>
                <a:lnTo>
                  <a:pt x="1304926" y="269557"/>
                </a:lnTo>
                <a:lnTo>
                  <a:pt x="1309053" y="272414"/>
                </a:lnTo>
                <a:lnTo>
                  <a:pt x="1312863" y="275907"/>
                </a:lnTo>
                <a:lnTo>
                  <a:pt x="1316356" y="279082"/>
                </a:lnTo>
                <a:lnTo>
                  <a:pt x="1319531" y="282892"/>
                </a:lnTo>
                <a:lnTo>
                  <a:pt x="1323023" y="286384"/>
                </a:lnTo>
                <a:lnTo>
                  <a:pt x="1325881" y="290512"/>
                </a:lnTo>
                <a:lnTo>
                  <a:pt x="1328738" y="294322"/>
                </a:lnTo>
                <a:lnTo>
                  <a:pt x="1331596" y="298449"/>
                </a:lnTo>
                <a:lnTo>
                  <a:pt x="1333818" y="302895"/>
                </a:lnTo>
                <a:lnTo>
                  <a:pt x="1336358" y="307340"/>
                </a:lnTo>
                <a:lnTo>
                  <a:pt x="1338263" y="311785"/>
                </a:lnTo>
                <a:lnTo>
                  <a:pt x="1340168" y="316547"/>
                </a:lnTo>
                <a:lnTo>
                  <a:pt x="1341756" y="321310"/>
                </a:lnTo>
                <a:lnTo>
                  <a:pt x="1343026" y="326072"/>
                </a:lnTo>
                <a:lnTo>
                  <a:pt x="1344296" y="331152"/>
                </a:lnTo>
                <a:lnTo>
                  <a:pt x="1345248" y="336232"/>
                </a:lnTo>
                <a:lnTo>
                  <a:pt x="1345884" y="341312"/>
                </a:lnTo>
                <a:lnTo>
                  <a:pt x="1346201" y="346392"/>
                </a:lnTo>
                <a:lnTo>
                  <a:pt x="1346201" y="351790"/>
                </a:lnTo>
                <a:lnTo>
                  <a:pt x="1346201" y="357187"/>
                </a:lnTo>
                <a:lnTo>
                  <a:pt x="1345884" y="362267"/>
                </a:lnTo>
                <a:lnTo>
                  <a:pt x="1345248" y="367347"/>
                </a:lnTo>
                <a:lnTo>
                  <a:pt x="1344296" y="372427"/>
                </a:lnTo>
                <a:lnTo>
                  <a:pt x="1343026" y="377507"/>
                </a:lnTo>
                <a:lnTo>
                  <a:pt x="1341756" y="382270"/>
                </a:lnTo>
                <a:lnTo>
                  <a:pt x="1340168" y="387032"/>
                </a:lnTo>
                <a:lnTo>
                  <a:pt x="1338263" y="391795"/>
                </a:lnTo>
                <a:lnTo>
                  <a:pt x="1336358" y="396240"/>
                </a:lnTo>
                <a:lnTo>
                  <a:pt x="1333818" y="400367"/>
                </a:lnTo>
                <a:lnTo>
                  <a:pt x="1331596" y="404812"/>
                </a:lnTo>
                <a:lnTo>
                  <a:pt x="1328738" y="408940"/>
                </a:lnTo>
                <a:lnTo>
                  <a:pt x="1325881" y="412750"/>
                </a:lnTo>
                <a:lnTo>
                  <a:pt x="1323023" y="416877"/>
                </a:lnTo>
                <a:lnTo>
                  <a:pt x="1319531" y="420370"/>
                </a:lnTo>
                <a:lnTo>
                  <a:pt x="1316356" y="424180"/>
                </a:lnTo>
                <a:lnTo>
                  <a:pt x="1312863" y="427355"/>
                </a:lnTo>
                <a:lnTo>
                  <a:pt x="1309053" y="430847"/>
                </a:lnTo>
                <a:lnTo>
                  <a:pt x="1304926" y="434022"/>
                </a:lnTo>
                <a:lnTo>
                  <a:pt x="1301116" y="436562"/>
                </a:lnTo>
                <a:lnTo>
                  <a:pt x="1296988" y="439420"/>
                </a:lnTo>
                <a:lnTo>
                  <a:pt x="1292543" y="441642"/>
                </a:lnTo>
                <a:lnTo>
                  <a:pt x="1288416" y="444182"/>
                </a:lnTo>
                <a:lnTo>
                  <a:pt x="1283971" y="446087"/>
                </a:lnTo>
                <a:lnTo>
                  <a:pt x="1279208" y="447992"/>
                </a:lnTo>
                <a:lnTo>
                  <a:pt x="1274446" y="449580"/>
                </a:lnTo>
                <a:lnTo>
                  <a:pt x="1269683" y="450850"/>
                </a:lnTo>
                <a:lnTo>
                  <a:pt x="1264603" y="452120"/>
                </a:lnTo>
                <a:lnTo>
                  <a:pt x="1259523" y="453072"/>
                </a:lnTo>
                <a:lnTo>
                  <a:pt x="1254443" y="453707"/>
                </a:lnTo>
                <a:lnTo>
                  <a:pt x="1249363" y="454025"/>
                </a:lnTo>
                <a:lnTo>
                  <a:pt x="1243966" y="454025"/>
                </a:lnTo>
                <a:lnTo>
                  <a:pt x="1238886" y="454025"/>
                </a:lnTo>
                <a:lnTo>
                  <a:pt x="1233488" y="453707"/>
                </a:lnTo>
                <a:lnTo>
                  <a:pt x="1228091" y="453072"/>
                </a:lnTo>
                <a:lnTo>
                  <a:pt x="1223328" y="452120"/>
                </a:lnTo>
                <a:lnTo>
                  <a:pt x="1218248" y="450850"/>
                </a:lnTo>
                <a:lnTo>
                  <a:pt x="1213486" y="449580"/>
                </a:lnTo>
                <a:lnTo>
                  <a:pt x="1208723" y="447992"/>
                </a:lnTo>
                <a:lnTo>
                  <a:pt x="1203961" y="446087"/>
                </a:lnTo>
                <a:lnTo>
                  <a:pt x="1199516" y="444182"/>
                </a:lnTo>
                <a:lnTo>
                  <a:pt x="1195071" y="441642"/>
                </a:lnTo>
                <a:lnTo>
                  <a:pt x="1190626" y="439420"/>
                </a:lnTo>
                <a:lnTo>
                  <a:pt x="1186498" y="436562"/>
                </a:lnTo>
                <a:lnTo>
                  <a:pt x="1182688" y="434022"/>
                </a:lnTo>
                <a:lnTo>
                  <a:pt x="1178561" y="430847"/>
                </a:lnTo>
                <a:lnTo>
                  <a:pt x="1175068" y="427355"/>
                </a:lnTo>
                <a:lnTo>
                  <a:pt x="1171258" y="424180"/>
                </a:lnTo>
                <a:lnTo>
                  <a:pt x="1168083" y="420370"/>
                </a:lnTo>
                <a:lnTo>
                  <a:pt x="1164591" y="416877"/>
                </a:lnTo>
                <a:lnTo>
                  <a:pt x="1161733" y="412750"/>
                </a:lnTo>
                <a:lnTo>
                  <a:pt x="1158876" y="408940"/>
                </a:lnTo>
                <a:lnTo>
                  <a:pt x="1156336" y="404812"/>
                </a:lnTo>
                <a:lnTo>
                  <a:pt x="1153796" y="400367"/>
                </a:lnTo>
                <a:lnTo>
                  <a:pt x="1151573" y="396240"/>
                </a:lnTo>
                <a:lnTo>
                  <a:pt x="1149351" y="391795"/>
                </a:lnTo>
                <a:lnTo>
                  <a:pt x="1147763" y="387032"/>
                </a:lnTo>
                <a:lnTo>
                  <a:pt x="1146176" y="382270"/>
                </a:lnTo>
                <a:lnTo>
                  <a:pt x="1144588" y="377507"/>
                </a:lnTo>
                <a:lnTo>
                  <a:pt x="1143636" y="372427"/>
                </a:lnTo>
                <a:lnTo>
                  <a:pt x="1142366" y="367347"/>
                </a:lnTo>
                <a:lnTo>
                  <a:pt x="1141731" y="362267"/>
                </a:lnTo>
                <a:lnTo>
                  <a:pt x="1141413" y="357187"/>
                </a:lnTo>
                <a:lnTo>
                  <a:pt x="1141413" y="351790"/>
                </a:lnTo>
                <a:lnTo>
                  <a:pt x="1141413" y="346392"/>
                </a:lnTo>
                <a:lnTo>
                  <a:pt x="1141731" y="341312"/>
                </a:lnTo>
                <a:lnTo>
                  <a:pt x="1142366" y="336232"/>
                </a:lnTo>
                <a:lnTo>
                  <a:pt x="1143636" y="331152"/>
                </a:lnTo>
                <a:lnTo>
                  <a:pt x="1144588" y="326072"/>
                </a:lnTo>
                <a:lnTo>
                  <a:pt x="1146176" y="321310"/>
                </a:lnTo>
                <a:lnTo>
                  <a:pt x="1147763" y="316547"/>
                </a:lnTo>
                <a:lnTo>
                  <a:pt x="1149351" y="311785"/>
                </a:lnTo>
                <a:lnTo>
                  <a:pt x="1151573" y="307340"/>
                </a:lnTo>
                <a:lnTo>
                  <a:pt x="1153796" y="302895"/>
                </a:lnTo>
                <a:lnTo>
                  <a:pt x="1156336" y="298449"/>
                </a:lnTo>
                <a:lnTo>
                  <a:pt x="1158876" y="294322"/>
                </a:lnTo>
                <a:lnTo>
                  <a:pt x="1161733" y="290512"/>
                </a:lnTo>
                <a:lnTo>
                  <a:pt x="1164591" y="286384"/>
                </a:lnTo>
                <a:lnTo>
                  <a:pt x="1168083" y="282892"/>
                </a:lnTo>
                <a:lnTo>
                  <a:pt x="1171258" y="279082"/>
                </a:lnTo>
                <a:lnTo>
                  <a:pt x="1175068" y="275907"/>
                </a:lnTo>
                <a:lnTo>
                  <a:pt x="1178561" y="272414"/>
                </a:lnTo>
                <a:lnTo>
                  <a:pt x="1182688" y="269557"/>
                </a:lnTo>
                <a:lnTo>
                  <a:pt x="1186498" y="266699"/>
                </a:lnTo>
                <a:lnTo>
                  <a:pt x="1190626" y="264159"/>
                </a:lnTo>
                <a:lnTo>
                  <a:pt x="1195071" y="261619"/>
                </a:lnTo>
                <a:lnTo>
                  <a:pt x="1199516" y="259397"/>
                </a:lnTo>
                <a:lnTo>
                  <a:pt x="1203961" y="257174"/>
                </a:lnTo>
                <a:lnTo>
                  <a:pt x="1208723" y="255587"/>
                </a:lnTo>
                <a:lnTo>
                  <a:pt x="1213486" y="253999"/>
                </a:lnTo>
                <a:lnTo>
                  <a:pt x="1218248" y="252412"/>
                </a:lnTo>
                <a:lnTo>
                  <a:pt x="1223328" y="251459"/>
                </a:lnTo>
                <a:lnTo>
                  <a:pt x="1228091" y="250189"/>
                </a:lnTo>
                <a:lnTo>
                  <a:pt x="1233488" y="249872"/>
                </a:lnTo>
                <a:lnTo>
                  <a:pt x="1238886" y="249237"/>
                </a:lnTo>
                <a:close/>
                <a:moveTo>
                  <a:pt x="1220284" y="0"/>
                </a:moveTo>
                <a:lnTo>
                  <a:pt x="1245688" y="317"/>
                </a:lnTo>
                <a:lnTo>
                  <a:pt x="1271093" y="1270"/>
                </a:lnTo>
                <a:lnTo>
                  <a:pt x="1296180" y="2858"/>
                </a:lnTo>
                <a:lnTo>
                  <a:pt x="1321902" y="5082"/>
                </a:lnTo>
                <a:lnTo>
                  <a:pt x="1346989" y="7623"/>
                </a:lnTo>
                <a:lnTo>
                  <a:pt x="1372076" y="10799"/>
                </a:lnTo>
                <a:lnTo>
                  <a:pt x="1397163" y="14928"/>
                </a:lnTo>
                <a:lnTo>
                  <a:pt x="1422250" y="19374"/>
                </a:lnTo>
                <a:lnTo>
                  <a:pt x="1447019" y="24774"/>
                </a:lnTo>
                <a:lnTo>
                  <a:pt x="1471788" y="30173"/>
                </a:lnTo>
                <a:lnTo>
                  <a:pt x="1496875" y="36843"/>
                </a:lnTo>
                <a:lnTo>
                  <a:pt x="1521010" y="43830"/>
                </a:lnTo>
                <a:lnTo>
                  <a:pt x="1545461" y="51135"/>
                </a:lnTo>
                <a:lnTo>
                  <a:pt x="1569913" y="59393"/>
                </a:lnTo>
                <a:lnTo>
                  <a:pt x="1594047" y="68286"/>
                </a:lnTo>
                <a:lnTo>
                  <a:pt x="1618182" y="77180"/>
                </a:lnTo>
                <a:lnTo>
                  <a:pt x="1641681" y="87343"/>
                </a:lnTo>
                <a:lnTo>
                  <a:pt x="1665497" y="98142"/>
                </a:lnTo>
                <a:lnTo>
                  <a:pt x="1688997" y="108941"/>
                </a:lnTo>
                <a:lnTo>
                  <a:pt x="1711861" y="121010"/>
                </a:lnTo>
                <a:lnTo>
                  <a:pt x="1734725" y="133397"/>
                </a:lnTo>
                <a:lnTo>
                  <a:pt x="1757271" y="146101"/>
                </a:lnTo>
                <a:lnTo>
                  <a:pt x="1779500" y="159759"/>
                </a:lnTo>
                <a:lnTo>
                  <a:pt x="1801729" y="173734"/>
                </a:lnTo>
                <a:lnTo>
                  <a:pt x="1823640" y="188661"/>
                </a:lnTo>
                <a:lnTo>
                  <a:pt x="1845234" y="204224"/>
                </a:lnTo>
                <a:lnTo>
                  <a:pt x="1866510" y="220105"/>
                </a:lnTo>
                <a:lnTo>
                  <a:pt x="1887152" y="236938"/>
                </a:lnTo>
                <a:lnTo>
                  <a:pt x="1907793" y="254089"/>
                </a:lnTo>
                <a:lnTo>
                  <a:pt x="1928116" y="271876"/>
                </a:lnTo>
                <a:lnTo>
                  <a:pt x="1948122" y="290297"/>
                </a:lnTo>
                <a:lnTo>
                  <a:pt x="1967493" y="309036"/>
                </a:lnTo>
                <a:lnTo>
                  <a:pt x="1986229" y="328728"/>
                </a:lnTo>
                <a:lnTo>
                  <a:pt x="2004965" y="348420"/>
                </a:lnTo>
                <a:lnTo>
                  <a:pt x="2022748" y="368747"/>
                </a:lnTo>
                <a:lnTo>
                  <a:pt x="2039896" y="389392"/>
                </a:lnTo>
                <a:lnTo>
                  <a:pt x="2056409" y="410037"/>
                </a:lnTo>
                <a:lnTo>
                  <a:pt x="2072286" y="431634"/>
                </a:lnTo>
                <a:lnTo>
                  <a:pt x="2088164" y="453232"/>
                </a:lnTo>
                <a:lnTo>
                  <a:pt x="2102454" y="475147"/>
                </a:lnTo>
                <a:lnTo>
                  <a:pt x="2116744" y="496745"/>
                </a:lnTo>
                <a:lnTo>
                  <a:pt x="2130399" y="518978"/>
                </a:lnTo>
                <a:lnTo>
                  <a:pt x="2143419" y="542163"/>
                </a:lnTo>
                <a:lnTo>
                  <a:pt x="2155804" y="564714"/>
                </a:lnTo>
                <a:lnTo>
                  <a:pt x="2167553" y="587899"/>
                </a:lnTo>
                <a:lnTo>
                  <a:pt x="2178668" y="611403"/>
                </a:lnTo>
                <a:lnTo>
                  <a:pt x="2189465" y="634588"/>
                </a:lnTo>
                <a:lnTo>
                  <a:pt x="2199309" y="658727"/>
                </a:lnTo>
                <a:lnTo>
                  <a:pt x="2208518" y="682548"/>
                </a:lnTo>
                <a:lnTo>
                  <a:pt x="2217410" y="706369"/>
                </a:lnTo>
                <a:lnTo>
                  <a:pt x="2225348" y="730825"/>
                </a:lnTo>
                <a:lnTo>
                  <a:pt x="2232970" y="755281"/>
                </a:lnTo>
                <a:lnTo>
                  <a:pt x="2239956" y="780055"/>
                </a:lnTo>
                <a:lnTo>
                  <a:pt x="2246307" y="804511"/>
                </a:lnTo>
                <a:lnTo>
                  <a:pt x="2252023" y="829284"/>
                </a:lnTo>
                <a:lnTo>
                  <a:pt x="2257104" y="854376"/>
                </a:lnTo>
                <a:lnTo>
                  <a:pt x="2261550" y="879785"/>
                </a:lnTo>
                <a:lnTo>
                  <a:pt x="2265678" y="904558"/>
                </a:lnTo>
                <a:lnTo>
                  <a:pt x="2268854" y="929967"/>
                </a:lnTo>
                <a:lnTo>
                  <a:pt x="2271712" y="955059"/>
                </a:lnTo>
                <a:lnTo>
                  <a:pt x="2273617" y="980150"/>
                </a:lnTo>
                <a:lnTo>
                  <a:pt x="2275522" y="1005877"/>
                </a:lnTo>
                <a:lnTo>
                  <a:pt x="2276158" y="1030968"/>
                </a:lnTo>
                <a:lnTo>
                  <a:pt x="2276475" y="1056377"/>
                </a:lnTo>
                <a:lnTo>
                  <a:pt x="2276158" y="1081786"/>
                </a:lnTo>
                <a:lnTo>
                  <a:pt x="2275522" y="1107195"/>
                </a:lnTo>
                <a:lnTo>
                  <a:pt x="2273617" y="1132286"/>
                </a:lnTo>
                <a:lnTo>
                  <a:pt x="2271712" y="1157695"/>
                </a:lnTo>
                <a:lnTo>
                  <a:pt x="2268854" y="1183104"/>
                </a:lnTo>
                <a:lnTo>
                  <a:pt x="2265678" y="1208196"/>
                </a:lnTo>
                <a:lnTo>
                  <a:pt x="2261550" y="1233287"/>
                </a:lnTo>
                <a:lnTo>
                  <a:pt x="2257104" y="1258378"/>
                </a:lnTo>
                <a:lnTo>
                  <a:pt x="2252023" y="1283152"/>
                </a:lnTo>
                <a:lnTo>
                  <a:pt x="2246307" y="1307926"/>
                </a:lnTo>
                <a:lnTo>
                  <a:pt x="2239956" y="1332699"/>
                </a:lnTo>
                <a:lnTo>
                  <a:pt x="2232970" y="1357156"/>
                </a:lnTo>
                <a:lnTo>
                  <a:pt x="2225348" y="1381612"/>
                </a:lnTo>
                <a:lnTo>
                  <a:pt x="2217410" y="1406068"/>
                </a:lnTo>
                <a:lnTo>
                  <a:pt x="2208518" y="1430206"/>
                </a:lnTo>
                <a:lnTo>
                  <a:pt x="2199309" y="1454345"/>
                </a:lnTo>
                <a:lnTo>
                  <a:pt x="2189465" y="1477848"/>
                </a:lnTo>
                <a:lnTo>
                  <a:pt x="2178668" y="1501669"/>
                </a:lnTo>
                <a:lnTo>
                  <a:pt x="2167553" y="1524855"/>
                </a:lnTo>
                <a:lnTo>
                  <a:pt x="2155804" y="1548040"/>
                </a:lnTo>
                <a:lnTo>
                  <a:pt x="2143419" y="1570908"/>
                </a:lnTo>
                <a:lnTo>
                  <a:pt x="2130399" y="1593459"/>
                </a:lnTo>
                <a:lnTo>
                  <a:pt x="2116744" y="1615692"/>
                </a:lnTo>
                <a:lnTo>
                  <a:pt x="2102454" y="1637924"/>
                </a:lnTo>
                <a:lnTo>
                  <a:pt x="2088164" y="1659840"/>
                </a:lnTo>
                <a:lnTo>
                  <a:pt x="2072286" y="1681437"/>
                </a:lnTo>
                <a:lnTo>
                  <a:pt x="2056409" y="1702400"/>
                </a:lnTo>
                <a:lnTo>
                  <a:pt x="2039896" y="1723362"/>
                </a:lnTo>
                <a:lnTo>
                  <a:pt x="2022748" y="1744007"/>
                </a:lnTo>
                <a:lnTo>
                  <a:pt x="2004965" y="1764016"/>
                </a:lnTo>
                <a:lnTo>
                  <a:pt x="1986229" y="1784026"/>
                </a:lnTo>
                <a:lnTo>
                  <a:pt x="1967493" y="1803400"/>
                </a:lnTo>
                <a:lnTo>
                  <a:pt x="1852538" y="1688742"/>
                </a:lnTo>
                <a:lnTo>
                  <a:pt x="1868416" y="1672226"/>
                </a:lnTo>
                <a:lnTo>
                  <a:pt x="1884294" y="1655393"/>
                </a:lnTo>
                <a:lnTo>
                  <a:pt x="1899219" y="1638242"/>
                </a:lnTo>
                <a:lnTo>
                  <a:pt x="1913826" y="1620773"/>
                </a:lnTo>
                <a:lnTo>
                  <a:pt x="1928116" y="1603305"/>
                </a:lnTo>
                <a:lnTo>
                  <a:pt x="1941454" y="1585201"/>
                </a:lnTo>
                <a:lnTo>
                  <a:pt x="1954473" y="1566779"/>
                </a:lnTo>
                <a:lnTo>
                  <a:pt x="1966858" y="1548675"/>
                </a:lnTo>
                <a:lnTo>
                  <a:pt x="1978925" y="1529619"/>
                </a:lnTo>
                <a:lnTo>
                  <a:pt x="1990357" y="1510880"/>
                </a:lnTo>
                <a:lnTo>
                  <a:pt x="2001154" y="1491823"/>
                </a:lnTo>
                <a:lnTo>
                  <a:pt x="2011951" y="1472449"/>
                </a:lnTo>
                <a:lnTo>
                  <a:pt x="2022113" y="1452757"/>
                </a:lnTo>
                <a:lnTo>
                  <a:pt x="2031004" y="1433065"/>
                </a:lnTo>
                <a:lnTo>
                  <a:pt x="2040213" y="1413055"/>
                </a:lnTo>
                <a:lnTo>
                  <a:pt x="2048787" y="1393046"/>
                </a:lnTo>
                <a:lnTo>
                  <a:pt x="2056726" y="1373036"/>
                </a:lnTo>
                <a:lnTo>
                  <a:pt x="2064030" y="1352391"/>
                </a:lnTo>
                <a:lnTo>
                  <a:pt x="2071016" y="1331747"/>
                </a:lnTo>
                <a:lnTo>
                  <a:pt x="2077050" y="1311102"/>
                </a:lnTo>
                <a:lnTo>
                  <a:pt x="2083401" y="1290139"/>
                </a:lnTo>
                <a:lnTo>
                  <a:pt x="2088482" y="1269495"/>
                </a:lnTo>
                <a:lnTo>
                  <a:pt x="2093563" y="1248215"/>
                </a:lnTo>
                <a:lnTo>
                  <a:pt x="2097374" y="1227252"/>
                </a:lnTo>
                <a:lnTo>
                  <a:pt x="2101502" y="1205972"/>
                </a:lnTo>
                <a:lnTo>
                  <a:pt x="2104677" y="1184692"/>
                </a:lnTo>
                <a:lnTo>
                  <a:pt x="2107853" y="1163730"/>
                </a:lnTo>
                <a:lnTo>
                  <a:pt x="2109758" y="1142132"/>
                </a:lnTo>
                <a:lnTo>
                  <a:pt x="2111664" y="1120535"/>
                </a:lnTo>
                <a:lnTo>
                  <a:pt x="2113251" y="1099572"/>
                </a:lnTo>
                <a:lnTo>
                  <a:pt x="2113886" y="1077975"/>
                </a:lnTo>
                <a:lnTo>
                  <a:pt x="2113886" y="1056377"/>
                </a:lnTo>
                <a:lnTo>
                  <a:pt x="2113886" y="1035097"/>
                </a:lnTo>
                <a:lnTo>
                  <a:pt x="2113251" y="1013500"/>
                </a:lnTo>
                <a:lnTo>
                  <a:pt x="2111664" y="991902"/>
                </a:lnTo>
                <a:lnTo>
                  <a:pt x="2109758" y="970939"/>
                </a:lnTo>
                <a:lnTo>
                  <a:pt x="2107853" y="949342"/>
                </a:lnTo>
                <a:lnTo>
                  <a:pt x="2104677" y="927744"/>
                </a:lnTo>
                <a:lnTo>
                  <a:pt x="2101502" y="906782"/>
                </a:lnTo>
                <a:lnTo>
                  <a:pt x="2097374" y="885502"/>
                </a:lnTo>
                <a:lnTo>
                  <a:pt x="2093563" y="864222"/>
                </a:lnTo>
                <a:lnTo>
                  <a:pt x="2088482" y="843577"/>
                </a:lnTo>
                <a:lnTo>
                  <a:pt x="2083401" y="822297"/>
                </a:lnTo>
                <a:lnTo>
                  <a:pt x="2077050" y="801652"/>
                </a:lnTo>
                <a:lnTo>
                  <a:pt x="2071016" y="781007"/>
                </a:lnTo>
                <a:lnTo>
                  <a:pt x="2064030" y="760363"/>
                </a:lnTo>
                <a:lnTo>
                  <a:pt x="2056726" y="740035"/>
                </a:lnTo>
                <a:lnTo>
                  <a:pt x="2048787" y="719708"/>
                </a:lnTo>
                <a:lnTo>
                  <a:pt x="2040213" y="699699"/>
                </a:lnTo>
                <a:lnTo>
                  <a:pt x="2031004" y="680007"/>
                </a:lnTo>
                <a:lnTo>
                  <a:pt x="2022113" y="659680"/>
                </a:lnTo>
                <a:lnTo>
                  <a:pt x="2011951" y="640623"/>
                </a:lnTo>
                <a:lnTo>
                  <a:pt x="2001154" y="621249"/>
                </a:lnTo>
                <a:lnTo>
                  <a:pt x="1990357" y="601874"/>
                </a:lnTo>
                <a:lnTo>
                  <a:pt x="1978925" y="582818"/>
                </a:lnTo>
                <a:lnTo>
                  <a:pt x="1966858" y="564396"/>
                </a:lnTo>
                <a:lnTo>
                  <a:pt x="1954473" y="545657"/>
                </a:lnTo>
                <a:lnTo>
                  <a:pt x="1941454" y="527553"/>
                </a:lnTo>
                <a:lnTo>
                  <a:pt x="1928116" y="509767"/>
                </a:lnTo>
                <a:lnTo>
                  <a:pt x="1913826" y="491663"/>
                </a:lnTo>
                <a:lnTo>
                  <a:pt x="1899219" y="474512"/>
                </a:lnTo>
                <a:lnTo>
                  <a:pt x="1884294" y="457361"/>
                </a:lnTo>
                <a:lnTo>
                  <a:pt x="1868416" y="440845"/>
                </a:lnTo>
                <a:lnTo>
                  <a:pt x="1852538" y="424012"/>
                </a:lnTo>
                <a:lnTo>
                  <a:pt x="1836025" y="407813"/>
                </a:lnTo>
                <a:lnTo>
                  <a:pt x="1819194" y="392568"/>
                </a:lnTo>
                <a:lnTo>
                  <a:pt x="1802364" y="377323"/>
                </a:lnTo>
                <a:lnTo>
                  <a:pt x="1784581" y="362713"/>
                </a:lnTo>
                <a:lnTo>
                  <a:pt x="1767115" y="348738"/>
                </a:lnTo>
                <a:lnTo>
                  <a:pt x="1749015" y="335398"/>
                </a:lnTo>
                <a:lnTo>
                  <a:pt x="1730914" y="322376"/>
                </a:lnTo>
                <a:lnTo>
                  <a:pt x="1712496" y="309989"/>
                </a:lnTo>
                <a:lnTo>
                  <a:pt x="1693442" y="297920"/>
                </a:lnTo>
                <a:lnTo>
                  <a:pt x="1674706" y="286168"/>
                </a:lnTo>
                <a:lnTo>
                  <a:pt x="1655653" y="275369"/>
                </a:lnTo>
                <a:lnTo>
                  <a:pt x="1636282" y="264571"/>
                </a:lnTo>
                <a:lnTo>
                  <a:pt x="1616594" y="254725"/>
                </a:lnTo>
                <a:lnTo>
                  <a:pt x="1596905" y="245196"/>
                </a:lnTo>
                <a:lnTo>
                  <a:pt x="1576899" y="236303"/>
                </a:lnTo>
                <a:lnTo>
                  <a:pt x="1556893" y="227728"/>
                </a:lnTo>
                <a:lnTo>
                  <a:pt x="1536887" y="220105"/>
                </a:lnTo>
                <a:lnTo>
                  <a:pt x="1516564" y="212482"/>
                </a:lnTo>
                <a:lnTo>
                  <a:pt x="1495605" y="205495"/>
                </a:lnTo>
                <a:lnTo>
                  <a:pt x="1474964" y="199460"/>
                </a:lnTo>
                <a:lnTo>
                  <a:pt x="1454005" y="193425"/>
                </a:lnTo>
                <a:lnTo>
                  <a:pt x="1433364" y="188026"/>
                </a:lnTo>
                <a:lnTo>
                  <a:pt x="1412088" y="183262"/>
                </a:lnTo>
                <a:lnTo>
                  <a:pt x="1391129" y="178815"/>
                </a:lnTo>
                <a:lnTo>
                  <a:pt x="1369853" y="175004"/>
                </a:lnTo>
                <a:lnTo>
                  <a:pt x="1348577" y="171828"/>
                </a:lnTo>
                <a:lnTo>
                  <a:pt x="1327618" y="168969"/>
                </a:lnTo>
                <a:lnTo>
                  <a:pt x="1306024" y="166428"/>
                </a:lnTo>
                <a:lnTo>
                  <a:pt x="1284430" y="164840"/>
                </a:lnTo>
                <a:lnTo>
                  <a:pt x="1263154" y="163570"/>
                </a:lnTo>
                <a:lnTo>
                  <a:pt x="1241878" y="162935"/>
                </a:lnTo>
                <a:lnTo>
                  <a:pt x="1220284" y="162617"/>
                </a:lnTo>
                <a:lnTo>
                  <a:pt x="1199008" y="162935"/>
                </a:lnTo>
                <a:lnTo>
                  <a:pt x="1177414" y="163570"/>
                </a:lnTo>
                <a:lnTo>
                  <a:pt x="1155820" y="164840"/>
                </a:lnTo>
                <a:lnTo>
                  <a:pt x="1134226" y="166428"/>
                </a:lnTo>
                <a:lnTo>
                  <a:pt x="1113268" y="168969"/>
                </a:lnTo>
                <a:lnTo>
                  <a:pt x="1091674" y="171828"/>
                </a:lnTo>
                <a:lnTo>
                  <a:pt x="1070715" y="175004"/>
                </a:lnTo>
                <a:lnTo>
                  <a:pt x="1049439" y="178815"/>
                </a:lnTo>
                <a:lnTo>
                  <a:pt x="1028163" y="183262"/>
                </a:lnTo>
                <a:lnTo>
                  <a:pt x="1007204" y="188026"/>
                </a:lnTo>
                <a:lnTo>
                  <a:pt x="986245" y="193425"/>
                </a:lnTo>
                <a:lnTo>
                  <a:pt x="965604" y="199460"/>
                </a:lnTo>
                <a:lnTo>
                  <a:pt x="944963" y="205495"/>
                </a:lnTo>
                <a:lnTo>
                  <a:pt x="924322" y="212482"/>
                </a:lnTo>
                <a:lnTo>
                  <a:pt x="903998" y="220105"/>
                </a:lnTo>
                <a:lnTo>
                  <a:pt x="883675" y="227728"/>
                </a:lnTo>
                <a:lnTo>
                  <a:pt x="863669" y="236303"/>
                </a:lnTo>
                <a:lnTo>
                  <a:pt x="843345" y="245196"/>
                </a:lnTo>
                <a:lnTo>
                  <a:pt x="823657" y="254725"/>
                </a:lnTo>
                <a:lnTo>
                  <a:pt x="804603" y="264571"/>
                </a:lnTo>
                <a:lnTo>
                  <a:pt x="784915" y="275369"/>
                </a:lnTo>
                <a:lnTo>
                  <a:pt x="765862" y="286168"/>
                </a:lnTo>
                <a:lnTo>
                  <a:pt x="746808" y="297920"/>
                </a:lnTo>
                <a:lnTo>
                  <a:pt x="728390" y="309989"/>
                </a:lnTo>
                <a:lnTo>
                  <a:pt x="709654" y="322376"/>
                </a:lnTo>
                <a:lnTo>
                  <a:pt x="691553" y="335398"/>
                </a:lnTo>
                <a:lnTo>
                  <a:pt x="673453" y="348738"/>
                </a:lnTo>
                <a:lnTo>
                  <a:pt x="655670" y="362713"/>
                </a:lnTo>
                <a:lnTo>
                  <a:pt x="638522" y="377323"/>
                </a:lnTo>
                <a:lnTo>
                  <a:pt x="621374" y="392568"/>
                </a:lnTo>
                <a:lnTo>
                  <a:pt x="604861" y="407813"/>
                </a:lnTo>
                <a:lnTo>
                  <a:pt x="588030" y="424012"/>
                </a:lnTo>
                <a:lnTo>
                  <a:pt x="473075" y="309036"/>
                </a:lnTo>
                <a:lnTo>
                  <a:pt x="492763" y="290297"/>
                </a:lnTo>
                <a:lnTo>
                  <a:pt x="512452" y="271558"/>
                </a:lnTo>
                <a:lnTo>
                  <a:pt x="532776" y="253772"/>
                </a:lnTo>
                <a:lnTo>
                  <a:pt x="553417" y="236621"/>
                </a:lnTo>
                <a:lnTo>
                  <a:pt x="574058" y="220105"/>
                </a:lnTo>
                <a:lnTo>
                  <a:pt x="595652" y="204224"/>
                </a:lnTo>
                <a:lnTo>
                  <a:pt x="617245" y="188661"/>
                </a:lnTo>
                <a:lnTo>
                  <a:pt x="638839" y="173734"/>
                </a:lnTo>
                <a:lnTo>
                  <a:pt x="660751" y="159759"/>
                </a:lnTo>
                <a:lnTo>
                  <a:pt x="683297" y="146101"/>
                </a:lnTo>
                <a:lnTo>
                  <a:pt x="706161" y="133079"/>
                </a:lnTo>
                <a:lnTo>
                  <a:pt x="728708" y="121010"/>
                </a:lnTo>
                <a:lnTo>
                  <a:pt x="751889" y="108941"/>
                </a:lnTo>
                <a:lnTo>
                  <a:pt x="775388" y="98142"/>
                </a:lnTo>
                <a:lnTo>
                  <a:pt x="798570" y="87343"/>
                </a:lnTo>
                <a:lnTo>
                  <a:pt x="822704" y="77180"/>
                </a:lnTo>
                <a:lnTo>
                  <a:pt x="846521" y="68286"/>
                </a:lnTo>
                <a:lnTo>
                  <a:pt x="870337" y="59393"/>
                </a:lnTo>
                <a:lnTo>
                  <a:pt x="894789" y="51135"/>
                </a:lnTo>
                <a:lnTo>
                  <a:pt x="919241" y="43830"/>
                </a:lnTo>
                <a:lnTo>
                  <a:pt x="944010" y="36843"/>
                </a:lnTo>
                <a:lnTo>
                  <a:pt x="968462" y="30173"/>
                </a:lnTo>
                <a:lnTo>
                  <a:pt x="993232" y="24774"/>
                </a:lnTo>
                <a:lnTo>
                  <a:pt x="1018318" y="19374"/>
                </a:lnTo>
                <a:lnTo>
                  <a:pt x="1043723" y="14928"/>
                </a:lnTo>
                <a:lnTo>
                  <a:pt x="1068492" y="10799"/>
                </a:lnTo>
                <a:lnTo>
                  <a:pt x="1093897" y="7623"/>
                </a:lnTo>
                <a:lnTo>
                  <a:pt x="1118984" y="5082"/>
                </a:lnTo>
                <a:lnTo>
                  <a:pt x="1144071" y="2858"/>
                </a:lnTo>
                <a:lnTo>
                  <a:pt x="1169793" y="1270"/>
                </a:lnTo>
                <a:lnTo>
                  <a:pt x="1194880" y="317"/>
                </a:lnTo>
                <a:lnTo>
                  <a:pt x="1220284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>
          <a:xfrm>
            <a:off x="7026970" y="4341377"/>
            <a:ext cx="360000" cy="33540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KSO_Shape"/>
          <p:cNvSpPr>
            <a:spLocks noChangeAspect="1" noChangeArrowheads="1"/>
          </p:cNvSpPr>
          <p:nvPr/>
        </p:nvSpPr>
        <p:spPr bwMode="auto">
          <a:xfrm>
            <a:off x="7026970" y="3354444"/>
            <a:ext cx="360000" cy="3552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3" grpId="0"/>
      <p:bldP spid="24" grpId="0"/>
      <p:bldP spid="25" grpId="0"/>
      <p:bldP spid="27" grpId="0" bldLvl="0" animBg="1"/>
      <p:bldP spid="29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712470" y="428072"/>
              <a:ext cx="723138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政府在人工智能发展的职能转变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그룹 1"/>
          <p:cNvGrpSpPr/>
          <p:nvPr/>
        </p:nvGrpSpPr>
        <p:grpSpPr>
          <a:xfrm>
            <a:off x="4318419" y="2827549"/>
            <a:ext cx="3222823" cy="3360716"/>
            <a:chOff x="3697661" y="1782782"/>
            <a:chExt cx="3222823" cy="3360716"/>
          </a:xfrm>
          <a:solidFill>
            <a:srgbClr val="E25E0E"/>
          </a:solidFill>
        </p:grpSpPr>
        <p:sp>
          <p:nvSpPr>
            <p:cNvPr id="6" name="직사각형 215"/>
            <p:cNvSpPr/>
            <p:nvPr/>
          </p:nvSpPr>
          <p:spPr>
            <a:xfrm flipH="1" flipV="1">
              <a:off x="6394785" y="2652803"/>
              <a:ext cx="476714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7" name="도넛 9"/>
            <p:cNvSpPr/>
            <p:nvPr/>
          </p:nvSpPr>
          <p:spPr>
            <a:xfrm rot="5400000" flipH="1" flipV="1">
              <a:off x="6196865" y="2652803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217"/>
            <p:cNvSpPr/>
            <p:nvPr/>
          </p:nvSpPr>
          <p:spPr>
            <a:xfrm rot="16200000" flipH="1" flipV="1">
              <a:off x="5874109" y="3173482"/>
              <a:ext cx="744471" cy="9896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9" name="타원 218"/>
            <p:cNvSpPr/>
            <p:nvPr/>
          </p:nvSpPr>
          <p:spPr>
            <a:xfrm flipH="1">
              <a:off x="6822513" y="2653794"/>
              <a:ext cx="97971" cy="9797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6099324" y="3595198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220"/>
            <p:cNvSpPr/>
            <p:nvPr/>
          </p:nvSpPr>
          <p:spPr>
            <a:xfrm rot="10800000" flipH="1" flipV="1">
              <a:off x="5908717" y="3694144"/>
              <a:ext cx="190612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2" name="타원 145"/>
            <p:cNvSpPr/>
            <p:nvPr/>
          </p:nvSpPr>
          <p:spPr>
            <a:xfrm flipH="1">
              <a:off x="5908708" y="3793116"/>
              <a:ext cx="98960" cy="98960"/>
            </a:xfrm>
            <a:custGeom>
              <a:avLst/>
              <a:gdLst/>
              <a:ahLst/>
              <a:cxnLst/>
              <a:rect l="l" t="t" r="r" b="b"/>
              <a:pathLst>
                <a:path w="54000" h="54000">
                  <a:moveTo>
                    <a:pt x="54000" y="53460"/>
                  </a:moveTo>
                  <a:lnTo>
                    <a:pt x="53891" y="54000"/>
                  </a:lnTo>
                  <a:lnTo>
                    <a:pt x="54000" y="54000"/>
                  </a:lnTo>
                  <a:close/>
                  <a:moveTo>
                    <a:pt x="540" y="0"/>
                  </a:moveTo>
                  <a:lnTo>
                    <a:pt x="0" y="0"/>
                  </a:lnTo>
                  <a:lnTo>
                    <a:pt x="0" y="109"/>
                  </a:lnTo>
                  <a:cubicBezTo>
                    <a:pt x="179" y="1"/>
                    <a:pt x="360" y="0"/>
                    <a:pt x="540" y="0"/>
                  </a:cubicBezTo>
                  <a:close/>
                  <a:moveTo>
                    <a:pt x="54000" y="0"/>
                  </a:moveTo>
                  <a:lnTo>
                    <a:pt x="540" y="0"/>
                  </a:lnTo>
                  <a:cubicBezTo>
                    <a:pt x="30065" y="0"/>
                    <a:pt x="54000" y="23935"/>
                    <a:pt x="54000" y="534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221"/>
            <p:cNvSpPr/>
            <p:nvPr/>
          </p:nvSpPr>
          <p:spPr>
            <a:xfrm flipV="1">
              <a:off x="4978127" y="3158357"/>
              <a:ext cx="48866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4" name="도넛 9"/>
            <p:cNvSpPr/>
            <p:nvPr/>
          </p:nvSpPr>
          <p:spPr>
            <a:xfrm rot="16200000" flipV="1">
              <a:off x="5026993" y="3158357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223"/>
            <p:cNvSpPr/>
            <p:nvPr/>
          </p:nvSpPr>
          <p:spPr>
            <a:xfrm rot="5400000" flipV="1">
              <a:off x="4887656" y="3594575"/>
              <a:ext cx="575555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16" name="타원 224"/>
            <p:cNvSpPr/>
            <p:nvPr/>
          </p:nvSpPr>
          <p:spPr>
            <a:xfrm>
              <a:off x="4428951" y="1782782"/>
              <a:ext cx="97971" cy="9797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도넛 9"/>
            <p:cNvSpPr/>
            <p:nvPr/>
          </p:nvSpPr>
          <p:spPr>
            <a:xfrm rot="16200000" flipH="1">
              <a:off x="4780204" y="3059397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26"/>
            <p:cNvSpPr/>
            <p:nvPr/>
          </p:nvSpPr>
          <p:spPr>
            <a:xfrm rot="5400000" flipV="1">
              <a:off x="4290335" y="2470570"/>
              <a:ext cx="1078693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26" name="도넛 9"/>
            <p:cNvSpPr/>
            <p:nvPr/>
          </p:nvSpPr>
          <p:spPr>
            <a:xfrm rot="16200000" flipH="1">
              <a:off x="5124535" y="3931833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28"/>
            <p:cNvSpPr/>
            <p:nvPr/>
          </p:nvSpPr>
          <p:spPr>
            <a:xfrm rot="10800000" flipV="1">
              <a:off x="5322454" y="4030793"/>
              <a:ext cx="74220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30" name="직사각형 229"/>
            <p:cNvSpPr/>
            <p:nvPr/>
          </p:nvSpPr>
          <p:spPr>
            <a:xfrm flipV="1">
              <a:off x="4477938" y="1782782"/>
              <a:ext cx="203306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31" name="도넛 9"/>
            <p:cNvSpPr/>
            <p:nvPr/>
          </p:nvSpPr>
          <p:spPr>
            <a:xfrm rot="16200000" flipV="1">
              <a:off x="4681249" y="1782782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타원 145"/>
            <p:cNvSpPr/>
            <p:nvPr/>
          </p:nvSpPr>
          <p:spPr>
            <a:xfrm>
              <a:off x="5297719" y="4129754"/>
              <a:ext cx="98960" cy="98960"/>
            </a:xfrm>
            <a:custGeom>
              <a:avLst/>
              <a:gdLst/>
              <a:ahLst/>
              <a:cxnLst/>
              <a:rect l="l" t="t" r="r" b="b"/>
              <a:pathLst>
                <a:path w="54000" h="54000">
                  <a:moveTo>
                    <a:pt x="54000" y="53460"/>
                  </a:moveTo>
                  <a:lnTo>
                    <a:pt x="53891" y="54000"/>
                  </a:lnTo>
                  <a:lnTo>
                    <a:pt x="54000" y="54000"/>
                  </a:lnTo>
                  <a:close/>
                  <a:moveTo>
                    <a:pt x="540" y="0"/>
                  </a:moveTo>
                  <a:lnTo>
                    <a:pt x="0" y="0"/>
                  </a:lnTo>
                  <a:lnTo>
                    <a:pt x="0" y="109"/>
                  </a:lnTo>
                  <a:cubicBezTo>
                    <a:pt x="179" y="1"/>
                    <a:pt x="360" y="0"/>
                    <a:pt x="540" y="0"/>
                  </a:cubicBezTo>
                  <a:close/>
                  <a:moveTo>
                    <a:pt x="54000" y="0"/>
                  </a:moveTo>
                  <a:lnTo>
                    <a:pt x="540" y="0"/>
                  </a:lnTo>
                  <a:cubicBezTo>
                    <a:pt x="30065" y="0"/>
                    <a:pt x="54000" y="23935"/>
                    <a:pt x="54000" y="534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직사각형 202"/>
            <p:cNvSpPr/>
            <p:nvPr/>
          </p:nvSpPr>
          <p:spPr>
            <a:xfrm flipV="1">
              <a:off x="3895582" y="3365681"/>
              <a:ext cx="860684" cy="9896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35" name="도넛 9"/>
            <p:cNvSpPr/>
            <p:nvPr/>
          </p:nvSpPr>
          <p:spPr>
            <a:xfrm rot="16200000" flipV="1">
              <a:off x="4756266" y="3365681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204"/>
            <p:cNvSpPr/>
            <p:nvPr/>
          </p:nvSpPr>
          <p:spPr>
            <a:xfrm rot="5400000" flipV="1">
              <a:off x="4867596" y="3551232"/>
              <a:ext cx="74220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37" name="타원 205"/>
            <p:cNvSpPr/>
            <p:nvPr/>
          </p:nvSpPr>
          <p:spPr>
            <a:xfrm>
              <a:off x="3697661" y="3069293"/>
              <a:ext cx="97971" cy="9797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도넛 9"/>
            <p:cNvSpPr/>
            <p:nvPr/>
          </p:nvSpPr>
          <p:spPr>
            <a:xfrm rot="16200000" flipH="1">
              <a:off x="3697661" y="3266720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207"/>
            <p:cNvSpPr/>
            <p:nvPr/>
          </p:nvSpPr>
          <p:spPr>
            <a:xfrm rot="5400000" flipV="1">
              <a:off x="3672921" y="3143019"/>
              <a:ext cx="148441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40" name="도넛 9"/>
            <p:cNvSpPr/>
            <p:nvPr/>
          </p:nvSpPr>
          <p:spPr>
            <a:xfrm rot="16200000" flipH="1">
              <a:off x="4853811" y="3637822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209"/>
            <p:cNvSpPr/>
            <p:nvPr/>
          </p:nvSpPr>
          <p:spPr>
            <a:xfrm rot="10800000" flipV="1">
              <a:off x="5051732" y="3736782"/>
              <a:ext cx="74220" cy="9896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42" name="타원 145"/>
            <p:cNvSpPr/>
            <p:nvPr/>
          </p:nvSpPr>
          <p:spPr>
            <a:xfrm>
              <a:off x="5027010" y="3835729"/>
              <a:ext cx="98960" cy="98960"/>
            </a:xfrm>
            <a:custGeom>
              <a:avLst/>
              <a:gdLst/>
              <a:ahLst/>
              <a:cxnLst/>
              <a:rect l="l" t="t" r="r" b="b"/>
              <a:pathLst>
                <a:path w="54000" h="54000">
                  <a:moveTo>
                    <a:pt x="54000" y="53460"/>
                  </a:moveTo>
                  <a:lnTo>
                    <a:pt x="53891" y="54000"/>
                  </a:lnTo>
                  <a:lnTo>
                    <a:pt x="54000" y="54000"/>
                  </a:lnTo>
                  <a:close/>
                  <a:moveTo>
                    <a:pt x="540" y="0"/>
                  </a:moveTo>
                  <a:lnTo>
                    <a:pt x="0" y="0"/>
                  </a:lnTo>
                  <a:lnTo>
                    <a:pt x="0" y="109"/>
                  </a:lnTo>
                  <a:cubicBezTo>
                    <a:pt x="179" y="1"/>
                    <a:pt x="360" y="0"/>
                    <a:pt x="540" y="0"/>
                  </a:cubicBezTo>
                  <a:close/>
                  <a:moveTo>
                    <a:pt x="54000" y="0"/>
                  </a:moveTo>
                  <a:lnTo>
                    <a:pt x="540" y="0"/>
                  </a:lnTo>
                  <a:cubicBezTo>
                    <a:pt x="30065" y="0"/>
                    <a:pt x="54000" y="23935"/>
                    <a:pt x="54000" y="534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3" name="그룹 210"/>
            <p:cNvGrpSpPr/>
            <p:nvPr/>
          </p:nvGrpSpPr>
          <p:grpSpPr>
            <a:xfrm>
              <a:off x="5924724" y="1959404"/>
              <a:ext cx="251636" cy="1188581"/>
              <a:chOff x="5089686" y="1196538"/>
              <a:chExt cx="274622" cy="1297152"/>
            </a:xfrm>
            <a:grpFill/>
          </p:grpSpPr>
          <p:sp>
            <p:nvSpPr>
              <p:cNvPr id="44" name="직사각형 213"/>
              <p:cNvSpPr/>
              <p:nvPr/>
            </p:nvSpPr>
            <p:spPr>
              <a:xfrm rot="5400000" flipV="1">
                <a:off x="4603108" y="1899113"/>
                <a:ext cx="1081155" cy="108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45" name="타원 214"/>
              <p:cNvSpPr/>
              <p:nvPr/>
            </p:nvSpPr>
            <p:spPr>
              <a:xfrm>
                <a:off x="5257388" y="1196538"/>
                <a:ext cx="106920" cy="10692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6" name="도넛 9"/>
            <p:cNvSpPr/>
            <p:nvPr/>
          </p:nvSpPr>
          <p:spPr>
            <a:xfrm rot="16200000" flipH="1">
              <a:off x="5924710" y="3147985"/>
              <a:ext cx="197921" cy="19792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직사각형 212"/>
            <p:cNvSpPr/>
            <p:nvPr/>
          </p:nvSpPr>
          <p:spPr>
            <a:xfrm rot="10800000" flipV="1">
              <a:off x="6122625" y="3246945"/>
              <a:ext cx="74220" cy="989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48" name="도넛 9"/>
            <p:cNvSpPr/>
            <p:nvPr/>
          </p:nvSpPr>
          <p:spPr>
            <a:xfrm rot="5400000" flipH="1" flipV="1">
              <a:off x="5924715" y="1959404"/>
              <a:ext cx="197921" cy="19792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타원 145"/>
            <p:cNvSpPr/>
            <p:nvPr/>
          </p:nvSpPr>
          <p:spPr>
            <a:xfrm>
              <a:off x="6101081" y="3345907"/>
              <a:ext cx="98960" cy="98960"/>
            </a:xfrm>
            <a:custGeom>
              <a:avLst/>
              <a:gdLst/>
              <a:ahLst/>
              <a:cxnLst/>
              <a:rect l="l" t="t" r="r" b="b"/>
              <a:pathLst>
                <a:path w="54000" h="54000">
                  <a:moveTo>
                    <a:pt x="54000" y="53460"/>
                  </a:moveTo>
                  <a:lnTo>
                    <a:pt x="53891" y="54000"/>
                  </a:lnTo>
                  <a:lnTo>
                    <a:pt x="54000" y="54000"/>
                  </a:lnTo>
                  <a:close/>
                  <a:moveTo>
                    <a:pt x="540" y="0"/>
                  </a:moveTo>
                  <a:lnTo>
                    <a:pt x="0" y="0"/>
                  </a:lnTo>
                  <a:lnTo>
                    <a:pt x="0" y="109"/>
                  </a:lnTo>
                  <a:cubicBezTo>
                    <a:pt x="179" y="1"/>
                    <a:pt x="360" y="0"/>
                    <a:pt x="540" y="0"/>
                  </a:cubicBezTo>
                  <a:close/>
                  <a:moveTo>
                    <a:pt x="54000" y="0"/>
                  </a:moveTo>
                  <a:lnTo>
                    <a:pt x="540" y="0"/>
                  </a:lnTo>
                  <a:cubicBezTo>
                    <a:pt x="30065" y="0"/>
                    <a:pt x="54000" y="23935"/>
                    <a:pt x="54000" y="534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한쪽 모서리가 둥근 사각형 194"/>
            <p:cNvSpPr/>
            <p:nvPr/>
          </p:nvSpPr>
          <p:spPr>
            <a:xfrm flipH="1">
              <a:off x="5396680" y="3694155"/>
              <a:ext cx="512029" cy="1449343"/>
            </a:xfrm>
            <a:prstGeom prst="round1Rect">
              <a:avLst>
                <a:gd name="adj" fmla="val 27451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145"/>
            <p:cNvSpPr/>
            <p:nvPr/>
          </p:nvSpPr>
          <p:spPr>
            <a:xfrm rot="16200000" flipH="1">
              <a:off x="5908708" y="4945577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54000" h="54000">
                  <a:moveTo>
                    <a:pt x="54000" y="53460"/>
                  </a:moveTo>
                  <a:lnTo>
                    <a:pt x="53891" y="54000"/>
                  </a:lnTo>
                  <a:lnTo>
                    <a:pt x="54000" y="54000"/>
                  </a:lnTo>
                  <a:close/>
                  <a:moveTo>
                    <a:pt x="540" y="0"/>
                  </a:moveTo>
                  <a:lnTo>
                    <a:pt x="0" y="0"/>
                  </a:lnTo>
                  <a:lnTo>
                    <a:pt x="0" y="109"/>
                  </a:lnTo>
                  <a:cubicBezTo>
                    <a:pt x="179" y="1"/>
                    <a:pt x="360" y="0"/>
                    <a:pt x="540" y="0"/>
                  </a:cubicBezTo>
                  <a:close/>
                  <a:moveTo>
                    <a:pt x="54000" y="0"/>
                  </a:moveTo>
                  <a:lnTo>
                    <a:pt x="540" y="0"/>
                  </a:lnTo>
                  <a:cubicBezTo>
                    <a:pt x="30065" y="0"/>
                    <a:pt x="54000" y="23935"/>
                    <a:pt x="54000" y="534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145"/>
            <p:cNvSpPr/>
            <p:nvPr/>
          </p:nvSpPr>
          <p:spPr>
            <a:xfrm rot="5400000">
              <a:off x="5198618" y="4945577"/>
              <a:ext cx="197921" cy="197921"/>
            </a:xfrm>
            <a:custGeom>
              <a:avLst/>
              <a:gdLst/>
              <a:ahLst/>
              <a:cxnLst/>
              <a:rect l="l" t="t" r="r" b="b"/>
              <a:pathLst>
                <a:path w="54000" h="54000">
                  <a:moveTo>
                    <a:pt x="54000" y="53460"/>
                  </a:moveTo>
                  <a:lnTo>
                    <a:pt x="53891" y="54000"/>
                  </a:lnTo>
                  <a:lnTo>
                    <a:pt x="54000" y="54000"/>
                  </a:lnTo>
                  <a:close/>
                  <a:moveTo>
                    <a:pt x="540" y="0"/>
                  </a:moveTo>
                  <a:lnTo>
                    <a:pt x="0" y="0"/>
                  </a:lnTo>
                  <a:lnTo>
                    <a:pt x="0" y="109"/>
                  </a:lnTo>
                  <a:cubicBezTo>
                    <a:pt x="179" y="1"/>
                    <a:pt x="360" y="0"/>
                    <a:pt x="540" y="0"/>
                  </a:cubicBezTo>
                  <a:close/>
                  <a:moveTo>
                    <a:pt x="54000" y="0"/>
                  </a:moveTo>
                  <a:lnTo>
                    <a:pt x="540" y="0"/>
                  </a:lnTo>
                  <a:cubicBezTo>
                    <a:pt x="30065" y="0"/>
                    <a:pt x="54000" y="23935"/>
                    <a:pt x="54000" y="5346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그룹 351"/>
          <p:cNvGrpSpPr/>
          <p:nvPr/>
        </p:nvGrpSpPr>
        <p:grpSpPr>
          <a:xfrm>
            <a:off x="3829251" y="3155525"/>
            <a:ext cx="1195637" cy="1195637"/>
            <a:chOff x="1385191" y="2138097"/>
            <a:chExt cx="805348" cy="805347"/>
          </a:xfrm>
          <a:solidFill>
            <a:srgbClr val="E25E0E"/>
          </a:solidFill>
        </p:grpSpPr>
        <p:sp>
          <p:nvSpPr>
            <p:cNvPr id="54" name="타원 359"/>
            <p:cNvSpPr/>
            <p:nvPr/>
          </p:nvSpPr>
          <p:spPr>
            <a:xfrm>
              <a:off x="1385191" y="2138097"/>
              <a:ext cx="805348" cy="805346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pitchFamily="34" charset="0"/>
                <a:ea typeface="+mj-ea"/>
              </a:endParaRPr>
            </a:p>
          </p:txBody>
        </p:sp>
        <p:sp>
          <p:nvSpPr>
            <p:cNvPr id="55" name="타원 111"/>
            <p:cNvSpPr/>
            <p:nvPr/>
          </p:nvSpPr>
          <p:spPr>
            <a:xfrm>
              <a:off x="1602581" y="2311445"/>
              <a:ext cx="587958" cy="631999"/>
            </a:xfrm>
            <a:custGeom>
              <a:avLst/>
              <a:gdLst/>
              <a:ahLst/>
              <a:cxnLst/>
              <a:rect l="l" t="t" r="r" b="b"/>
              <a:pathLst>
                <a:path w="587958" h="631999">
                  <a:moveTo>
                    <a:pt x="515732" y="0"/>
                  </a:moveTo>
                  <a:cubicBezTo>
                    <a:pt x="561413" y="64854"/>
                    <a:pt x="587958" y="143990"/>
                    <a:pt x="587958" y="229326"/>
                  </a:cubicBezTo>
                  <a:cubicBezTo>
                    <a:pt x="587958" y="451716"/>
                    <a:pt x="407675" y="631999"/>
                    <a:pt x="185284" y="631999"/>
                  </a:cubicBezTo>
                  <a:cubicBezTo>
                    <a:pt x="118132" y="631999"/>
                    <a:pt x="54819" y="615561"/>
                    <a:pt x="0" y="584861"/>
                  </a:cubicBezTo>
                  <a:cubicBezTo>
                    <a:pt x="34632" y="595451"/>
                    <a:pt x="71363" y="600249"/>
                    <a:pt x="109215" y="600249"/>
                  </a:cubicBezTo>
                  <a:cubicBezTo>
                    <a:pt x="351271" y="600249"/>
                    <a:pt x="547496" y="404024"/>
                    <a:pt x="547496" y="161969"/>
                  </a:cubicBezTo>
                  <a:cubicBezTo>
                    <a:pt x="547496" y="104644"/>
                    <a:pt x="536490" y="49889"/>
                    <a:pt x="515732" y="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pitchFamily="34" charset="0"/>
                <a:ea typeface="+mj-ea"/>
              </a:endParaRPr>
            </a:p>
          </p:txBody>
        </p:sp>
      </p:grpSp>
      <p:grpSp>
        <p:nvGrpSpPr>
          <p:cNvPr id="56" name="그룹 329"/>
          <p:cNvGrpSpPr/>
          <p:nvPr/>
        </p:nvGrpSpPr>
        <p:grpSpPr>
          <a:xfrm>
            <a:off x="4850208" y="2025641"/>
            <a:ext cx="1195637" cy="1195637"/>
            <a:chOff x="1385191" y="2138097"/>
            <a:chExt cx="805348" cy="805347"/>
          </a:xfrm>
          <a:solidFill>
            <a:srgbClr val="E25E0E"/>
          </a:solidFill>
        </p:grpSpPr>
        <p:sp>
          <p:nvSpPr>
            <p:cNvPr id="57" name="타원 337"/>
            <p:cNvSpPr/>
            <p:nvPr/>
          </p:nvSpPr>
          <p:spPr>
            <a:xfrm>
              <a:off x="1385191" y="2138097"/>
              <a:ext cx="805348" cy="805346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solidFill>
                  <a:srgbClr val="F9BA15"/>
                </a:solidFill>
                <a:latin typeface="Bebas Neue" pitchFamily="34" charset="0"/>
                <a:ea typeface="+mj-ea"/>
              </a:endParaRPr>
            </a:p>
          </p:txBody>
        </p:sp>
        <p:sp>
          <p:nvSpPr>
            <p:cNvPr id="58" name="타원 111"/>
            <p:cNvSpPr/>
            <p:nvPr/>
          </p:nvSpPr>
          <p:spPr>
            <a:xfrm>
              <a:off x="1602581" y="2311445"/>
              <a:ext cx="587958" cy="631999"/>
            </a:xfrm>
            <a:custGeom>
              <a:avLst/>
              <a:gdLst/>
              <a:ahLst/>
              <a:cxnLst/>
              <a:rect l="l" t="t" r="r" b="b"/>
              <a:pathLst>
                <a:path w="587958" h="631999">
                  <a:moveTo>
                    <a:pt x="515732" y="0"/>
                  </a:moveTo>
                  <a:cubicBezTo>
                    <a:pt x="561413" y="64854"/>
                    <a:pt x="587958" y="143990"/>
                    <a:pt x="587958" y="229326"/>
                  </a:cubicBezTo>
                  <a:cubicBezTo>
                    <a:pt x="587958" y="451716"/>
                    <a:pt x="407675" y="631999"/>
                    <a:pt x="185284" y="631999"/>
                  </a:cubicBezTo>
                  <a:cubicBezTo>
                    <a:pt x="118132" y="631999"/>
                    <a:pt x="54819" y="615561"/>
                    <a:pt x="0" y="584861"/>
                  </a:cubicBezTo>
                  <a:cubicBezTo>
                    <a:pt x="34632" y="595451"/>
                    <a:pt x="71363" y="600249"/>
                    <a:pt x="109215" y="600249"/>
                  </a:cubicBezTo>
                  <a:cubicBezTo>
                    <a:pt x="351271" y="600249"/>
                    <a:pt x="547496" y="404024"/>
                    <a:pt x="547496" y="161969"/>
                  </a:cubicBezTo>
                  <a:cubicBezTo>
                    <a:pt x="547496" y="104644"/>
                    <a:pt x="536490" y="49889"/>
                    <a:pt x="515732" y="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solidFill>
                  <a:srgbClr val="F9BA15"/>
                </a:solidFill>
                <a:latin typeface="Bebas Neue" pitchFamily="34" charset="0"/>
                <a:ea typeface="+mj-ea"/>
              </a:endParaRPr>
            </a:p>
          </p:txBody>
        </p:sp>
      </p:grpSp>
      <p:grpSp>
        <p:nvGrpSpPr>
          <p:cNvPr id="59" name="그룹 318"/>
          <p:cNvGrpSpPr/>
          <p:nvPr/>
        </p:nvGrpSpPr>
        <p:grpSpPr>
          <a:xfrm>
            <a:off x="6512030" y="2101053"/>
            <a:ext cx="1195637" cy="1195637"/>
            <a:chOff x="1385191" y="2138097"/>
            <a:chExt cx="805348" cy="805347"/>
          </a:xfrm>
          <a:solidFill>
            <a:srgbClr val="E25E0E"/>
          </a:solidFill>
        </p:grpSpPr>
        <p:sp>
          <p:nvSpPr>
            <p:cNvPr id="60" name="타원 326"/>
            <p:cNvSpPr/>
            <p:nvPr/>
          </p:nvSpPr>
          <p:spPr>
            <a:xfrm>
              <a:off x="1385191" y="2138097"/>
              <a:ext cx="805348" cy="805346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pitchFamily="34" charset="0"/>
                <a:ea typeface="+mj-ea"/>
              </a:endParaRPr>
            </a:p>
          </p:txBody>
        </p:sp>
        <p:sp>
          <p:nvSpPr>
            <p:cNvPr id="61" name="타원 111"/>
            <p:cNvSpPr/>
            <p:nvPr/>
          </p:nvSpPr>
          <p:spPr>
            <a:xfrm>
              <a:off x="1602581" y="2311445"/>
              <a:ext cx="587958" cy="631999"/>
            </a:xfrm>
            <a:custGeom>
              <a:avLst/>
              <a:gdLst/>
              <a:ahLst/>
              <a:cxnLst/>
              <a:rect l="l" t="t" r="r" b="b"/>
              <a:pathLst>
                <a:path w="587958" h="631999">
                  <a:moveTo>
                    <a:pt x="515732" y="0"/>
                  </a:moveTo>
                  <a:cubicBezTo>
                    <a:pt x="561413" y="64854"/>
                    <a:pt x="587958" y="143990"/>
                    <a:pt x="587958" y="229326"/>
                  </a:cubicBezTo>
                  <a:cubicBezTo>
                    <a:pt x="587958" y="451716"/>
                    <a:pt x="407675" y="631999"/>
                    <a:pt x="185284" y="631999"/>
                  </a:cubicBezTo>
                  <a:cubicBezTo>
                    <a:pt x="118132" y="631999"/>
                    <a:pt x="54819" y="615561"/>
                    <a:pt x="0" y="584861"/>
                  </a:cubicBezTo>
                  <a:cubicBezTo>
                    <a:pt x="34632" y="595451"/>
                    <a:pt x="71363" y="600249"/>
                    <a:pt x="109215" y="600249"/>
                  </a:cubicBezTo>
                  <a:cubicBezTo>
                    <a:pt x="351271" y="600249"/>
                    <a:pt x="547496" y="404024"/>
                    <a:pt x="547496" y="161969"/>
                  </a:cubicBezTo>
                  <a:cubicBezTo>
                    <a:pt x="547496" y="104644"/>
                    <a:pt x="536490" y="49889"/>
                    <a:pt x="515732" y="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pitchFamily="34" charset="0"/>
                <a:ea typeface="+mj-ea"/>
              </a:endParaRPr>
            </a:p>
          </p:txBody>
        </p:sp>
      </p:grpSp>
      <p:grpSp>
        <p:nvGrpSpPr>
          <p:cNvPr id="62" name="그룹 244"/>
          <p:cNvGrpSpPr/>
          <p:nvPr/>
        </p:nvGrpSpPr>
        <p:grpSpPr>
          <a:xfrm>
            <a:off x="7482021" y="3202409"/>
            <a:ext cx="1195637" cy="1195637"/>
            <a:chOff x="1385191" y="2138097"/>
            <a:chExt cx="805348" cy="805347"/>
          </a:xfrm>
          <a:solidFill>
            <a:srgbClr val="E25E0E"/>
          </a:solidFill>
        </p:grpSpPr>
        <p:sp>
          <p:nvSpPr>
            <p:cNvPr id="63" name="타원 249"/>
            <p:cNvSpPr/>
            <p:nvPr/>
          </p:nvSpPr>
          <p:spPr>
            <a:xfrm>
              <a:off x="1385191" y="2138097"/>
              <a:ext cx="805348" cy="805346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pitchFamily="34" charset="0"/>
                <a:ea typeface="+mj-ea"/>
              </a:endParaRPr>
            </a:p>
          </p:txBody>
        </p:sp>
        <p:sp>
          <p:nvSpPr>
            <p:cNvPr id="64" name="타원 111"/>
            <p:cNvSpPr/>
            <p:nvPr/>
          </p:nvSpPr>
          <p:spPr>
            <a:xfrm>
              <a:off x="1602581" y="2311445"/>
              <a:ext cx="587958" cy="631999"/>
            </a:xfrm>
            <a:custGeom>
              <a:avLst/>
              <a:gdLst/>
              <a:ahLst/>
              <a:cxnLst/>
              <a:rect l="l" t="t" r="r" b="b"/>
              <a:pathLst>
                <a:path w="587958" h="631999">
                  <a:moveTo>
                    <a:pt x="515732" y="0"/>
                  </a:moveTo>
                  <a:cubicBezTo>
                    <a:pt x="561413" y="64854"/>
                    <a:pt x="587958" y="143990"/>
                    <a:pt x="587958" y="229326"/>
                  </a:cubicBezTo>
                  <a:cubicBezTo>
                    <a:pt x="587958" y="451716"/>
                    <a:pt x="407675" y="631999"/>
                    <a:pt x="185284" y="631999"/>
                  </a:cubicBezTo>
                  <a:cubicBezTo>
                    <a:pt x="118132" y="631999"/>
                    <a:pt x="54819" y="615561"/>
                    <a:pt x="0" y="584861"/>
                  </a:cubicBezTo>
                  <a:cubicBezTo>
                    <a:pt x="34632" y="595451"/>
                    <a:pt x="71363" y="600249"/>
                    <a:pt x="109215" y="600249"/>
                  </a:cubicBezTo>
                  <a:cubicBezTo>
                    <a:pt x="351271" y="600249"/>
                    <a:pt x="547496" y="404024"/>
                    <a:pt x="547496" y="161969"/>
                  </a:cubicBezTo>
                  <a:cubicBezTo>
                    <a:pt x="547496" y="104644"/>
                    <a:pt x="536490" y="49889"/>
                    <a:pt x="515732" y="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2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Bebas Neue" pitchFamily="34" charset="0"/>
                <a:ea typeface="+mj-ea"/>
              </a:endParaRPr>
            </a:p>
          </p:txBody>
        </p:sp>
      </p:grpSp>
      <p:sp>
        <p:nvSpPr>
          <p:cNvPr id="65" name="타원 111"/>
          <p:cNvSpPr/>
          <p:nvPr/>
        </p:nvSpPr>
        <p:spPr>
          <a:xfrm>
            <a:off x="6828477" y="2361224"/>
            <a:ext cx="872895" cy="938281"/>
          </a:xfrm>
          <a:custGeom>
            <a:avLst/>
            <a:gdLst/>
            <a:ahLst/>
            <a:cxnLst/>
            <a:rect l="l" t="t" r="r" b="b"/>
            <a:pathLst>
              <a:path w="587958" h="631999">
                <a:moveTo>
                  <a:pt x="515732" y="0"/>
                </a:moveTo>
                <a:cubicBezTo>
                  <a:pt x="561413" y="64854"/>
                  <a:pt x="587958" y="143990"/>
                  <a:pt x="587958" y="229326"/>
                </a:cubicBezTo>
                <a:cubicBezTo>
                  <a:pt x="587958" y="451716"/>
                  <a:pt x="407675" y="631999"/>
                  <a:pt x="185284" y="631999"/>
                </a:cubicBezTo>
                <a:cubicBezTo>
                  <a:pt x="118132" y="631999"/>
                  <a:pt x="54819" y="615561"/>
                  <a:pt x="0" y="584861"/>
                </a:cubicBezTo>
                <a:cubicBezTo>
                  <a:pt x="34632" y="595451"/>
                  <a:pt x="71363" y="600249"/>
                  <a:pt x="109215" y="600249"/>
                </a:cubicBezTo>
                <a:cubicBezTo>
                  <a:pt x="351271" y="600249"/>
                  <a:pt x="547496" y="404024"/>
                  <a:pt x="547496" y="161969"/>
                </a:cubicBezTo>
                <a:cubicBezTo>
                  <a:pt x="547496" y="104644"/>
                  <a:pt x="536490" y="49889"/>
                  <a:pt x="515732" y="0"/>
                </a:cubicBezTo>
                <a:close/>
              </a:path>
            </a:pathLst>
          </a:custGeom>
          <a:solidFill>
            <a:srgbClr val="E25E0E"/>
          </a:solid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Bebas Neue" pitchFamily="34" charset="0"/>
              <a:ea typeface="+mj-ea"/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5196667" y="2330592"/>
            <a:ext cx="514280" cy="528274"/>
          </a:xfrm>
          <a:custGeom>
            <a:avLst/>
            <a:gdLst/>
            <a:ahLst/>
            <a:cxnLst>
              <a:cxn ang="0">
                <a:pos x="162" y="125"/>
              </a:cxn>
              <a:cxn ang="0">
                <a:pos x="163" y="125"/>
              </a:cxn>
              <a:cxn ang="0">
                <a:pos x="163" y="124"/>
              </a:cxn>
              <a:cxn ang="0">
                <a:pos x="134" y="107"/>
              </a:cxn>
              <a:cxn ang="0">
                <a:pos x="113" y="95"/>
              </a:cxn>
              <a:cxn ang="0">
                <a:pos x="106" y="89"/>
              </a:cxn>
              <a:cxn ang="0">
                <a:pos x="104" y="80"/>
              </a:cxn>
              <a:cxn ang="0">
                <a:pos x="111" y="65"/>
              </a:cxn>
              <a:cxn ang="0">
                <a:pos x="117" y="51"/>
              </a:cxn>
              <a:cxn ang="0">
                <a:pos x="115" y="47"/>
              </a:cxn>
              <a:cxn ang="0">
                <a:pos x="111" y="16"/>
              </a:cxn>
              <a:cxn ang="0">
                <a:pos x="91" y="3"/>
              </a:cxn>
              <a:cxn ang="0">
                <a:pos x="84" y="1"/>
              </a:cxn>
              <a:cxn ang="0">
                <a:pos x="75" y="0"/>
              </a:cxn>
              <a:cxn ang="0">
                <a:pos x="76" y="3"/>
              </a:cxn>
              <a:cxn ang="0">
                <a:pos x="57" y="16"/>
              </a:cxn>
              <a:cxn ang="0">
                <a:pos x="53" y="47"/>
              </a:cxn>
              <a:cxn ang="0">
                <a:pos x="50" y="51"/>
              </a:cxn>
              <a:cxn ang="0">
                <a:pos x="57" y="65"/>
              </a:cxn>
              <a:cxn ang="0">
                <a:pos x="64" y="80"/>
              </a:cxn>
              <a:cxn ang="0">
                <a:pos x="62" y="89"/>
              </a:cxn>
              <a:cxn ang="0">
                <a:pos x="55" y="95"/>
              </a:cxn>
              <a:cxn ang="0">
                <a:pos x="33" y="107"/>
              </a:cxn>
              <a:cxn ang="0">
                <a:pos x="5" y="124"/>
              </a:cxn>
              <a:cxn ang="0">
                <a:pos x="0" y="168"/>
              </a:cxn>
              <a:cxn ang="0">
                <a:pos x="0" y="172"/>
              </a:cxn>
              <a:cxn ang="0">
                <a:pos x="0" y="172"/>
              </a:cxn>
              <a:cxn ang="0">
                <a:pos x="84" y="194"/>
              </a:cxn>
              <a:cxn ang="0">
                <a:pos x="126" y="189"/>
              </a:cxn>
              <a:cxn ang="0">
                <a:pos x="120" y="167"/>
              </a:cxn>
              <a:cxn ang="0">
                <a:pos x="162" y="125"/>
              </a:cxn>
              <a:cxn ang="0">
                <a:pos x="166" y="137"/>
              </a:cxn>
              <a:cxn ang="0">
                <a:pos x="162" y="136"/>
              </a:cxn>
              <a:cxn ang="0">
                <a:pos x="131" y="167"/>
              </a:cxn>
              <a:cxn ang="0">
                <a:pos x="137" y="186"/>
              </a:cxn>
              <a:cxn ang="0">
                <a:pos x="162" y="198"/>
              </a:cxn>
              <a:cxn ang="0">
                <a:pos x="193" y="167"/>
              </a:cxn>
              <a:cxn ang="0">
                <a:pos x="166" y="137"/>
              </a:cxn>
              <a:cxn ang="0">
                <a:pos x="182" y="171"/>
              </a:cxn>
              <a:cxn ang="0">
                <a:pos x="166" y="171"/>
              </a:cxn>
              <a:cxn ang="0">
                <a:pos x="166" y="187"/>
              </a:cxn>
              <a:cxn ang="0">
                <a:pos x="158" y="187"/>
              </a:cxn>
              <a:cxn ang="0">
                <a:pos x="158" y="171"/>
              </a:cxn>
              <a:cxn ang="0">
                <a:pos x="142" y="171"/>
              </a:cxn>
              <a:cxn ang="0">
                <a:pos x="142" y="163"/>
              </a:cxn>
              <a:cxn ang="0">
                <a:pos x="158" y="163"/>
              </a:cxn>
              <a:cxn ang="0">
                <a:pos x="158" y="148"/>
              </a:cxn>
              <a:cxn ang="0">
                <a:pos x="166" y="148"/>
              </a:cxn>
              <a:cxn ang="0">
                <a:pos x="166" y="163"/>
              </a:cxn>
              <a:cxn ang="0">
                <a:pos x="182" y="163"/>
              </a:cxn>
              <a:cxn ang="0">
                <a:pos x="182" y="171"/>
              </a:cxn>
            </a:cxnLst>
            <a:rect l="0" t="0" r="r" b="b"/>
            <a:pathLst>
              <a:path w="193" h="198">
                <a:moveTo>
                  <a:pt x="162" y="125"/>
                </a:moveTo>
                <a:cubicBezTo>
                  <a:pt x="162" y="125"/>
                  <a:pt x="163" y="125"/>
                  <a:pt x="163" y="125"/>
                </a:cubicBezTo>
                <a:cubicBezTo>
                  <a:pt x="163" y="125"/>
                  <a:pt x="163" y="125"/>
                  <a:pt x="163" y="124"/>
                </a:cubicBezTo>
                <a:cubicBezTo>
                  <a:pt x="156" y="108"/>
                  <a:pt x="139" y="108"/>
                  <a:pt x="134" y="107"/>
                </a:cubicBezTo>
                <a:cubicBezTo>
                  <a:pt x="121" y="103"/>
                  <a:pt x="116" y="101"/>
                  <a:pt x="113" y="95"/>
                </a:cubicBezTo>
                <a:cubicBezTo>
                  <a:pt x="110" y="89"/>
                  <a:pt x="106" y="89"/>
                  <a:pt x="106" y="89"/>
                </a:cubicBezTo>
                <a:cubicBezTo>
                  <a:pt x="105" y="86"/>
                  <a:pt x="104" y="83"/>
                  <a:pt x="104" y="80"/>
                </a:cubicBezTo>
                <a:cubicBezTo>
                  <a:pt x="110" y="73"/>
                  <a:pt x="111" y="65"/>
                  <a:pt x="111" y="65"/>
                </a:cubicBezTo>
                <a:cubicBezTo>
                  <a:pt x="116" y="63"/>
                  <a:pt x="118" y="54"/>
                  <a:pt x="117" y="51"/>
                </a:cubicBezTo>
                <a:cubicBezTo>
                  <a:pt x="117" y="47"/>
                  <a:pt x="115" y="47"/>
                  <a:pt x="115" y="47"/>
                </a:cubicBezTo>
                <a:cubicBezTo>
                  <a:pt x="115" y="47"/>
                  <a:pt x="118" y="28"/>
                  <a:pt x="111" y="16"/>
                </a:cubicBezTo>
                <a:cubicBezTo>
                  <a:pt x="103" y="4"/>
                  <a:pt x="91" y="3"/>
                  <a:pt x="91" y="3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77" y="1"/>
                  <a:pt x="75" y="0"/>
                </a:cubicBezTo>
                <a:cubicBezTo>
                  <a:pt x="75" y="0"/>
                  <a:pt x="75" y="2"/>
                  <a:pt x="76" y="3"/>
                </a:cubicBezTo>
                <a:cubicBezTo>
                  <a:pt x="76" y="3"/>
                  <a:pt x="64" y="4"/>
                  <a:pt x="57" y="16"/>
                </a:cubicBezTo>
                <a:cubicBezTo>
                  <a:pt x="50" y="28"/>
                  <a:pt x="53" y="47"/>
                  <a:pt x="53" y="47"/>
                </a:cubicBezTo>
                <a:cubicBezTo>
                  <a:pt x="53" y="47"/>
                  <a:pt x="51" y="47"/>
                  <a:pt x="50" y="51"/>
                </a:cubicBezTo>
                <a:cubicBezTo>
                  <a:pt x="50" y="54"/>
                  <a:pt x="52" y="63"/>
                  <a:pt x="57" y="65"/>
                </a:cubicBezTo>
                <a:cubicBezTo>
                  <a:pt x="57" y="65"/>
                  <a:pt x="58" y="73"/>
                  <a:pt x="64" y="80"/>
                </a:cubicBezTo>
                <a:cubicBezTo>
                  <a:pt x="63" y="83"/>
                  <a:pt x="63" y="86"/>
                  <a:pt x="62" y="89"/>
                </a:cubicBezTo>
                <a:cubicBezTo>
                  <a:pt x="62" y="89"/>
                  <a:pt x="58" y="89"/>
                  <a:pt x="55" y="95"/>
                </a:cubicBezTo>
                <a:cubicBezTo>
                  <a:pt x="51" y="101"/>
                  <a:pt x="47" y="103"/>
                  <a:pt x="33" y="107"/>
                </a:cubicBezTo>
                <a:cubicBezTo>
                  <a:pt x="29" y="108"/>
                  <a:pt x="12" y="108"/>
                  <a:pt x="5" y="124"/>
                </a:cubicBezTo>
                <a:cubicBezTo>
                  <a:pt x="2" y="132"/>
                  <a:pt x="0" y="151"/>
                  <a:pt x="0" y="168"/>
                </a:cubicBezTo>
                <a:cubicBezTo>
                  <a:pt x="0" y="170"/>
                  <a:pt x="0" y="171"/>
                  <a:pt x="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16" y="182"/>
                  <a:pt x="43" y="194"/>
                  <a:pt x="84" y="194"/>
                </a:cubicBezTo>
                <a:cubicBezTo>
                  <a:pt x="100" y="194"/>
                  <a:pt x="114" y="192"/>
                  <a:pt x="126" y="189"/>
                </a:cubicBezTo>
                <a:cubicBezTo>
                  <a:pt x="122" y="183"/>
                  <a:pt x="120" y="175"/>
                  <a:pt x="120" y="167"/>
                </a:cubicBezTo>
                <a:cubicBezTo>
                  <a:pt x="120" y="144"/>
                  <a:pt x="139" y="125"/>
                  <a:pt x="162" y="125"/>
                </a:cubicBezTo>
                <a:close/>
                <a:moveTo>
                  <a:pt x="166" y="137"/>
                </a:moveTo>
                <a:cubicBezTo>
                  <a:pt x="164" y="136"/>
                  <a:pt x="163" y="136"/>
                  <a:pt x="162" y="136"/>
                </a:cubicBezTo>
                <a:cubicBezTo>
                  <a:pt x="145" y="136"/>
                  <a:pt x="131" y="150"/>
                  <a:pt x="131" y="167"/>
                </a:cubicBezTo>
                <a:cubicBezTo>
                  <a:pt x="131" y="174"/>
                  <a:pt x="133" y="181"/>
                  <a:pt x="137" y="186"/>
                </a:cubicBezTo>
                <a:cubicBezTo>
                  <a:pt x="143" y="193"/>
                  <a:pt x="152" y="198"/>
                  <a:pt x="162" y="198"/>
                </a:cubicBezTo>
                <a:cubicBezTo>
                  <a:pt x="179" y="198"/>
                  <a:pt x="193" y="184"/>
                  <a:pt x="193" y="167"/>
                </a:cubicBezTo>
                <a:cubicBezTo>
                  <a:pt x="193" y="151"/>
                  <a:pt x="181" y="138"/>
                  <a:pt x="166" y="137"/>
                </a:cubicBezTo>
                <a:close/>
                <a:moveTo>
                  <a:pt x="182" y="171"/>
                </a:moveTo>
                <a:cubicBezTo>
                  <a:pt x="166" y="171"/>
                  <a:pt x="166" y="171"/>
                  <a:pt x="166" y="171"/>
                </a:cubicBezTo>
                <a:cubicBezTo>
                  <a:pt x="166" y="187"/>
                  <a:pt x="166" y="187"/>
                  <a:pt x="166" y="187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42" y="171"/>
                  <a:pt x="142" y="171"/>
                  <a:pt x="142" y="171"/>
                </a:cubicBezTo>
                <a:cubicBezTo>
                  <a:pt x="142" y="163"/>
                  <a:pt x="142" y="163"/>
                  <a:pt x="142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48"/>
                  <a:pt x="158" y="148"/>
                  <a:pt x="158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163"/>
                  <a:pt x="166" y="163"/>
                  <a:pt x="166" y="163"/>
                </a:cubicBezTo>
                <a:cubicBezTo>
                  <a:pt x="182" y="163"/>
                  <a:pt x="182" y="163"/>
                  <a:pt x="182" y="163"/>
                </a:cubicBezTo>
                <a:lnTo>
                  <a:pt x="182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7" name="Freeform 32"/>
          <p:cNvSpPr>
            <a:spLocks noEditPoints="1"/>
          </p:cNvSpPr>
          <p:nvPr/>
        </p:nvSpPr>
        <p:spPr bwMode="auto">
          <a:xfrm>
            <a:off x="4214779" y="3517221"/>
            <a:ext cx="403221" cy="403221"/>
          </a:xfrm>
          <a:custGeom>
            <a:avLst/>
            <a:gdLst/>
            <a:ahLst/>
            <a:cxnLst>
              <a:cxn ang="0">
                <a:pos x="64" y="107"/>
              </a:cxn>
              <a:cxn ang="0">
                <a:pos x="117" y="107"/>
              </a:cxn>
              <a:cxn ang="0">
                <a:pos x="130" y="98"/>
              </a:cxn>
              <a:cxn ang="0">
                <a:pos x="51" y="98"/>
              </a:cxn>
              <a:cxn ang="0">
                <a:pos x="64" y="107"/>
              </a:cxn>
              <a:cxn ang="0">
                <a:pos x="89" y="124"/>
              </a:cxn>
              <a:cxn ang="0">
                <a:pos x="92" y="124"/>
              </a:cxn>
              <a:cxn ang="0">
                <a:pos x="104" y="116"/>
              </a:cxn>
              <a:cxn ang="0">
                <a:pos x="76" y="116"/>
              </a:cxn>
              <a:cxn ang="0">
                <a:pos x="89" y="124"/>
              </a:cxn>
              <a:cxn ang="0">
                <a:pos x="175" y="56"/>
              </a:cxn>
              <a:cxn ang="0">
                <a:pos x="97" y="3"/>
              </a:cxn>
              <a:cxn ang="0">
                <a:pos x="84" y="3"/>
              </a:cxn>
              <a:cxn ang="0">
                <a:pos x="5" y="56"/>
              </a:cxn>
              <a:cxn ang="0">
                <a:pos x="0" y="66"/>
              </a:cxn>
              <a:cxn ang="0">
                <a:pos x="0" y="167"/>
              </a:cxn>
              <a:cxn ang="0">
                <a:pos x="12" y="179"/>
              </a:cxn>
              <a:cxn ang="0">
                <a:pos x="169" y="179"/>
              </a:cxn>
              <a:cxn ang="0">
                <a:pos x="180" y="167"/>
              </a:cxn>
              <a:cxn ang="0">
                <a:pos x="180" y="66"/>
              </a:cxn>
              <a:cxn ang="0">
                <a:pos x="175" y="56"/>
              </a:cxn>
              <a:cxn ang="0">
                <a:pos x="169" y="82"/>
              </a:cxn>
              <a:cxn ang="0">
                <a:pos x="90" y="135"/>
              </a:cxn>
              <a:cxn ang="0">
                <a:pos x="12" y="82"/>
              </a:cxn>
              <a:cxn ang="0">
                <a:pos x="12" y="71"/>
              </a:cxn>
              <a:cxn ang="0">
                <a:pos x="17" y="65"/>
              </a:cxn>
              <a:cxn ang="0">
                <a:pos x="163" y="65"/>
              </a:cxn>
              <a:cxn ang="0">
                <a:pos x="169" y="71"/>
              </a:cxn>
              <a:cxn ang="0">
                <a:pos x="169" y="82"/>
              </a:cxn>
              <a:cxn ang="0">
                <a:pos x="37" y="89"/>
              </a:cxn>
              <a:cxn ang="0">
                <a:pos x="39" y="90"/>
              </a:cxn>
              <a:cxn ang="0">
                <a:pos x="142" y="90"/>
              </a:cxn>
              <a:cxn ang="0">
                <a:pos x="144" y="89"/>
              </a:cxn>
              <a:cxn ang="0">
                <a:pos x="144" y="81"/>
              </a:cxn>
              <a:cxn ang="0">
                <a:pos x="37" y="81"/>
              </a:cxn>
              <a:cxn ang="0">
                <a:pos x="37" y="89"/>
              </a:cxn>
            </a:cxnLst>
            <a:rect l="0" t="0" r="r" b="b"/>
            <a:pathLst>
              <a:path w="180" h="179">
                <a:moveTo>
                  <a:pt x="64" y="107"/>
                </a:moveTo>
                <a:cubicBezTo>
                  <a:pt x="117" y="107"/>
                  <a:pt x="117" y="107"/>
                  <a:pt x="117" y="107"/>
                </a:cubicBezTo>
                <a:cubicBezTo>
                  <a:pt x="130" y="98"/>
                  <a:pt x="130" y="98"/>
                  <a:pt x="130" y="98"/>
                </a:cubicBezTo>
                <a:cubicBezTo>
                  <a:pt x="51" y="98"/>
                  <a:pt x="51" y="98"/>
                  <a:pt x="51" y="98"/>
                </a:cubicBezTo>
                <a:lnTo>
                  <a:pt x="64" y="107"/>
                </a:lnTo>
                <a:close/>
                <a:moveTo>
                  <a:pt x="89" y="124"/>
                </a:moveTo>
                <a:cubicBezTo>
                  <a:pt x="92" y="124"/>
                  <a:pt x="92" y="124"/>
                  <a:pt x="92" y="124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76" y="116"/>
                  <a:pt x="76" y="116"/>
                  <a:pt x="76" y="116"/>
                </a:cubicBezTo>
                <a:lnTo>
                  <a:pt x="89" y="124"/>
                </a:lnTo>
                <a:close/>
                <a:moveTo>
                  <a:pt x="175" y="56"/>
                </a:moveTo>
                <a:cubicBezTo>
                  <a:pt x="97" y="3"/>
                  <a:pt x="97" y="3"/>
                  <a:pt x="97" y="3"/>
                </a:cubicBezTo>
                <a:cubicBezTo>
                  <a:pt x="93" y="0"/>
                  <a:pt x="88" y="0"/>
                  <a:pt x="84" y="3"/>
                </a:cubicBezTo>
                <a:cubicBezTo>
                  <a:pt x="5" y="56"/>
                  <a:pt x="5" y="56"/>
                  <a:pt x="5" y="56"/>
                </a:cubicBezTo>
                <a:cubicBezTo>
                  <a:pt x="2" y="58"/>
                  <a:pt x="0" y="62"/>
                  <a:pt x="0" y="66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74"/>
                  <a:pt x="5" y="179"/>
                  <a:pt x="12" y="179"/>
                </a:cubicBezTo>
                <a:cubicBezTo>
                  <a:pt x="169" y="179"/>
                  <a:pt x="169" y="179"/>
                  <a:pt x="169" y="179"/>
                </a:cubicBezTo>
                <a:cubicBezTo>
                  <a:pt x="175" y="179"/>
                  <a:pt x="180" y="174"/>
                  <a:pt x="180" y="167"/>
                </a:cubicBezTo>
                <a:cubicBezTo>
                  <a:pt x="180" y="66"/>
                  <a:pt x="180" y="66"/>
                  <a:pt x="180" y="66"/>
                </a:cubicBezTo>
                <a:cubicBezTo>
                  <a:pt x="180" y="62"/>
                  <a:pt x="178" y="58"/>
                  <a:pt x="175" y="56"/>
                </a:cubicBezTo>
                <a:close/>
                <a:moveTo>
                  <a:pt x="169" y="82"/>
                </a:moveTo>
                <a:cubicBezTo>
                  <a:pt x="90" y="135"/>
                  <a:pt x="90" y="135"/>
                  <a:pt x="90" y="135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71"/>
                  <a:pt x="12" y="71"/>
                  <a:pt x="12" y="71"/>
                </a:cubicBezTo>
                <a:cubicBezTo>
                  <a:pt x="12" y="68"/>
                  <a:pt x="14" y="65"/>
                  <a:pt x="17" y="65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66" y="65"/>
                  <a:pt x="169" y="68"/>
                  <a:pt x="169" y="71"/>
                </a:cubicBezTo>
                <a:lnTo>
                  <a:pt x="169" y="82"/>
                </a:lnTo>
                <a:close/>
                <a:moveTo>
                  <a:pt x="37" y="89"/>
                </a:moveTo>
                <a:cubicBezTo>
                  <a:pt x="39" y="90"/>
                  <a:pt x="39" y="90"/>
                  <a:pt x="39" y="90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37" y="81"/>
                  <a:pt x="37" y="81"/>
                  <a:pt x="37" y="81"/>
                </a:cubicBezTo>
                <a:lnTo>
                  <a:pt x="37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8" name="Freeform 53"/>
          <p:cNvSpPr>
            <a:spLocks noEditPoints="1"/>
          </p:cNvSpPr>
          <p:nvPr/>
        </p:nvSpPr>
        <p:spPr bwMode="auto">
          <a:xfrm>
            <a:off x="6858328" y="2414634"/>
            <a:ext cx="483376" cy="538920"/>
          </a:xfrm>
          <a:custGeom>
            <a:avLst/>
            <a:gdLst/>
            <a:ahLst/>
            <a:cxnLst>
              <a:cxn ang="0">
                <a:pos x="171" y="47"/>
              </a:cxn>
              <a:cxn ang="0">
                <a:pos x="177" y="36"/>
              </a:cxn>
              <a:cxn ang="0">
                <a:pos x="179" y="38"/>
              </a:cxn>
              <a:cxn ang="0">
                <a:pos x="184" y="38"/>
              </a:cxn>
              <a:cxn ang="0">
                <a:pos x="188" y="35"/>
              </a:cxn>
              <a:cxn ang="0">
                <a:pos x="193" y="28"/>
              </a:cxn>
              <a:cxn ang="0">
                <a:pos x="190" y="19"/>
              </a:cxn>
              <a:cxn ang="0">
                <a:pos x="161" y="2"/>
              </a:cxn>
              <a:cxn ang="0">
                <a:pos x="152" y="4"/>
              </a:cxn>
              <a:cxn ang="0">
                <a:pos x="148" y="11"/>
              </a:cxn>
              <a:cxn ang="0">
                <a:pos x="147" y="16"/>
              </a:cxn>
              <a:cxn ang="0">
                <a:pos x="150" y="20"/>
              </a:cxn>
              <a:cxn ang="0">
                <a:pos x="152" y="22"/>
              </a:cxn>
              <a:cxn ang="0">
                <a:pos x="146" y="32"/>
              </a:cxn>
              <a:cxn ang="0">
                <a:pos x="106" y="24"/>
              </a:cxn>
              <a:cxn ang="0">
                <a:pos x="65" y="32"/>
              </a:cxn>
              <a:cxn ang="0">
                <a:pos x="59" y="22"/>
              </a:cxn>
              <a:cxn ang="0">
                <a:pos x="62" y="20"/>
              </a:cxn>
              <a:cxn ang="0">
                <a:pos x="65" y="16"/>
              </a:cxn>
              <a:cxn ang="0">
                <a:pos x="64" y="11"/>
              </a:cxn>
              <a:cxn ang="0">
                <a:pos x="60" y="4"/>
              </a:cxn>
              <a:cxn ang="0">
                <a:pos x="51" y="2"/>
              </a:cxn>
              <a:cxn ang="0">
                <a:pos x="21" y="19"/>
              </a:cxn>
              <a:cxn ang="0">
                <a:pos x="19" y="28"/>
              </a:cxn>
              <a:cxn ang="0">
                <a:pos x="23" y="35"/>
              </a:cxn>
              <a:cxn ang="0">
                <a:pos x="27" y="38"/>
              </a:cxn>
              <a:cxn ang="0">
                <a:pos x="32" y="38"/>
              </a:cxn>
              <a:cxn ang="0">
                <a:pos x="34" y="36"/>
              </a:cxn>
              <a:cxn ang="0">
                <a:pos x="40" y="47"/>
              </a:cxn>
              <a:cxn ang="0">
                <a:pos x="0" y="129"/>
              </a:cxn>
              <a:cxn ang="0">
                <a:pos x="106" y="235"/>
              </a:cxn>
              <a:cxn ang="0">
                <a:pos x="211" y="129"/>
              </a:cxn>
              <a:cxn ang="0">
                <a:pos x="171" y="47"/>
              </a:cxn>
              <a:cxn ang="0">
                <a:pos x="106" y="214"/>
              </a:cxn>
              <a:cxn ang="0">
                <a:pos x="21" y="129"/>
              </a:cxn>
              <a:cxn ang="0">
                <a:pos x="106" y="44"/>
              </a:cxn>
              <a:cxn ang="0">
                <a:pos x="191" y="129"/>
              </a:cxn>
              <a:cxn ang="0">
                <a:pos x="106" y="214"/>
              </a:cxn>
              <a:cxn ang="0">
                <a:pos x="115" y="130"/>
              </a:cxn>
              <a:cxn ang="0">
                <a:pos x="115" y="129"/>
              </a:cxn>
              <a:cxn ang="0">
                <a:pos x="115" y="82"/>
              </a:cxn>
              <a:cxn ang="0">
                <a:pos x="106" y="73"/>
              </a:cxn>
              <a:cxn ang="0">
                <a:pos x="97" y="82"/>
              </a:cxn>
              <a:cxn ang="0">
                <a:pos x="97" y="129"/>
              </a:cxn>
              <a:cxn ang="0">
                <a:pos x="106" y="138"/>
              </a:cxn>
              <a:cxn ang="0">
                <a:pos x="107" y="138"/>
              </a:cxn>
              <a:cxn ang="0">
                <a:pos x="149" y="180"/>
              </a:cxn>
              <a:cxn ang="0">
                <a:pos x="153" y="182"/>
              </a:cxn>
              <a:cxn ang="0">
                <a:pos x="157" y="180"/>
              </a:cxn>
              <a:cxn ang="0">
                <a:pos x="157" y="173"/>
              </a:cxn>
              <a:cxn ang="0">
                <a:pos x="115" y="130"/>
              </a:cxn>
            </a:cxnLst>
            <a:rect l="0" t="0" r="r" b="b"/>
            <a:pathLst>
              <a:path w="211" h="235">
                <a:moveTo>
                  <a:pt x="171" y="47"/>
                </a:moveTo>
                <a:cubicBezTo>
                  <a:pt x="177" y="36"/>
                  <a:pt x="177" y="36"/>
                  <a:pt x="177" y="36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181" y="38"/>
                  <a:pt x="183" y="39"/>
                  <a:pt x="184" y="38"/>
                </a:cubicBezTo>
                <a:cubicBezTo>
                  <a:pt x="186" y="38"/>
                  <a:pt x="188" y="37"/>
                  <a:pt x="188" y="35"/>
                </a:cubicBezTo>
                <a:cubicBezTo>
                  <a:pt x="193" y="28"/>
                  <a:pt x="193" y="28"/>
                  <a:pt x="193" y="28"/>
                </a:cubicBezTo>
                <a:cubicBezTo>
                  <a:pt x="195" y="25"/>
                  <a:pt x="194" y="21"/>
                  <a:pt x="190" y="19"/>
                </a:cubicBezTo>
                <a:cubicBezTo>
                  <a:pt x="161" y="2"/>
                  <a:pt x="161" y="2"/>
                  <a:pt x="161" y="2"/>
                </a:cubicBezTo>
                <a:cubicBezTo>
                  <a:pt x="158" y="0"/>
                  <a:pt x="154" y="1"/>
                  <a:pt x="152" y="4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47" y="13"/>
                  <a:pt x="147" y="15"/>
                  <a:pt x="147" y="16"/>
                </a:cubicBezTo>
                <a:cubicBezTo>
                  <a:pt x="147" y="18"/>
                  <a:pt x="149" y="19"/>
                  <a:pt x="150" y="20"/>
                </a:cubicBezTo>
                <a:cubicBezTo>
                  <a:pt x="152" y="22"/>
                  <a:pt x="152" y="22"/>
                  <a:pt x="152" y="2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34" y="27"/>
                  <a:pt x="120" y="24"/>
                  <a:pt x="106" y="24"/>
                </a:cubicBezTo>
                <a:cubicBezTo>
                  <a:pt x="91" y="24"/>
                  <a:pt x="78" y="27"/>
                  <a:pt x="65" y="32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0"/>
                  <a:pt x="62" y="20"/>
                  <a:pt x="62" y="20"/>
                </a:cubicBezTo>
                <a:cubicBezTo>
                  <a:pt x="63" y="19"/>
                  <a:pt x="64" y="18"/>
                  <a:pt x="65" y="16"/>
                </a:cubicBezTo>
                <a:cubicBezTo>
                  <a:pt x="65" y="15"/>
                  <a:pt x="65" y="13"/>
                  <a:pt x="64" y="11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1"/>
                  <a:pt x="54" y="0"/>
                  <a:pt x="51" y="2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7" y="25"/>
                  <a:pt x="19" y="28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7"/>
                  <a:pt x="25" y="38"/>
                  <a:pt x="27" y="38"/>
                </a:cubicBezTo>
                <a:cubicBezTo>
                  <a:pt x="29" y="39"/>
                  <a:pt x="31" y="38"/>
                  <a:pt x="32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40" y="47"/>
                  <a:pt x="40" y="47"/>
                  <a:pt x="40" y="47"/>
                </a:cubicBezTo>
                <a:cubicBezTo>
                  <a:pt x="16" y="66"/>
                  <a:pt x="0" y="96"/>
                  <a:pt x="0" y="129"/>
                </a:cubicBezTo>
                <a:cubicBezTo>
                  <a:pt x="0" y="187"/>
                  <a:pt x="48" y="235"/>
                  <a:pt x="106" y="235"/>
                </a:cubicBezTo>
                <a:cubicBezTo>
                  <a:pt x="164" y="235"/>
                  <a:pt x="211" y="187"/>
                  <a:pt x="211" y="129"/>
                </a:cubicBezTo>
                <a:cubicBezTo>
                  <a:pt x="211" y="96"/>
                  <a:pt x="196" y="66"/>
                  <a:pt x="171" y="47"/>
                </a:cubicBezTo>
                <a:close/>
                <a:moveTo>
                  <a:pt x="106" y="214"/>
                </a:moveTo>
                <a:cubicBezTo>
                  <a:pt x="59" y="214"/>
                  <a:pt x="21" y="176"/>
                  <a:pt x="21" y="129"/>
                </a:cubicBezTo>
                <a:cubicBezTo>
                  <a:pt x="21" y="82"/>
                  <a:pt x="59" y="44"/>
                  <a:pt x="106" y="44"/>
                </a:cubicBezTo>
                <a:cubicBezTo>
                  <a:pt x="153" y="44"/>
                  <a:pt x="191" y="82"/>
                  <a:pt x="191" y="129"/>
                </a:cubicBezTo>
                <a:cubicBezTo>
                  <a:pt x="191" y="176"/>
                  <a:pt x="153" y="214"/>
                  <a:pt x="106" y="214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29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77"/>
                  <a:pt x="111" y="73"/>
                  <a:pt x="106" y="73"/>
                </a:cubicBezTo>
                <a:cubicBezTo>
                  <a:pt x="101" y="73"/>
                  <a:pt x="97" y="77"/>
                  <a:pt x="97" y="82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7" y="134"/>
                  <a:pt x="101" y="138"/>
                  <a:pt x="106" y="138"/>
                </a:cubicBezTo>
                <a:cubicBezTo>
                  <a:pt x="106" y="138"/>
                  <a:pt x="107" y="138"/>
                  <a:pt x="107" y="138"/>
                </a:cubicBezTo>
                <a:cubicBezTo>
                  <a:pt x="149" y="180"/>
                  <a:pt x="149" y="180"/>
                  <a:pt x="149" y="180"/>
                </a:cubicBezTo>
                <a:cubicBezTo>
                  <a:pt x="150" y="181"/>
                  <a:pt x="152" y="182"/>
                  <a:pt x="153" y="182"/>
                </a:cubicBezTo>
                <a:cubicBezTo>
                  <a:pt x="155" y="182"/>
                  <a:pt x="156" y="181"/>
                  <a:pt x="157" y="180"/>
                </a:cubicBezTo>
                <a:cubicBezTo>
                  <a:pt x="159" y="178"/>
                  <a:pt x="159" y="175"/>
                  <a:pt x="157" y="173"/>
                </a:cubicBezTo>
                <a:lnTo>
                  <a:pt x="115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9" name="Freeform 52"/>
          <p:cNvSpPr>
            <a:spLocks noEditPoints="1"/>
          </p:cNvSpPr>
          <p:nvPr/>
        </p:nvSpPr>
        <p:spPr bwMode="auto">
          <a:xfrm>
            <a:off x="7875224" y="3578640"/>
            <a:ext cx="391683" cy="435779"/>
          </a:xfrm>
          <a:custGeom>
            <a:avLst/>
            <a:gdLst/>
            <a:ahLst/>
            <a:cxnLst>
              <a:cxn ang="0">
                <a:pos x="191" y="7"/>
              </a:cxn>
              <a:cxn ang="0">
                <a:pos x="168" y="7"/>
              </a:cxn>
              <a:cxn ang="0">
                <a:pos x="161" y="0"/>
              </a:cxn>
              <a:cxn ang="0">
                <a:pos x="44" y="0"/>
              </a:cxn>
              <a:cxn ang="0">
                <a:pos x="37" y="7"/>
              </a:cxn>
              <a:cxn ang="0">
                <a:pos x="8" y="7"/>
              </a:cxn>
              <a:cxn ang="0">
                <a:pos x="0" y="14"/>
              </a:cxn>
              <a:cxn ang="0">
                <a:pos x="0" y="41"/>
              </a:cxn>
              <a:cxn ang="0">
                <a:pos x="88" y="124"/>
              </a:cxn>
              <a:cxn ang="0">
                <a:pos x="88" y="169"/>
              </a:cxn>
              <a:cxn ang="0">
                <a:pos x="54" y="178"/>
              </a:cxn>
              <a:cxn ang="0">
                <a:pos x="50" y="184"/>
              </a:cxn>
              <a:cxn ang="0">
                <a:pos x="50" y="189"/>
              </a:cxn>
              <a:cxn ang="0">
                <a:pos x="44" y="195"/>
              </a:cxn>
              <a:cxn ang="0">
                <a:pos x="37" y="201"/>
              </a:cxn>
              <a:cxn ang="0">
                <a:pos x="37" y="214"/>
              </a:cxn>
              <a:cxn ang="0">
                <a:pos x="44" y="220"/>
              </a:cxn>
              <a:cxn ang="0">
                <a:pos x="155" y="220"/>
              </a:cxn>
              <a:cxn ang="0">
                <a:pos x="161" y="214"/>
              </a:cxn>
              <a:cxn ang="0">
                <a:pos x="161" y="201"/>
              </a:cxn>
              <a:cxn ang="0">
                <a:pos x="155" y="195"/>
              </a:cxn>
              <a:cxn ang="0">
                <a:pos x="149" y="189"/>
              </a:cxn>
              <a:cxn ang="0">
                <a:pos x="149" y="184"/>
              </a:cxn>
              <a:cxn ang="0">
                <a:pos x="145" y="178"/>
              </a:cxn>
              <a:cxn ang="0">
                <a:pos x="110" y="169"/>
              </a:cxn>
              <a:cxn ang="0">
                <a:pos x="110" y="124"/>
              </a:cxn>
              <a:cxn ang="0">
                <a:pos x="198" y="41"/>
              </a:cxn>
              <a:cxn ang="0">
                <a:pos x="198" y="14"/>
              </a:cxn>
              <a:cxn ang="0">
                <a:pos x="191" y="7"/>
              </a:cxn>
              <a:cxn ang="0">
                <a:pos x="14" y="38"/>
              </a:cxn>
              <a:cxn ang="0">
                <a:pos x="14" y="29"/>
              </a:cxn>
              <a:cxn ang="0">
                <a:pos x="21" y="22"/>
              </a:cxn>
              <a:cxn ang="0">
                <a:pos x="38" y="22"/>
              </a:cxn>
              <a:cxn ang="0">
                <a:pos x="50" y="82"/>
              </a:cxn>
              <a:cxn ang="0">
                <a:pos x="14" y="38"/>
              </a:cxn>
              <a:cxn ang="0">
                <a:pos x="185" y="38"/>
              </a:cxn>
              <a:cxn ang="0">
                <a:pos x="149" y="82"/>
              </a:cxn>
              <a:cxn ang="0">
                <a:pos x="160" y="22"/>
              </a:cxn>
              <a:cxn ang="0">
                <a:pos x="177" y="22"/>
              </a:cxn>
              <a:cxn ang="0">
                <a:pos x="185" y="29"/>
              </a:cxn>
              <a:cxn ang="0">
                <a:pos x="185" y="38"/>
              </a:cxn>
            </a:cxnLst>
            <a:rect l="0" t="0" r="r" b="b"/>
            <a:pathLst>
              <a:path w="198" h="220">
                <a:moveTo>
                  <a:pt x="191" y="7"/>
                </a:moveTo>
                <a:cubicBezTo>
                  <a:pt x="168" y="7"/>
                  <a:pt x="168" y="7"/>
                  <a:pt x="168" y="7"/>
                </a:cubicBezTo>
                <a:cubicBezTo>
                  <a:pt x="164" y="7"/>
                  <a:pt x="161" y="4"/>
                  <a:pt x="16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7" y="3"/>
                  <a:pt x="37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0"/>
                  <a:pt x="0" y="1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0"/>
                  <a:pt x="63" y="113"/>
                  <a:pt x="88" y="124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8" y="169"/>
                  <a:pt x="69" y="171"/>
                  <a:pt x="54" y="178"/>
                </a:cubicBezTo>
                <a:cubicBezTo>
                  <a:pt x="51" y="179"/>
                  <a:pt x="50" y="182"/>
                  <a:pt x="50" y="184"/>
                </a:cubicBezTo>
                <a:cubicBezTo>
                  <a:pt x="50" y="189"/>
                  <a:pt x="50" y="189"/>
                  <a:pt x="50" y="189"/>
                </a:cubicBezTo>
                <a:cubicBezTo>
                  <a:pt x="50" y="192"/>
                  <a:pt x="47" y="195"/>
                  <a:pt x="44" y="195"/>
                </a:cubicBezTo>
                <a:cubicBezTo>
                  <a:pt x="40" y="195"/>
                  <a:pt x="37" y="198"/>
                  <a:pt x="37" y="201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217"/>
                  <a:pt x="40" y="220"/>
                  <a:pt x="44" y="220"/>
                </a:cubicBezTo>
                <a:cubicBezTo>
                  <a:pt x="155" y="220"/>
                  <a:pt x="155" y="220"/>
                  <a:pt x="155" y="220"/>
                </a:cubicBezTo>
                <a:cubicBezTo>
                  <a:pt x="158" y="220"/>
                  <a:pt x="161" y="217"/>
                  <a:pt x="161" y="214"/>
                </a:cubicBezTo>
                <a:cubicBezTo>
                  <a:pt x="161" y="201"/>
                  <a:pt x="161" y="201"/>
                  <a:pt x="161" y="201"/>
                </a:cubicBezTo>
                <a:cubicBezTo>
                  <a:pt x="161" y="198"/>
                  <a:pt x="158" y="195"/>
                  <a:pt x="155" y="195"/>
                </a:cubicBezTo>
                <a:cubicBezTo>
                  <a:pt x="151" y="195"/>
                  <a:pt x="149" y="192"/>
                  <a:pt x="149" y="189"/>
                </a:cubicBezTo>
                <a:cubicBezTo>
                  <a:pt x="149" y="184"/>
                  <a:pt x="149" y="184"/>
                  <a:pt x="149" y="184"/>
                </a:cubicBezTo>
                <a:cubicBezTo>
                  <a:pt x="149" y="182"/>
                  <a:pt x="147" y="179"/>
                  <a:pt x="145" y="178"/>
                </a:cubicBezTo>
                <a:cubicBezTo>
                  <a:pt x="130" y="171"/>
                  <a:pt x="110" y="169"/>
                  <a:pt x="110" y="169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35" y="113"/>
                  <a:pt x="198" y="80"/>
                  <a:pt x="198" y="41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10"/>
                  <a:pt x="195" y="7"/>
                  <a:pt x="191" y="7"/>
                </a:cubicBezTo>
                <a:close/>
                <a:moveTo>
                  <a:pt x="14" y="38"/>
                </a:moveTo>
                <a:cubicBezTo>
                  <a:pt x="14" y="29"/>
                  <a:pt x="14" y="29"/>
                  <a:pt x="14" y="29"/>
                </a:cubicBezTo>
                <a:cubicBezTo>
                  <a:pt x="14" y="25"/>
                  <a:pt x="17" y="22"/>
                  <a:pt x="21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63"/>
                  <a:pt x="50" y="82"/>
                </a:cubicBezTo>
                <a:cubicBezTo>
                  <a:pt x="50" y="82"/>
                  <a:pt x="14" y="66"/>
                  <a:pt x="14" y="38"/>
                </a:cubicBezTo>
                <a:close/>
                <a:moveTo>
                  <a:pt x="185" y="38"/>
                </a:moveTo>
                <a:cubicBezTo>
                  <a:pt x="185" y="66"/>
                  <a:pt x="149" y="82"/>
                  <a:pt x="149" y="82"/>
                </a:cubicBezTo>
                <a:cubicBezTo>
                  <a:pt x="160" y="63"/>
                  <a:pt x="160" y="22"/>
                  <a:pt x="160" y="22"/>
                </a:cubicBezTo>
                <a:cubicBezTo>
                  <a:pt x="177" y="22"/>
                  <a:pt x="177" y="22"/>
                  <a:pt x="177" y="22"/>
                </a:cubicBezTo>
                <a:cubicBezTo>
                  <a:pt x="181" y="22"/>
                  <a:pt x="185" y="25"/>
                  <a:pt x="185" y="29"/>
                </a:cubicBezTo>
                <a:lnTo>
                  <a:pt x="18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0" name="Rectángulo redondeado 138"/>
          <p:cNvSpPr/>
          <p:nvPr/>
        </p:nvSpPr>
        <p:spPr>
          <a:xfrm>
            <a:off x="9233535" y="2101215"/>
            <a:ext cx="2449195" cy="375920"/>
          </a:xfrm>
          <a:prstGeom prst="round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CuadroTexto 139"/>
          <p:cNvSpPr txBox="1"/>
          <p:nvPr/>
        </p:nvSpPr>
        <p:spPr>
          <a:xfrm>
            <a:off x="9472930" y="2098040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s-ES" sz="2000" b="1" dirty="0">
                <a:solidFill>
                  <a:schemeClr val="bg1"/>
                </a:solidFill>
                <a:latin typeface="Roboto Condensed" panose="02000000000000000000" pitchFamily="2" charset="0"/>
                <a:ea typeface="宋体" panose="02010600030101010101" pitchFamily="2" charset="-122"/>
              </a:rPr>
              <a:t>数据资产服务</a:t>
            </a:r>
          </a:p>
        </p:txBody>
      </p:sp>
      <p:sp>
        <p:nvSpPr>
          <p:cNvPr id="78" name="Rectángulo 146"/>
          <p:cNvSpPr/>
          <p:nvPr/>
        </p:nvSpPr>
        <p:spPr>
          <a:xfrm>
            <a:off x="734676" y="1654169"/>
            <a:ext cx="294071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s-ES" sz="2800" b="1" dirty="0">
                <a:solidFill>
                  <a:schemeClr val="bg1">
                    <a:lumMod val="85000"/>
                  </a:schemeClr>
                </a:solidFill>
                <a:latin typeface="Raleway" panose="020B0003030101060003" pitchFamily="34" charset="0"/>
              </a:rPr>
              <a:t>将身兼多职</a:t>
            </a:r>
          </a:p>
        </p:txBody>
      </p:sp>
      <p:sp>
        <p:nvSpPr>
          <p:cNvPr id="80" name="Rectángulo redondeado 138"/>
          <p:cNvSpPr/>
          <p:nvPr/>
        </p:nvSpPr>
        <p:spPr>
          <a:xfrm>
            <a:off x="9262745" y="2865120"/>
            <a:ext cx="2449195" cy="375920"/>
          </a:xfrm>
          <a:prstGeom prst="round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139"/>
          <p:cNvSpPr txBox="1"/>
          <p:nvPr/>
        </p:nvSpPr>
        <p:spPr>
          <a:xfrm>
            <a:off x="9502140" y="2861945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s-ES" sz="2000" b="1" dirty="0">
                <a:solidFill>
                  <a:schemeClr val="bg1"/>
                </a:solidFill>
                <a:latin typeface="Roboto Condensed" panose="02000000000000000000" pitchFamily="2" charset="0"/>
                <a:ea typeface="宋体" panose="02010600030101010101" pitchFamily="2" charset="-122"/>
              </a:rPr>
              <a:t>未来规则制定</a:t>
            </a:r>
          </a:p>
        </p:txBody>
      </p:sp>
      <p:sp>
        <p:nvSpPr>
          <p:cNvPr id="82" name="Rectángulo redondeado 138"/>
          <p:cNvSpPr/>
          <p:nvPr/>
        </p:nvSpPr>
        <p:spPr>
          <a:xfrm>
            <a:off x="9233535" y="3618865"/>
            <a:ext cx="2449195" cy="375920"/>
          </a:xfrm>
          <a:prstGeom prst="round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CuadroTexto 139"/>
          <p:cNvSpPr txBox="1"/>
          <p:nvPr/>
        </p:nvSpPr>
        <p:spPr>
          <a:xfrm>
            <a:off x="9472930" y="3615690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s-ES" sz="2000" b="1" dirty="0">
                <a:solidFill>
                  <a:schemeClr val="bg1"/>
                </a:solidFill>
                <a:latin typeface="Roboto Condensed" panose="02000000000000000000" pitchFamily="2" charset="0"/>
                <a:ea typeface="宋体" panose="02010600030101010101" pitchFamily="2" charset="-122"/>
              </a:rPr>
              <a:t>最大消费方</a:t>
            </a:r>
          </a:p>
        </p:txBody>
      </p:sp>
      <p:sp>
        <p:nvSpPr>
          <p:cNvPr id="84" name="Rectángulo redondeado 138"/>
          <p:cNvSpPr/>
          <p:nvPr/>
        </p:nvSpPr>
        <p:spPr>
          <a:xfrm>
            <a:off x="9211945" y="4404360"/>
            <a:ext cx="2449195" cy="375920"/>
          </a:xfrm>
          <a:prstGeom prst="round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CuadroTexto 139"/>
          <p:cNvSpPr txBox="1"/>
          <p:nvPr/>
        </p:nvSpPr>
        <p:spPr>
          <a:xfrm>
            <a:off x="9451340" y="4401185"/>
            <a:ext cx="2072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s-ES" sz="2000" b="1" dirty="0">
                <a:solidFill>
                  <a:schemeClr val="bg1"/>
                </a:solidFill>
                <a:latin typeface="Roboto Condensed" panose="02000000000000000000" pitchFamily="2" charset="0"/>
                <a:ea typeface="宋体" panose="02010600030101010101" pitchFamily="2" charset="-122"/>
              </a:rPr>
              <a:t>整合探索者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40715" y="5525135"/>
            <a:ext cx="3058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从而有可能催发新的政府体系的变革</a:t>
            </a: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2534285"/>
            <a:ext cx="3105150" cy="256222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/>
      <p:bldP spid="78" grpId="0"/>
      <p:bldP spid="80" grpId="0" bldLvl="0" animBg="1"/>
      <p:bldP spid="81" grpId="0"/>
      <p:bldP spid="82" grpId="0" bldLvl="0" animBg="1"/>
      <p:bldP spid="83" grpId="0"/>
      <p:bldP spid="84" grpId="0" bldLvl="0" animBg="1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942340" y="428072"/>
              <a:ext cx="6130290" cy="430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ctr"/>
              <a:r>
                <a:rPr lang="zh-CN" altLang="en-US" sz="28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人工智能在政府服务中应用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58985" y="1571998"/>
            <a:ext cx="2787453" cy="4792340"/>
            <a:chOff x="4858985" y="1571998"/>
            <a:chExt cx="2787453" cy="4792340"/>
          </a:xfrm>
        </p:grpSpPr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5721008" y="1571998"/>
              <a:ext cx="1375920" cy="137884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>
              <a:off x="6028486" y="2890943"/>
              <a:ext cx="1375920" cy="137884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4858985" y="2616983"/>
              <a:ext cx="1259273" cy="126194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5535538" y="4097483"/>
              <a:ext cx="998204" cy="1000320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9" name="Freeform 10"/>
            <p:cNvSpPr>
              <a:spLocks noEditPoints="1"/>
            </p:cNvSpPr>
            <p:nvPr/>
          </p:nvSpPr>
          <p:spPr bwMode="auto">
            <a:xfrm>
              <a:off x="5221904" y="2072157"/>
              <a:ext cx="499102" cy="500163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7004119" y="2489004"/>
              <a:ext cx="574609" cy="57582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7345768" y="3064834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7135694" y="2142095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4923970" y="2404342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5488620" y="1783163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5764609" y="3798917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5440105" y="3948200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6533741" y="4314856"/>
              <a:ext cx="470379" cy="47137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6470994" y="4786233"/>
              <a:ext cx="297934" cy="298568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5344178" y="192005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0" name="Freeform 11"/>
            <p:cNvSpPr/>
            <p:nvPr/>
          </p:nvSpPr>
          <p:spPr bwMode="auto">
            <a:xfrm>
              <a:off x="5730127" y="171471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1" name="Freeform 11"/>
            <p:cNvSpPr/>
            <p:nvPr/>
          </p:nvSpPr>
          <p:spPr bwMode="auto">
            <a:xfrm>
              <a:off x="7096928" y="2013285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6118258" y="2927943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5642745" y="250387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6848310" y="275978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7067984" y="2372217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6" name="Freeform 11"/>
            <p:cNvSpPr/>
            <p:nvPr/>
          </p:nvSpPr>
          <p:spPr bwMode="auto">
            <a:xfrm>
              <a:off x="5072936" y="2253793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4898536" y="2690090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8" name="Freeform 11"/>
            <p:cNvSpPr/>
            <p:nvPr/>
          </p:nvSpPr>
          <p:spPr bwMode="auto">
            <a:xfrm>
              <a:off x="5208357" y="250387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7404191" y="2372217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0" name="Freeform 11"/>
            <p:cNvSpPr/>
            <p:nvPr/>
          </p:nvSpPr>
          <p:spPr bwMode="auto">
            <a:xfrm>
              <a:off x="7407124" y="3370402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7511017" y="295083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5343563" y="3879755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3" name="Freeform 11"/>
            <p:cNvSpPr/>
            <p:nvPr/>
          </p:nvSpPr>
          <p:spPr bwMode="auto">
            <a:xfrm>
              <a:off x="5471455" y="4246410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4" name="Freeform 11"/>
            <p:cNvSpPr/>
            <p:nvPr/>
          </p:nvSpPr>
          <p:spPr bwMode="auto">
            <a:xfrm>
              <a:off x="6341257" y="4947909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5" name="Freeform 11"/>
            <p:cNvSpPr/>
            <p:nvPr/>
          </p:nvSpPr>
          <p:spPr bwMode="auto">
            <a:xfrm>
              <a:off x="6478723" y="4261858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6932563" y="426978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6772230" y="4774194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7053851" y="4174952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9" name="Freeform 11"/>
            <p:cNvSpPr/>
            <p:nvPr/>
          </p:nvSpPr>
          <p:spPr bwMode="auto">
            <a:xfrm>
              <a:off x="7013962" y="4413653"/>
              <a:ext cx="135421" cy="136890"/>
            </a:xfrm>
            <a:custGeom>
              <a:avLst/>
              <a:gdLst>
                <a:gd name="T0" fmla="*/ 951 w 1064"/>
                <a:gd name="T1" fmla="*/ 573 h 1077"/>
                <a:gd name="T2" fmla="*/ 936 w 1064"/>
                <a:gd name="T3" fmla="*/ 508 h 1077"/>
                <a:gd name="T4" fmla="*/ 1041 w 1064"/>
                <a:gd name="T5" fmla="*/ 479 h 1077"/>
                <a:gd name="T6" fmla="*/ 982 w 1064"/>
                <a:gd name="T7" fmla="*/ 424 h 1077"/>
                <a:gd name="T8" fmla="*/ 902 w 1064"/>
                <a:gd name="T9" fmla="*/ 371 h 1077"/>
                <a:gd name="T10" fmla="*/ 990 w 1064"/>
                <a:gd name="T11" fmla="*/ 308 h 1077"/>
                <a:gd name="T12" fmla="*/ 915 w 1064"/>
                <a:gd name="T13" fmla="*/ 276 h 1077"/>
                <a:gd name="T14" fmla="*/ 822 w 1064"/>
                <a:gd name="T15" fmla="*/ 255 h 1077"/>
                <a:gd name="T16" fmla="*/ 884 w 1064"/>
                <a:gd name="T17" fmla="*/ 165 h 1077"/>
                <a:gd name="T18" fmla="*/ 803 w 1064"/>
                <a:gd name="T19" fmla="*/ 161 h 1077"/>
                <a:gd name="T20" fmla="*/ 708 w 1064"/>
                <a:gd name="T21" fmla="*/ 172 h 1077"/>
                <a:gd name="T22" fmla="*/ 735 w 1064"/>
                <a:gd name="T23" fmla="*/ 67 h 1077"/>
                <a:gd name="T24" fmla="*/ 658 w 1064"/>
                <a:gd name="T25" fmla="*/ 91 h 1077"/>
                <a:gd name="T26" fmla="*/ 572 w 1064"/>
                <a:gd name="T27" fmla="*/ 134 h 1077"/>
                <a:gd name="T28" fmla="*/ 562 w 1064"/>
                <a:gd name="T29" fmla="*/ 26 h 1077"/>
                <a:gd name="T30" fmla="*/ 497 w 1064"/>
                <a:gd name="T31" fmla="*/ 75 h 1077"/>
                <a:gd name="T32" fmla="*/ 432 w 1064"/>
                <a:gd name="T33" fmla="*/ 144 h 1077"/>
                <a:gd name="T34" fmla="*/ 385 w 1064"/>
                <a:gd name="T35" fmla="*/ 46 h 1077"/>
                <a:gd name="T36" fmla="*/ 341 w 1064"/>
                <a:gd name="T37" fmla="*/ 115 h 1077"/>
                <a:gd name="T38" fmla="*/ 303 w 1064"/>
                <a:gd name="T39" fmla="*/ 203 h 1077"/>
                <a:gd name="T40" fmla="*/ 226 w 1064"/>
                <a:gd name="T41" fmla="*/ 126 h 1077"/>
                <a:gd name="T42" fmla="*/ 208 w 1064"/>
                <a:gd name="T43" fmla="*/ 206 h 1077"/>
                <a:gd name="T44" fmla="*/ 203 w 1064"/>
                <a:gd name="T45" fmla="*/ 301 h 1077"/>
                <a:gd name="T46" fmla="*/ 104 w 1064"/>
                <a:gd name="T47" fmla="*/ 256 h 1077"/>
                <a:gd name="T48" fmla="*/ 114 w 1064"/>
                <a:gd name="T49" fmla="*/ 337 h 1077"/>
                <a:gd name="T50" fmla="*/ 142 w 1064"/>
                <a:gd name="T51" fmla="*/ 428 h 1077"/>
                <a:gd name="T52" fmla="*/ 33 w 1064"/>
                <a:gd name="T53" fmla="*/ 420 h 1077"/>
                <a:gd name="T54" fmla="*/ 70 w 1064"/>
                <a:gd name="T55" fmla="*/ 492 h 1077"/>
                <a:gd name="T56" fmla="*/ 126 w 1064"/>
                <a:gd name="T57" fmla="*/ 538 h 1077"/>
                <a:gd name="T58" fmla="*/ 70 w 1064"/>
                <a:gd name="T59" fmla="*/ 585 h 1077"/>
                <a:gd name="T60" fmla="*/ 33 w 1064"/>
                <a:gd name="T61" fmla="*/ 657 h 1077"/>
                <a:gd name="T62" fmla="*/ 142 w 1064"/>
                <a:gd name="T63" fmla="*/ 648 h 1077"/>
                <a:gd name="T64" fmla="*/ 114 w 1064"/>
                <a:gd name="T65" fmla="*/ 740 h 1077"/>
                <a:gd name="T66" fmla="*/ 104 w 1064"/>
                <a:gd name="T67" fmla="*/ 821 h 1077"/>
                <a:gd name="T68" fmla="*/ 203 w 1064"/>
                <a:gd name="T69" fmla="*/ 775 h 1077"/>
                <a:gd name="T70" fmla="*/ 208 w 1064"/>
                <a:gd name="T71" fmla="*/ 871 h 1077"/>
                <a:gd name="T72" fmla="*/ 226 w 1064"/>
                <a:gd name="T73" fmla="*/ 950 h 1077"/>
                <a:gd name="T74" fmla="*/ 303 w 1064"/>
                <a:gd name="T75" fmla="*/ 874 h 1077"/>
                <a:gd name="T76" fmla="*/ 341 w 1064"/>
                <a:gd name="T77" fmla="*/ 962 h 1077"/>
                <a:gd name="T78" fmla="*/ 385 w 1064"/>
                <a:gd name="T79" fmla="*/ 1030 h 1077"/>
                <a:gd name="T80" fmla="*/ 432 w 1064"/>
                <a:gd name="T81" fmla="*/ 932 h 1077"/>
                <a:gd name="T82" fmla="*/ 497 w 1064"/>
                <a:gd name="T83" fmla="*/ 1002 h 1077"/>
                <a:gd name="T84" fmla="*/ 562 w 1064"/>
                <a:gd name="T85" fmla="*/ 1051 h 1077"/>
                <a:gd name="T86" fmla="*/ 572 w 1064"/>
                <a:gd name="T87" fmla="*/ 943 h 1077"/>
                <a:gd name="T88" fmla="*/ 658 w 1064"/>
                <a:gd name="T89" fmla="*/ 986 h 1077"/>
                <a:gd name="T90" fmla="*/ 735 w 1064"/>
                <a:gd name="T91" fmla="*/ 1010 h 1077"/>
                <a:gd name="T92" fmla="*/ 708 w 1064"/>
                <a:gd name="T93" fmla="*/ 905 h 1077"/>
                <a:gd name="T94" fmla="*/ 803 w 1064"/>
                <a:gd name="T95" fmla="*/ 916 h 1077"/>
                <a:gd name="T96" fmla="*/ 884 w 1064"/>
                <a:gd name="T97" fmla="*/ 911 h 1077"/>
                <a:gd name="T98" fmla="*/ 822 w 1064"/>
                <a:gd name="T99" fmla="*/ 822 h 1077"/>
                <a:gd name="T100" fmla="*/ 915 w 1064"/>
                <a:gd name="T101" fmla="*/ 800 h 1077"/>
                <a:gd name="T102" fmla="*/ 990 w 1064"/>
                <a:gd name="T103" fmla="*/ 768 h 1077"/>
                <a:gd name="T104" fmla="*/ 902 w 1064"/>
                <a:gd name="T105" fmla="*/ 705 h 1077"/>
                <a:gd name="T106" fmla="*/ 982 w 1064"/>
                <a:gd name="T107" fmla="*/ 653 h 1077"/>
                <a:gd name="T108" fmla="*/ 1041 w 1064"/>
                <a:gd name="T109" fmla="*/ 59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grpSp>
          <p:nvGrpSpPr>
            <p:cNvPr id="90" name="Group 42"/>
            <p:cNvGrpSpPr/>
            <p:nvPr/>
          </p:nvGrpSpPr>
          <p:grpSpPr>
            <a:xfrm>
              <a:off x="5746186" y="5154802"/>
              <a:ext cx="1102125" cy="1209536"/>
              <a:chOff x="3721102" y="3890965"/>
              <a:chExt cx="749300" cy="822325"/>
            </a:xfrm>
            <a:solidFill>
              <a:srgbClr val="E25E0E"/>
            </a:solidFill>
          </p:grpSpPr>
          <p:sp>
            <p:nvSpPr>
              <p:cNvPr id="91" name="Freeform 43"/>
              <p:cNvSpPr/>
              <p:nvPr/>
            </p:nvSpPr>
            <p:spPr bwMode="auto">
              <a:xfrm>
                <a:off x="3746502" y="4470403"/>
                <a:ext cx="698500" cy="66675"/>
              </a:xfrm>
              <a:custGeom>
                <a:avLst/>
                <a:gdLst>
                  <a:gd name="T0" fmla="*/ 11 w 226"/>
                  <a:gd name="T1" fmla="*/ 22 h 22"/>
                  <a:gd name="T2" fmla="*/ 215 w 226"/>
                  <a:gd name="T3" fmla="*/ 22 h 22"/>
                  <a:gd name="T4" fmla="*/ 226 w 226"/>
                  <a:gd name="T5" fmla="*/ 0 h 22"/>
                  <a:gd name="T6" fmla="*/ 0 w 226"/>
                  <a:gd name="T7" fmla="*/ 0 h 22"/>
                  <a:gd name="T8" fmla="*/ 11 w 22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22">
                    <a:moveTo>
                      <a:pt x="11" y="22"/>
                    </a:moveTo>
                    <a:cubicBezTo>
                      <a:pt x="215" y="22"/>
                      <a:pt x="215" y="22"/>
                      <a:pt x="215" y="22"/>
                    </a:cubicBezTo>
                    <a:cubicBezTo>
                      <a:pt x="220" y="15"/>
                      <a:pt x="223" y="8"/>
                      <a:pt x="2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7" y="15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Freeform 44"/>
              <p:cNvSpPr/>
              <p:nvPr/>
            </p:nvSpPr>
            <p:spPr bwMode="auto">
              <a:xfrm>
                <a:off x="3835402" y="4608515"/>
                <a:ext cx="519112" cy="104775"/>
              </a:xfrm>
              <a:custGeom>
                <a:avLst/>
                <a:gdLst>
                  <a:gd name="T0" fmla="*/ 84 w 168"/>
                  <a:gd name="T1" fmla="*/ 34 h 34"/>
                  <a:gd name="T2" fmla="*/ 168 w 168"/>
                  <a:gd name="T3" fmla="*/ 0 h 34"/>
                  <a:gd name="T4" fmla="*/ 0 w 168"/>
                  <a:gd name="T5" fmla="*/ 0 h 34"/>
                  <a:gd name="T6" fmla="*/ 84 w 168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34">
                    <a:moveTo>
                      <a:pt x="84" y="34"/>
                    </a:moveTo>
                    <a:cubicBezTo>
                      <a:pt x="117" y="34"/>
                      <a:pt x="146" y="21"/>
                      <a:pt x="1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21"/>
                      <a:pt x="51" y="34"/>
                      <a:pt x="8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3" name="Freeform 45"/>
              <p:cNvSpPr/>
              <p:nvPr/>
            </p:nvSpPr>
            <p:spPr bwMode="auto">
              <a:xfrm>
                <a:off x="3721102" y="3890965"/>
                <a:ext cx="749300" cy="508000"/>
              </a:xfrm>
              <a:custGeom>
                <a:avLst/>
                <a:gdLst>
                  <a:gd name="T0" fmla="*/ 242 w 242"/>
                  <a:gd name="T1" fmla="*/ 0 h 165"/>
                  <a:gd name="T2" fmla="*/ 0 w 242"/>
                  <a:gd name="T3" fmla="*/ 0 h 165"/>
                  <a:gd name="T4" fmla="*/ 0 w 242"/>
                  <a:gd name="T5" fmla="*/ 146 h 165"/>
                  <a:gd name="T6" fmla="*/ 2 w 242"/>
                  <a:gd name="T7" fmla="*/ 165 h 165"/>
                  <a:gd name="T8" fmla="*/ 240 w 242"/>
                  <a:gd name="T9" fmla="*/ 165 h 165"/>
                  <a:gd name="T10" fmla="*/ 242 w 242"/>
                  <a:gd name="T11" fmla="*/ 146 h 165"/>
                  <a:gd name="T12" fmla="*/ 242 w 242"/>
                  <a:gd name="T1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165">
                    <a:moveTo>
                      <a:pt x="2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3"/>
                      <a:pt x="1" y="159"/>
                      <a:pt x="2" y="165"/>
                    </a:cubicBezTo>
                    <a:cubicBezTo>
                      <a:pt x="240" y="165"/>
                      <a:pt x="240" y="165"/>
                      <a:pt x="240" y="165"/>
                    </a:cubicBezTo>
                    <a:cubicBezTo>
                      <a:pt x="241" y="159"/>
                      <a:pt x="242" y="153"/>
                      <a:pt x="242" y="146"/>
                    </a:cubicBez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94" name="Group 47"/>
            <p:cNvGrpSpPr/>
            <p:nvPr/>
          </p:nvGrpSpPr>
          <p:grpSpPr>
            <a:xfrm>
              <a:off x="6147209" y="1943778"/>
              <a:ext cx="523516" cy="656408"/>
              <a:chOff x="5106627" y="2260366"/>
              <a:chExt cx="324452" cy="406813"/>
            </a:xfrm>
            <a:solidFill>
              <a:srgbClr val="E25E0E"/>
            </a:solidFill>
          </p:grpSpPr>
          <p:sp>
            <p:nvSpPr>
              <p:cNvPr id="95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6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7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99" name="Group 52"/>
            <p:cNvGrpSpPr/>
            <p:nvPr/>
          </p:nvGrpSpPr>
          <p:grpSpPr>
            <a:xfrm>
              <a:off x="6452550" y="3275930"/>
              <a:ext cx="483246" cy="628220"/>
              <a:chOff x="6421904" y="4798576"/>
              <a:chExt cx="299494" cy="389342"/>
            </a:xfrm>
            <a:solidFill>
              <a:srgbClr val="E25E0E"/>
            </a:solidFill>
          </p:grpSpPr>
          <p:sp>
            <p:nvSpPr>
              <p:cNvPr id="100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1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02" name="Group 55"/>
            <p:cNvGrpSpPr/>
            <p:nvPr/>
          </p:nvGrpSpPr>
          <p:grpSpPr>
            <a:xfrm>
              <a:off x="5204234" y="3007252"/>
              <a:ext cx="520741" cy="512476"/>
              <a:chOff x="1587575" y="2265358"/>
              <a:chExt cx="314468" cy="309477"/>
            </a:xfrm>
            <a:solidFill>
              <a:srgbClr val="E25E0E"/>
            </a:solidFill>
          </p:grpSpPr>
          <p:sp>
            <p:nvSpPr>
              <p:cNvPr id="103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4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05" name="Group 58"/>
            <p:cNvGrpSpPr/>
            <p:nvPr/>
          </p:nvGrpSpPr>
          <p:grpSpPr>
            <a:xfrm>
              <a:off x="5721008" y="4374763"/>
              <a:ext cx="603491" cy="445761"/>
              <a:chOff x="2563427" y="3717902"/>
              <a:chExt cx="439257" cy="324452"/>
            </a:xfrm>
            <a:solidFill>
              <a:srgbClr val="E25E0E"/>
            </a:solidFill>
          </p:grpSpPr>
          <p:sp>
            <p:nvSpPr>
              <p:cNvPr id="106" name="Freeform 92"/>
              <p:cNvSpPr/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7" name="Freeform 93"/>
              <p:cNvSpPr/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8" name="Freeform 94"/>
              <p:cNvSpPr/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09" name="Group 62"/>
            <p:cNvGrpSpPr/>
            <p:nvPr/>
          </p:nvGrpSpPr>
          <p:grpSpPr>
            <a:xfrm flipH="1">
              <a:off x="5323123" y="2170676"/>
              <a:ext cx="296664" cy="241403"/>
              <a:chOff x="1550139" y="1314466"/>
              <a:chExt cx="509139" cy="414300"/>
            </a:xfrm>
            <a:solidFill>
              <a:srgbClr val="E25E0E"/>
            </a:solidFill>
          </p:grpSpPr>
          <p:sp>
            <p:nvSpPr>
              <p:cNvPr id="110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1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2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13" name="Group 66"/>
            <p:cNvGrpSpPr/>
            <p:nvPr/>
          </p:nvGrpSpPr>
          <p:grpSpPr>
            <a:xfrm flipH="1">
              <a:off x="7167327" y="2642625"/>
              <a:ext cx="255726" cy="288435"/>
              <a:chOff x="5513440" y="1766202"/>
              <a:chExt cx="429274" cy="484183"/>
            </a:xfrm>
            <a:solidFill>
              <a:srgbClr val="E25E0E"/>
            </a:solidFill>
          </p:grpSpPr>
          <p:sp>
            <p:nvSpPr>
              <p:cNvPr id="114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5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6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17" name="Group 78"/>
            <p:cNvGrpSpPr/>
            <p:nvPr/>
          </p:nvGrpSpPr>
          <p:grpSpPr>
            <a:xfrm>
              <a:off x="6694172" y="4437509"/>
              <a:ext cx="180302" cy="226071"/>
              <a:chOff x="5106627" y="2260366"/>
              <a:chExt cx="324452" cy="406813"/>
            </a:xfrm>
            <a:solidFill>
              <a:srgbClr val="E25E0E"/>
            </a:solidFill>
          </p:grpSpPr>
          <p:sp>
            <p:nvSpPr>
              <p:cNvPr id="118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9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0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1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22" name="Group 83"/>
            <p:cNvGrpSpPr/>
            <p:nvPr/>
          </p:nvGrpSpPr>
          <p:grpSpPr>
            <a:xfrm flipH="1">
              <a:off x="5514907" y="4037133"/>
              <a:ext cx="148332" cy="120702"/>
              <a:chOff x="1550139" y="1314466"/>
              <a:chExt cx="509139" cy="414300"/>
            </a:xfrm>
            <a:solidFill>
              <a:srgbClr val="E25E0E"/>
            </a:solidFill>
          </p:grpSpPr>
          <p:sp>
            <p:nvSpPr>
              <p:cNvPr id="123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4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5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26" name="Freeform 10"/>
            <p:cNvSpPr>
              <a:spLocks noEditPoints="1"/>
            </p:cNvSpPr>
            <p:nvPr/>
          </p:nvSpPr>
          <p:spPr bwMode="auto">
            <a:xfrm>
              <a:off x="7409740" y="3125842"/>
              <a:ext cx="169991" cy="149403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27" name="Freeform 13"/>
            <p:cNvSpPr>
              <a:spLocks noEditPoints="1"/>
            </p:cNvSpPr>
            <p:nvPr/>
          </p:nvSpPr>
          <p:spPr bwMode="auto">
            <a:xfrm>
              <a:off x="6536605" y="4874728"/>
              <a:ext cx="160340" cy="141626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grpSp>
          <p:nvGrpSpPr>
            <p:cNvPr id="128" name="Group 89"/>
            <p:cNvGrpSpPr/>
            <p:nvPr/>
          </p:nvGrpSpPr>
          <p:grpSpPr>
            <a:xfrm flipH="1">
              <a:off x="5847523" y="3922218"/>
              <a:ext cx="132105" cy="94426"/>
              <a:chOff x="1585913" y="1584325"/>
              <a:chExt cx="461963" cy="330201"/>
            </a:xfrm>
            <a:solidFill>
              <a:srgbClr val="E25E0E"/>
            </a:solidFill>
          </p:grpSpPr>
          <p:sp>
            <p:nvSpPr>
              <p:cNvPr id="129" name="Freeform 13"/>
              <p:cNvSpPr/>
              <p:nvPr/>
            </p:nvSpPr>
            <p:spPr bwMode="auto">
              <a:xfrm>
                <a:off x="1585913" y="1646238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0" name="Freeform 14"/>
              <p:cNvSpPr/>
              <p:nvPr/>
            </p:nvSpPr>
            <p:spPr bwMode="auto">
              <a:xfrm>
                <a:off x="1585913" y="1584325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31" name="Group 92"/>
            <p:cNvGrpSpPr/>
            <p:nvPr/>
          </p:nvGrpSpPr>
          <p:grpSpPr>
            <a:xfrm>
              <a:off x="7201200" y="2235179"/>
              <a:ext cx="180443" cy="112397"/>
              <a:chOff x="5172076" y="1938338"/>
              <a:chExt cx="471488" cy="293688"/>
            </a:xfrm>
            <a:solidFill>
              <a:srgbClr val="E25E0E"/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35" name="Freeform 10"/>
            <p:cNvSpPr>
              <a:spLocks noEditPoints="1"/>
            </p:cNvSpPr>
            <p:nvPr/>
          </p:nvSpPr>
          <p:spPr bwMode="auto">
            <a:xfrm>
              <a:off x="5550715" y="1839095"/>
              <a:ext cx="169991" cy="149403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36" name="Freeform 13"/>
            <p:cNvSpPr>
              <a:spLocks noEditPoints="1"/>
            </p:cNvSpPr>
            <p:nvPr/>
          </p:nvSpPr>
          <p:spPr bwMode="auto">
            <a:xfrm>
              <a:off x="4992766" y="2482811"/>
              <a:ext cx="160340" cy="141626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rgbClr val="E25E0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37" name="Freeform 6"/>
          <p:cNvSpPr/>
          <p:nvPr/>
        </p:nvSpPr>
        <p:spPr bwMode="auto">
          <a:xfrm>
            <a:off x="1929990" y="1839096"/>
            <a:ext cx="2605278" cy="119679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E25E0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38" name="Freeform 6"/>
          <p:cNvSpPr/>
          <p:nvPr/>
        </p:nvSpPr>
        <p:spPr bwMode="auto">
          <a:xfrm>
            <a:off x="1235542" y="3376169"/>
            <a:ext cx="2605278" cy="122053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25E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39" name="Freeform 6"/>
          <p:cNvSpPr/>
          <p:nvPr/>
        </p:nvSpPr>
        <p:spPr bwMode="auto">
          <a:xfrm>
            <a:off x="1883947" y="4884615"/>
            <a:ext cx="2605278" cy="122053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E25E0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40" name="Freeform 6"/>
          <p:cNvSpPr/>
          <p:nvPr/>
        </p:nvSpPr>
        <p:spPr bwMode="auto">
          <a:xfrm flipH="1">
            <a:off x="8069591" y="1839096"/>
            <a:ext cx="2605278" cy="1196795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E25E0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41" name="Freeform 6"/>
          <p:cNvSpPr/>
          <p:nvPr/>
        </p:nvSpPr>
        <p:spPr bwMode="auto">
          <a:xfrm flipH="1">
            <a:off x="8600755" y="3376169"/>
            <a:ext cx="2605278" cy="122053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25E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42" name="Freeform 6"/>
          <p:cNvSpPr/>
          <p:nvPr/>
        </p:nvSpPr>
        <p:spPr bwMode="auto">
          <a:xfrm flipH="1">
            <a:off x="8023548" y="4884615"/>
            <a:ext cx="2605278" cy="122053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E25E0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>
            <a:off x="2072950" y="1679115"/>
            <a:ext cx="2228166" cy="1307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决策智能</a:t>
            </a:r>
          </a:p>
          <a:p>
            <a:pPr algn="r" defTabSz="1088390" fontAlgn="auto">
              <a:lnSpc>
                <a:spcPct val="150000"/>
              </a:lnSpc>
            </a:pPr>
            <a:r>
              <a:rPr lang="zh-CN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通过大数据分析建模，实现政府工作方向的辅助判断。</a:t>
            </a:r>
          </a:p>
        </p:txBody>
      </p:sp>
      <p:sp>
        <p:nvSpPr>
          <p:cNvPr id="149" name="Text Box 10"/>
          <p:cNvSpPr txBox="1">
            <a:spLocks noChangeArrowheads="1"/>
          </p:cNvSpPr>
          <p:nvPr/>
        </p:nvSpPr>
        <p:spPr bwMode="auto">
          <a:xfrm>
            <a:off x="8340090" y="1631315"/>
            <a:ext cx="2334895" cy="1307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公共智能</a:t>
            </a:r>
          </a:p>
          <a:p>
            <a:pPr algn="l" defTabSz="1088390" fontAlgn="auto">
              <a:lnSpc>
                <a:spcPct val="150000"/>
              </a:lnSpc>
            </a:pPr>
            <a:r>
              <a:rPr lang="zh-CN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利用开放性原则面向公众提供更为智能化数据服务支持。</a:t>
            </a:r>
          </a:p>
        </p:txBody>
      </p:sp>
      <p:sp>
        <p:nvSpPr>
          <p:cNvPr id="150" name="Text Box 10"/>
          <p:cNvSpPr txBox="1">
            <a:spLocks noChangeArrowheads="1"/>
          </p:cNvSpPr>
          <p:nvPr/>
        </p:nvSpPr>
        <p:spPr bwMode="auto">
          <a:xfrm>
            <a:off x="1930075" y="4683300"/>
            <a:ext cx="2228166" cy="1307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政务办公智能</a:t>
            </a:r>
          </a:p>
          <a:p>
            <a:pPr algn="r" defTabSz="1088390" fontAlgn="auto">
              <a:lnSpc>
                <a:spcPct val="100000"/>
              </a:lnSpc>
            </a:pPr>
            <a:r>
              <a:rPr lang="zh-CN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公务员在日常当中，简单的工作可由AI进行处理，而公务员本人可处理复杂的工作</a:t>
            </a:r>
          </a:p>
        </p:txBody>
      </p:sp>
      <p:sp>
        <p:nvSpPr>
          <p:cNvPr id="151" name="Text Box 10"/>
          <p:cNvSpPr txBox="1">
            <a:spLocks noChangeArrowheads="1"/>
          </p:cNvSpPr>
          <p:nvPr/>
        </p:nvSpPr>
        <p:spPr bwMode="auto">
          <a:xfrm>
            <a:off x="8259120" y="4774105"/>
            <a:ext cx="2228166" cy="1307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政务服务智能</a:t>
            </a:r>
          </a:p>
          <a:p>
            <a:pPr algn="l" defTabSz="1088390" fontAlgn="auto">
              <a:lnSpc>
                <a:spcPct val="150000"/>
              </a:lnSpc>
            </a:pPr>
            <a:r>
              <a:rPr lang="zh-CN" sz="1400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通过AI技术对政府信息系统进行改革</a:t>
            </a:r>
          </a:p>
        </p:txBody>
      </p:sp>
      <p:sp>
        <p:nvSpPr>
          <p:cNvPr id="152" name="Text Box 10"/>
          <p:cNvSpPr txBox="1">
            <a:spLocks noChangeArrowheads="1"/>
          </p:cNvSpPr>
          <p:nvPr/>
        </p:nvSpPr>
        <p:spPr bwMode="auto">
          <a:xfrm>
            <a:off x="1424615" y="3189780"/>
            <a:ext cx="2228166" cy="1307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行业企业智能分析</a:t>
            </a:r>
          </a:p>
          <a:p>
            <a:pPr algn="l" defTabSz="1088390" fontAlgn="auto">
              <a:lnSpc>
                <a:spcPct val="150000"/>
              </a:lnSpc>
            </a:pPr>
            <a:r>
              <a:rPr lang="zh-CN" altLang="zh-CN" sz="1400" dirty="0">
                <a:solidFill>
                  <a:schemeClr val="bg1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人工智能协助政府更好的了解企业发现问题解决问题</a:t>
            </a:r>
          </a:p>
        </p:txBody>
      </p:sp>
      <p:sp>
        <p:nvSpPr>
          <p:cNvPr id="153" name="Text Box 10"/>
          <p:cNvSpPr txBox="1">
            <a:spLocks noChangeArrowheads="1"/>
          </p:cNvSpPr>
          <p:nvPr/>
        </p:nvSpPr>
        <p:spPr bwMode="auto">
          <a:xfrm>
            <a:off x="8977940" y="3379010"/>
            <a:ext cx="2228166" cy="1153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l" defTabSz="1088390" fontAlgn="auto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金融体系智能分析</a:t>
            </a:r>
            <a:r>
              <a: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rPr>
              <a:t>人工智能前期是金融工具，后期将是决定力量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6010"/>
            <a:ext cx="12190730" cy="50800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9"/>
          <p:cNvSpPr txBox="1"/>
          <p:nvPr/>
        </p:nvSpPr>
        <p:spPr>
          <a:xfrm>
            <a:off x="738505" y="428072"/>
            <a:ext cx="61302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人工智能现阶段在政府服务中应用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05" y="1353185"/>
            <a:ext cx="2350135" cy="34074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7750" y="5255260"/>
            <a:ext cx="1965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政务服务大厅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0" y="1866265"/>
            <a:ext cx="3876040" cy="23806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42765" y="5224780"/>
            <a:ext cx="2386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人脸识别</a:t>
            </a:r>
            <a:r>
              <a:rPr lang="en-US" altLang="zh-CN" sz="2000" b="1">
                <a:solidFill>
                  <a:schemeClr val="bg1"/>
                </a:solidFill>
              </a:rPr>
              <a:t>+</a:t>
            </a:r>
            <a:r>
              <a:rPr lang="zh-CN" altLang="en-US" sz="2000" b="1">
                <a:solidFill>
                  <a:schemeClr val="bg1"/>
                </a:solidFill>
              </a:rPr>
              <a:t>轨迹识别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735" y="1938020"/>
            <a:ext cx="3688080" cy="23088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08975" y="5224780"/>
            <a:ext cx="2386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智能交通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6010"/>
            <a:ext cx="12190730" cy="50800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9"/>
          <p:cNvSpPr txBox="1"/>
          <p:nvPr/>
        </p:nvSpPr>
        <p:spPr>
          <a:xfrm>
            <a:off x="738505" y="428072"/>
            <a:ext cx="61302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人工智能在政府服务中应用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9945" y="1441450"/>
            <a:ext cx="3072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新计划经济模式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0600" y="2271395"/>
            <a:ext cx="1014984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auto">
              <a:lnSpc>
                <a:spcPct val="150000"/>
              </a:lnSpc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完全不同于传统计划经济模式，而是消费和生产呈现有效的预判和耦合性。</a:t>
            </a:r>
          </a:p>
          <a:p>
            <a:pPr marL="514350" indent="-514350" fontAlgn="auto">
              <a:lnSpc>
                <a:spcPct val="150000"/>
              </a:lnSpc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它高度依赖新技术革命，大数据和人工智能</a:t>
            </a:r>
          </a:p>
          <a:p>
            <a:pPr marL="514350" indent="-514350" fontAlgn="auto">
              <a:lnSpc>
                <a:spcPct val="150000"/>
              </a:lnSpc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计划生产和预测消费达到了和谐，减少中间复杂梯级</a:t>
            </a:r>
          </a:p>
          <a:p>
            <a:pPr marL="514350" indent="-514350" fontAlgn="auto">
              <a:lnSpc>
                <a:spcPct val="150000"/>
              </a:lnSpc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消费反向推动生产，按需生产，提前确需，订单化生产</a:t>
            </a:r>
          </a:p>
          <a:p>
            <a:pPr marL="514350" indent="-514350" fontAlgn="auto">
              <a:lnSpc>
                <a:spcPct val="150000"/>
              </a:lnSpc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权利不在政府，政府只是数据的发布者</a:t>
            </a:r>
          </a:p>
          <a:p>
            <a:pPr fontAlgn="auto">
              <a:lnSpc>
                <a:spcPct val="150000"/>
              </a:lnSpc>
            </a:pP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梯形 7"/>
          <p:cNvSpPr/>
          <p:nvPr/>
        </p:nvSpPr>
        <p:spPr>
          <a:xfrm rot="16200000" flipH="1">
            <a:off x="2665413" y="-2665422"/>
            <a:ext cx="6859587" cy="12190413"/>
          </a:xfrm>
          <a:prstGeom prst="trapezoid">
            <a:avLst>
              <a:gd name="adj" fmla="val 0"/>
            </a:avLst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6200000" flipH="1">
            <a:off x="-1325222" y="1325223"/>
            <a:ext cx="6859587" cy="4209143"/>
          </a:xfrm>
          <a:prstGeom prst="trapezoid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78478" y="2510869"/>
            <a:ext cx="9913652" cy="1645357"/>
            <a:chOff x="2684768" y="1596095"/>
            <a:chExt cx="9913652" cy="1645357"/>
          </a:xfrm>
        </p:grpSpPr>
        <p:sp>
          <p:nvSpPr>
            <p:cNvPr id="123" name="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436561" y="1596095"/>
              <a:ext cx="221488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rPr>
                <a:t>随便说说</a:t>
              </a:r>
            </a:p>
          </p:txBody>
        </p:sp>
        <p:cxnSp>
          <p:nvCxnSpPr>
            <p:cNvPr id="125" name="品 11"/>
            <p:cNvCxnSpPr/>
            <p:nvPr>
              <p:custDataLst>
                <p:tags r:id="rId2"/>
              </p:custDataLst>
            </p:nvPr>
          </p:nvCxnSpPr>
          <p:spPr>
            <a:xfrm>
              <a:off x="6487905" y="2586292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7" name="矩形 6"/>
            <p:cNvSpPr/>
            <p:nvPr/>
          </p:nvSpPr>
          <p:spPr>
            <a:xfrm>
              <a:off x="2684768" y="1615100"/>
              <a:ext cx="1626354" cy="16263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6010"/>
            <a:ext cx="12190730" cy="50800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4" name="9"/>
            <p:cNvSpPr txBox="1"/>
            <p:nvPr/>
          </p:nvSpPr>
          <p:spPr>
            <a:xfrm>
              <a:off x="712470" y="428072"/>
              <a:ext cx="723138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澳门企业如何利用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06070" y="1525905"/>
            <a:ext cx="11461115" cy="66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0" fontAlgn="auto">
              <a:lnSpc>
                <a:spcPct val="150000"/>
              </a:lnSpc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未来一切产业都是服务业</a:t>
            </a:r>
          </a:p>
          <a:p>
            <a:pPr marL="742950" indent="0" fontAlgn="auto">
              <a:lnSpc>
                <a:spcPct val="150000"/>
              </a:lnSpc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做人工智能的周边产业体系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（数据标注、金融服务、场景试验区等）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indent="0" fontAlgn="auto">
              <a:lnSpc>
                <a:spcPct val="150000"/>
              </a:lnSpc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做好人才培养和输出准备。</a:t>
            </a:r>
          </a:p>
          <a:p>
            <a:pPr marL="742950" indent="0" fontAlgn="auto">
              <a:lnSpc>
                <a:spcPct val="150000"/>
              </a:lnSpc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做好桥梁纽带作用，国际化技术交流和产品贸易。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indent="0" fontAlgn="auto">
              <a:lnSpc>
                <a:spcPct val="150000"/>
              </a:lnSpc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促进新应用场景落地，建立新模式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</a:rPr>
              <a:t>   </a:t>
            </a:r>
            <a:endParaRPr lang="zh-CN" altLang="en-US" sz="3600">
              <a:solidFill>
                <a:schemeClr val="bg1"/>
              </a:solidFill>
            </a:endParaRPr>
          </a:p>
          <a:p>
            <a:pPr marL="1485900" indent="-742950" fontAlgn="auto">
              <a:lnSpc>
                <a:spcPct val="150000"/>
              </a:lnSpc>
              <a:buAutoNum type="arabicPeriod"/>
            </a:pPr>
            <a:endParaRPr lang="zh-CN" altLang="en-US" sz="3600">
              <a:solidFill>
                <a:schemeClr val="bg1"/>
              </a:solidFill>
            </a:endParaRPr>
          </a:p>
          <a:p>
            <a:pPr marL="742950" indent="0" fontAlgn="auto">
              <a:lnSpc>
                <a:spcPct val="150000"/>
              </a:lnSpc>
              <a:buNone/>
            </a:pPr>
            <a:endParaRPr lang="zh-CN" altLang="en-US" sz="360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图片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6676"/>
            <a:ext cx="12311710" cy="6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311710" cy="6928702"/>
          </a:xfrm>
          <a:prstGeom prst="rect">
            <a:avLst/>
          </a:prstGeom>
          <a:solidFill>
            <a:schemeClr val="tx2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矩形 2"/>
          <p:cNvSpPr/>
          <p:nvPr>
            <p:custDataLst>
              <p:tags r:id="rId1"/>
            </p:custDataLst>
          </p:nvPr>
        </p:nvSpPr>
        <p:spPr>
          <a:xfrm flipV="1">
            <a:off x="0" y="4918083"/>
            <a:ext cx="12328524" cy="974716"/>
          </a:xfrm>
          <a:prstGeom prst="rect">
            <a:avLst/>
          </a:prstGeom>
          <a:solidFill>
            <a:srgbClr val="E25E0E">
              <a:alpha val="8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PA_文本框 8"/>
          <p:cNvSpPr txBox="1"/>
          <p:nvPr>
            <p:custDataLst>
              <p:tags r:id="rId2"/>
            </p:custDataLst>
          </p:nvPr>
        </p:nvSpPr>
        <p:spPr>
          <a:xfrm>
            <a:off x="1509954" y="2240748"/>
            <a:ext cx="917379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contourW="12700" prstMaterial="softEdge">
              <a:bevelB w="0" h="0"/>
              <a:extrusionClr>
                <a:srgbClr val="FFC000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谢谢您的</a:t>
            </a:r>
            <a:r>
              <a:rPr lang="zh-CN" altLang="en-US" sz="60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观看指导</a:t>
            </a:r>
            <a:r>
              <a:rPr lang="en-US" altLang="zh-CN" sz="60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113470" y="4191340"/>
            <a:ext cx="1966765" cy="388300"/>
            <a:chOff x="5138233" y="6368480"/>
            <a:chExt cx="1966765" cy="388300"/>
          </a:xfrm>
          <a:solidFill>
            <a:schemeClr val="bg1">
              <a:lumMod val="85000"/>
            </a:schemeClr>
          </a:solidFill>
        </p:grpSpPr>
        <p:sp>
          <p:nvSpPr>
            <p:cNvPr id="27" name="PA_任意多边形 11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138233" y="6368480"/>
              <a:ext cx="388300" cy="388300"/>
            </a:xfrm>
            <a:custGeom>
              <a:avLst/>
              <a:gdLst>
                <a:gd name="T0" fmla="*/ 1701 w 2449"/>
                <a:gd name="T1" fmla="*/ 97 h 2449"/>
                <a:gd name="T2" fmla="*/ 2130 w 2449"/>
                <a:gd name="T3" fmla="*/ 401 h 2449"/>
                <a:gd name="T4" fmla="*/ 2394 w 2449"/>
                <a:gd name="T5" fmla="*/ 860 h 2449"/>
                <a:gd name="T6" fmla="*/ 2435 w 2449"/>
                <a:gd name="T7" fmla="*/ 1411 h 2449"/>
                <a:gd name="T8" fmla="*/ 2239 w 2449"/>
                <a:gd name="T9" fmla="*/ 1909 h 2449"/>
                <a:gd name="T10" fmla="*/ 1859 w 2449"/>
                <a:gd name="T11" fmla="*/ 2271 h 2449"/>
                <a:gd name="T12" fmla="*/ 1350 w 2449"/>
                <a:gd name="T13" fmla="*/ 2443 h 2449"/>
                <a:gd name="T14" fmla="*/ 804 w 2449"/>
                <a:gd name="T15" fmla="*/ 2374 h 2449"/>
                <a:gd name="T16" fmla="*/ 359 w 2449"/>
                <a:gd name="T17" fmla="*/ 2090 h 2449"/>
                <a:gd name="T18" fmla="*/ 75 w 2449"/>
                <a:gd name="T19" fmla="*/ 1645 h 2449"/>
                <a:gd name="T20" fmla="*/ 6 w 2449"/>
                <a:gd name="T21" fmla="*/ 1099 h 2449"/>
                <a:gd name="T22" fmla="*/ 178 w 2449"/>
                <a:gd name="T23" fmla="*/ 590 h 2449"/>
                <a:gd name="T24" fmla="*/ 540 w 2449"/>
                <a:gd name="T25" fmla="*/ 210 h 2449"/>
                <a:gd name="T26" fmla="*/ 1038 w 2449"/>
                <a:gd name="T27" fmla="*/ 14 h 2449"/>
                <a:gd name="T28" fmla="*/ 1341 w 2449"/>
                <a:gd name="T29" fmla="*/ 798 h 2449"/>
                <a:gd name="T30" fmla="*/ 1532 w 2449"/>
                <a:gd name="T31" fmla="*/ 875 h 2449"/>
                <a:gd name="T32" fmla="*/ 1663 w 2449"/>
                <a:gd name="T33" fmla="*/ 1009 h 2449"/>
                <a:gd name="T34" fmla="*/ 1713 w 2449"/>
                <a:gd name="T35" fmla="*/ 1179 h 2449"/>
                <a:gd name="T36" fmla="*/ 1656 w 2449"/>
                <a:gd name="T37" fmla="*/ 1362 h 2449"/>
                <a:gd name="T38" fmla="*/ 1391 w 2449"/>
                <a:gd name="T39" fmla="*/ 1548 h 2449"/>
                <a:gd name="T40" fmla="*/ 1192 w 2449"/>
                <a:gd name="T41" fmla="*/ 1573 h 2449"/>
                <a:gd name="T42" fmla="*/ 982 w 2449"/>
                <a:gd name="T43" fmla="*/ 1526 h 2449"/>
                <a:gd name="T44" fmla="*/ 821 w 2449"/>
                <a:gd name="T45" fmla="*/ 1415 h 2449"/>
                <a:gd name="T46" fmla="*/ 732 w 2449"/>
                <a:gd name="T47" fmla="*/ 1259 h 2449"/>
                <a:gd name="T48" fmla="*/ 738 w 2449"/>
                <a:gd name="T49" fmla="*/ 1081 h 2449"/>
                <a:gd name="T50" fmla="*/ 835 w 2449"/>
                <a:gd name="T51" fmla="*/ 929 h 2449"/>
                <a:gd name="T52" fmla="*/ 1003 w 2449"/>
                <a:gd name="T53" fmla="*/ 824 h 2449"/>
                <a:gd name="T54" fmla="*/ 1218 w 2449"/>
                <a:gd name="T55" fmla="*/ 785 h 2449"/>
                <a:gd name="T56" fmla="*/ 1511 w 2449"/>
                <a:gd name="T57" fmla="*/ 1150 h 2449"/>
                <a:gd name="T58" fmla="*/ 1506 w 2449"/>
                <a:gd name="T59" fmla="*/ 1200 h 2449"/>
                <a:gd name="T60" fmla="*/ 1452 w 2449"/>
                <a:gd name="T61" fmla="*/ 1223 h 2449"/>
                <a:gd name="T62" fmla="*/ 1409 w 2449"/>
                <a:gd name="T63" fmla="*/ 1176 h 2449"/>
                <a:gd name="T64" fmla="*/ 1442 w 2449"/>
                <a:gd name="T65" fmla="*/ 1122 h 2449"/>
                <a:gd name="T66" fmla="*/ 1234 w 2449"/>
                <a:gd name="T67" fmla="*/ 1122 h 2449"/>
                <a:gd name="T68" fmla="*/ 1266 w 2449"/>
                <a:gd name="T69" fmla="*/ 1176 h 2449"/>
                <a:gd name="T70" fmla="*/ 1224 w 2449"/>
                <a:gd name="T71" fmla="*/ 1223 h 2449"/>
                <a:gd name="T72" fmla="*/ 1169 w 2449"/>
                <a:gd name="T73" fmla="*/ 1200 h 2449"/>
                <a:gd name="T74" fmla="*/ 1164 w 2449"/>
                <a:gd name="T75" fmla="*/ 1150 h 2449"/>
                <a:gd name="T76" fmla="*/ 964 w 2449"/>
                <a:gd name="T77" fmla="*/ 1117 h 2449"/>
                <a:gd name="T78" fmla="*/ 1016 w 2449"/>
                <a:gd name="T79" fmla="*/ 1155 h 2449"/>
                <a:gd name="T80" fmla="*/ 1003 w 2449"/>
                <a:gd name="T81" fmla="*/ 1208 h 2449"/>
                <a:gd name="T82" fmla="*/ 949 w 2449"/>
                <a:gd name="T83" fmla="*/ 1221 h 2449"/>
                <a:gd name="T84" fmla="*/ 911 w 2449"/>
                <a:gd name="T85" fmla="*/ 1171 h 2449"/>
                <a:gd name="T86" fmla="*/ 949 w 2449"/>
                <a:gd name="T87" fmla="*/ 1120 h 2449"/>
                <a:gd name="T88" fmla="*/ 1433 w 2449"/>
                <a:gd name="T89" fmla="*/ 413 h 2449"/>
                <a:gd name="T90" fmla="*/ 1757 w 2449"/>
                <a:gd name="T91" fmla="*/ 579 h 2449"/>
                <a:gd name="T92" fmla="*/ 1979 w 2449"/>
                <a:gd name="T93" fmla="*/ 861 h 2449"/>
                <a:gd name="T94" fmla="*/ 2062 w 2449"/>
                <a:gd name="T95" fmla="*/ 1224 h 2449"/>
                <a:gd name="T96" fmla="*/ 1979 w 2449"/>
                <a:gd name="T97" fmla="*/ 1588 h 2449"/>
                <a:gd name="T98" fmla="*/ 1757 w 2449"/>
                <a:gd name="T99" fmla="*/ 1871 h 2449"/>
                <a:gd name="T100" fmla="*/ 1433 w 2449"/>
                <a:gd name="T101" fmla="*/ 2035 h 2449"/>
                <a:gd name="T102" fmla="*/ 1056 w 2449"/>
                <a:gd name="T103" fmla="*/ 2046 h 2449"/>
                <a:gd name="T104" fmla="*/ 723 w 2449"/>
                <a:gd name="T105" fmla="*/ 1895 h 2449"/>
                <a:gd name="T106" fmla="*/ 488 w 2449"/>
                <a:gd name="T107" fmla="*/ 1624 h 2449"/>
                <a:gd name="T108" fmla="*/ 388 w 2449"/>
                <a:gd name="T109" fmla="*/ 1268 h 2449"/>
                <a:gd name="T110" fmla="*/ 453 w 2449"/>
                <a:gd name="T111" fmla="*/ 899 h 2449"/>
                <a:gd name="T112" fmla="*/ 662 w 2449"/>
                <a:gd name="T113" fmla="*/ 605 h 2449"/>
                <a:gd name="T114" fmla="*/ 975 w 2449"/>
                <a:gd name="T115" fmla="*/ 425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49" h="2449">
                  <a:moveTo>
                    <a:pt x="1225" y="0"/>
                  </a:moveTo>
                  <a:lnTo>
                    <a:pt x="1287" y="2"/>
                  </a:lnTo>
                  <a:lnTo>
                    <a:pt x="1350" y="7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9"/>
                  </a:lnTo>
                  <a:lnTo>
                    <a:pt x="1589" y="55"/>
                  </a:lnTo>
                  <a:lnTo>
                    <a:pt x="1645" y="74"/>
                  </a:lnTo>
                  <a:lnTo>
                    <a:pt x="1701" y="97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59" y="177"/>
                  </a:lnTo>
                  <a:lnTo>
                    <a:pt x="1909" y="210"/>
                  </a:lnTo>
                  <a:lnTo>
                    <a:pt x="1957" y="244"/>
                  </a:lnTo>
                  <a:lnTo>
                    <a:pt x="2003" y="280"/>
                  </a:lnTo>
                  <a:lnTo>
                    <a:pt x="2048" y="319"/>
                  </a:lnTo>
                  <a:lnTo>
                    <a:pt x="2090" y="359"/>
                  </a:lnTo>
                  <a:lnTo>
                    <a:pt x="2130" y="401"/>
                  </a:lnTo>
                  <a:lnTo>
                    <a:pt x="2170" y="446"/>
                  </a:lnTo>
                  <a:lnTo>
                    <a:pt x="2206" y="492"/>
                  </a:lnTo>
                  <a:lnTo>
                    <a:pt x="2239" y="541"/>
                  </a:lnTo>
                  <a:lnTo>
                    <a:pt x="2272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2" y="748"/>
                  </a:lnTo>
                  <a:lnTo>
                    <a:pt x="2375" y="804"/>
                  </a:lnTo>
                  <a:lnTo>
                    <a:pt x="2394" y="860"/>
                  </a:lnTo>
                  <a:lnTo>
                    <a:pt x="2411" y="919"/>
                  </a:lnTo>
                  <a:lnTo>
                    <a:pt x="2424" y="978"/>
                  </a:lnTo>
                  <a:lnTo>
                    <a:pt x="2435" y="1038"/>
                  </a:lnTo>
                  <a:lnTo>
                    <a:pt x="2442" y="1099"/>
                  </a:lnTo>
                  <a:lnTo>
                    <a:pt x="2447" y="1162"/>
                  </a:lnTo>
                  <a:lnTo>
                    <a:pt x="2449" y="1224"/>
                  </a:lnTo>
                  <a:lnTo>
                    <a:pt x="2447" y="1288"/>
                  </a:lnTo>
                  <a:lnTo>
                    <a:pt x="2442" y="1349"/>
                  </a:lnTo>
                  <a:lnTo>
                    <a:pt x="2435" y="1411"/>
                  </a:lnTo>
                  <a:lnTo>
                    <a:pt x="2424" y="1472"/>
                  </a:lnTo>
                  <a:lnTo>
                    <a:pt x="2411" y="1530"/>
                  </a:lnTo>
                  <a:lnTo>
                    <a:pt x="2394" y="1589"/>
                  </a:lnTo>
                  <a:lnTo>
                    <a:pt x="2375" y="1645"/>
                  </a:lnTo>
                  <a:lnTo>
                    <a:pt x="2352" y="1701"/>
                  </a:lnTo>
                  <a:lnTo>
                    <a:pt x="2328" y="1755"/>
                  </a:lnTo>
                  <a:lnTo>
                    <a:pt x="2301" y="1807"/>
                  </a:lnTo>
                  <a:lnTo>
                    <a:pt x="2272" y="1859"/>
                  </a:lnTo>
                  <a:lnTo>
                    <a:pt x="2239" y="1909"/>
                  </a:lnTo>
                  <a:lnTo>
                    <a:pt x="2206" y="1957"/>
                  </a:lnTo>
                  <a:lnTo>
                    <a:pt x="2170" y="2003"/>
                  </a:lnTo>
                  <a:lnTo>
                    <a:pt x="2130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70"/>
                  </a:lnTo>
                  <a:lnTo>
                    <a:pt x="1957" y="2206"/>
                  </a:lnTo>
                  <a:lnTo>
                    <a:pt x="1909" y="2240"/>
                  </a:lnTo>
                  <a:lnTo>
                    <a:pt x="1859" y="2271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1" y="2353"/>
                  </a:lnTo>
                  <a:lnTo>
                    <a:pt x="1645" y="2374"/>
                  </a:lnTo>
                  <a:lnTo>
                    <a:pt x="1589" y="2394"/>
                  </a:lnTo>
                  <a:lnTo>
                    <a:pt x="1530" y="2411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50" y="2443"/>
                  </a:lnTo>
                  <a:lnTo>
                    <a:pt x="1287" y="2447"/>
                  </a:lnTo>
                  <a:lnTo>
                    <a:pt x="1225" y="2449"/>
                  </a:lnTo>
                  <a:lnTo>
                    <a:pt x="1161" y="2447"/>
                  </a:lnTo>
                  <a:lnTo>
                    <a:pt x="1100" y="2443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8" y="2411"/>
                  </a:lnTo>
                  <a:lnTo>
                    <a:pt x="860" y="2394"/>
                  </a:lnTo>
                  <a:lnTo>
                    <a:pt x="804" y="2374"/>
                  </a:lnTo>
                  <a:lnTo>
                    <a:pt x="747" y="2353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89" y="2271"/>
                  </a:lnTo>
                  <a:lnTo>
                    <a:pt x="540" y="2240"/>
                  </a:lnTo>
                  <a:lnTo>
                    <a:pt x="492" y="2206"/>
                  </a:lnTo>
                  <a:lnTo>
                    <a:pt x="446" y="2170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09" y="1909"/>
                  </a:lnTo>
                  <a:lnTo>
                    <a:pt x="178" y="1859"/>
                  </a:lnTo>
                  <a:lnTo>
                    <a:pt x="148" y="1807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5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2"/>
                  </a:lnTo>
                  <a:lnTo>
                    <a:pt x="14" y="1411"/>
                  </a:lnTo>
                  <a:lnTo>
                    <a:pt x="6" y="1349"/>
                  </a:lnTo>
                  <a:lnTo>
                    <a:pt x="2" y="1288"/>
                  </a:lnTo>
                  <a:lnTo>
                    <a:pt x="0" y="1224"/>
                  </a:lnTo>
                  <a:lnTo>
                    <a:pt x="2" y="1162"/>
                  </a:lnTo>
                  <a:lnTo>
                    <a:pt x="6" y="1099"/>
                  </a:lnTo>
                  <a:lnTo>
                    <a:pt x="14" y="1038"/>
                  </a:lnTo>
                  <a:lnTo>
                    <a:pt x="25" y="978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5" y="804"/>
                  </a:lnTo>
                  <a:lnTo>
                    <a:pt x="96" y="748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8" y="590"/>
                  </a:lnTo>
                  <a:lnTo>
                    <a:pt x="209" y="541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9"/>
                  </a:lnTo>
                  <a:lnTo>
                    <a:pt x="446" y="280"/>
                  </a:lnTo>
                  <a:lnTo>
                    <a:pt x="492" y="244"/>
                  </a:lnTo>
                  <a:lnTo>
                    <a:pt x="540" y="210"/>
                  </a:lnTo>
                  <a:lnTo>
                    <a:pt x="589" y="177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7" y="97"/>
                  </a:lnTo>
                  <a:lnTo>
                    <a:pt x="804" y="74"/>
                  </a:lnTo>
                  <a:lnTo>
                    <a:pt x="860" y="55"/>
                  </a:lnTo>
                  <a:lnTo>
                    <a:pt x="918" y="39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100" y="7"/>
                  </a:lnTo>
                  <a:lnTo>
                    <a:pt x="1161" y="2"/>
                  </a:lnTo>
                  <a:lnTo>
                    <a:pt x="1225" y="0"/>
                  </a:lnTo>
                  <a:close/>
                  <a:moveTo>
                    <a:pt x="1218" y="785"/>
                  </a:moveTo>
                  <a:lnTo>
                    <a:pt x="1243" y="786"/>
                  </a:lnTo>
                  <a:lnTo>
                    <a:pt x="1268" y="787"/>
                  </a:lnTo>
                  <a:lnTo>
                    <a:pt x="1293" y="790"/>
                  </a:lnTo>
                  <a:lnTo>
                    <a:pt x="1317" y="793"/>
                  </a:lnTo>
                  <a:lnTo>
                    <a:pt x="1341" y="798"/>
                  </a:lnTo>
                  <a:lnTo>
                    <a:pt x="1365" y="803"/>
                  </a:lnTo>
                  <a:lnTo>
                    <a:pt x="1388" y="809"/>
                  </a:lnTo>
                  <a:lnTo>
                    <a:pt x="1410" y="816"/>
                  </a:lnTo>
                  <a:lnTo>
                    <a:pt x="1432" y="824"/>
                  </a:lnTo>
                  <a:lnTo>
                    <a:pt x="1454" y="833"/>
                  </a:lnTo>
                  <a:lnTo>
                    <a:pt x="1474" y="842"/>
                  </a:lnTo>
                  <a:lnTo>
                    <a:pt x="1494" y="852"/>
                  </a:lnTo>
                  <a:lnTo>
                    <a:pt x="1513" y="863"/>
                  </a:lnTo>
                  <a:lnTo>
                    <a:pt x="1532" y="875"/>
                  </a:lnTo>
                  <a:lnTo>
                    <a:pt x="1550" y="888"/>
                  </a:lnTo>
                  <a:lnTo>
                    <a:pt x="1568" y="901"/>
                  </a:lnTo>
                  <a:lnTo>
                    <a:pt x="1584" y="914"/>
                  </a:lnTo>
                  <a:lnTo>
                    <a:pt x="1600" y="929"/>
                  </a:lnTo>
                  <a:lnTo>
                    <a:pt x="1614" y="943"/>
                  </a:lnTo>
                  <a:lnTo>
                    <a:pt x="1628" y="959"/>
                  </a:lnTo>
                  <a:lnTo>
                    <a:pt x="1641" y="975"/>
                  </a:lnTo>
                  <a:lnTo>
                    <a:pt x="1652" y="991"/>
                  </a:lnTo>
                  <a:lnTo>
                    <a:pt x="1663" y="1009"/>
                  </a:lnTo>
                  <a:lnTo>
                    <a:pt x="1674" y="1026"/>
                  </a:lnTo>
                  <a:lnTo>
                    <a:pt x="1683" y="1044"/>
                  </a:lnTo>
                  <a:lnTo>
                    <a:pt x="1691" y="1062"/>
                  </a:lnTo>
                  <a:lnTo>
                    <a:pt x="1697" y="1081"/>
                  </a:lnTo>
                  <a:lnTo>
                    <a:pt x="1703" y="1099"/>
                  </a:lnTo>
                  <a:lnTo>
                    <a:pt x="1707" y="1120"/>
                  </a:lnTo>
                  <a:lnTo>
                    <a:pt x="1710" y="1139"/>
                  </a:lnTo>
                  <a:lnTo>
                    <a:pt x="1712" y="1159"/>
                  </a:lnTo>
                  <a:lnTo>
                    <a:pt x="1713" y="1179"/>
                  </a:lnTo>
                  <a:lnTo>
                    <a:pt x="1712" y="1201"/>
                  </a:lnTo>
                  <a:lnTo>
                    <a:pt x="1710" y="1222"/>
                  </a:lnTo>
                  <a:lnTo>
                    <a:pt x="1706" y="1244"/>
                  </a:lnTo>
                  <a:lnTo>
                    <a:pt x="1701" y="1265"/>
                  </a:lnTo>
                  <a:lnTo>
                    <a:pt x="1695" y="1285"/>
                  </a:lnTo>
                  <a:lnTo>
                    <a:pt x="1687" y="1305"/>
                  </a:lnTo>
                  <a:lnTo>
                    <a:pt x="1678" y="1324"/>
                  </a:lnTo>
                  <a:lnTo>
                    <a:pt x="1667" y="1343"/>
                  </a:lnTo>
                  <a:lnTo>
                    <a:pt x="1656" y="1362"/>
                  </a:lnTo>
                  <a:lnTo>
                    <a:pt x="1643" y="1380"/>
                  </a:lnTo>
                  <a:lnTo>
                    <a:pt x="1630" y="1397"/>
                  </a:lnTo>
                  <a:lnTo>
                    <a:pt x="1615" y="1414"/>
                  </a:lnTo>
                  <a:lnTo>
                    <a:pt x="1600" y="1430"/>
                  </a:lnTo>
                  <a:lnTo>
                    <a:pt x="1583" y="1445"/>
                  </a:lnTo>
                  <a:lnTo>
                    <a:pt x="1566" y="1459"/>
                  </a:lnTo>
                  <a:lnTo>
                    <a:pt x="1546" y="1474"/>
                  </a:lnTo>
                  <a:lnTo>
                    <a:pt x="1577" y="1718"/>
                  </a:lnTo>
                  <a:lnTo>
                    <a:pt x="1391" y="1548"/>
                  </a:lnTo>
                  <a:lnTo>
                    <a:pt x="1371" y="1554"/>
                  </a:lnTo>
                  <a:lnTo>
                    <a:pt x="1350" y="1559"/>
                  </a:lnTo>
                  <a:lnTo>
                    <a:pt x="1329" y="1563"/>
                  </a:lnTo>
                  <a:lnTo>
                    <a:pt x="1307" y="1567"/>
                  </a:lnTo>
                  <a:lnTo>
                    <a:pt x="1285" y="1569"/>
                  </a:lnTo>
                  <a:lnTo>
                    <a:pt x="1263" y="1571"/>
                  </a:lnTo>
                  <a:lnTo>
                    <a:pt x="1240" y="1573"/>
                  </a:lnTo>
                  <a:lnTo>
                    <a:pt x="1218" y="1573"/>
                  </a:lnTo>
                  <a:lnTo>
                    <a:pt x="1192" y="1573"/>
                  </a:lnTo>
                  <a:lnTo>
                    <a:pt x="1167" y="1571"/>
                  </a:lnTo>
                  <a:lnTo>
                    <a:pt x="1142" y="1569"/>
                  </a:lnTo>
                  <a:lnTo>
                    <a:pt x="1118" y="1565"/>
                  </a:lnTo>
                  <a:lnTo>
                    <a:pt x="1093" y="1561"/>
                  </a:lnTo>
                  <a:lnTo>
                    <a:pt x="1070" y="1556"/>
                  </a:lnTo>
                  <a:lnTo>
                    <a:pt x="1047" y="1549"/>
                  </a:lnTo>
                  <a:lnTo>
                    <a:pt x="1025" y="1542"/>
                  </a:lnTo>
                  <a:lnTo>
                    <a:pt x="1003" y="1535"/>
                  </a:lnTo>
                  <a:lnTo>
                    <a:pt x="982" y="1526"/>
                  </a:lnTo>
                  <a:lnTo>
                    <a:pt x="960" y="1517"/>
                  </a:lnTo>
                  <a:lnTo>
                    <a:pt x="940" y="1506"/>
                  </a:lnTo>
                  <a:lnTo>
                    <a:pt x="921" y="1495"/>
                  </a:lnTo>
                  <a:lnTo>
                    <a:pt x="903" y="1484"/>
                  </a:lnTo>
                  <a:lnTo>
                    <a:pt x="885" y="1472"/>
                  </a:lnTo>
                  <a:lnTo>
                    <a:pt x="868" y="1458"/>
                  </a:lnTo>
                  <a:lnTo>
                    <a:pt x="851" y="1444"/>
                  </a:lnTo>
                  <a:lnTo>
                    <a:pt x="835" y="1430"/>
                  </a:lnTo>
                  <a:lnTo>
                    <a:pt x="821" y="1415"/>
                  </a:lnTo>
                  <a:lnTo>
                    <a:pt x="807" y="1400"/>
                  </a:lnTo>
                  <a:lnTo>
                    <a:pt x="794" y="1384"/>
                  </a:lnTo>
                  <a:lnTo>
                    <a:pt x="782" y="1368"/>
                  </a:lnTo>
                  <a:lnTo>
                    <a:pt x="771" y="1351"/>
                  </a:lnTo>
                  <a:lnTo>
                    <a:pt x="762" y="1332"/>
                  </a:lnTo>
                  <a:lnTo>
                    <a:pt x="753" y="1315"/>
                  </a:lnTo>
                  <a:lnTo>
                    <a:pt x="744" y="1296"/>
                  </a:lnTo>
                  <a:lnTo>
                    <a:pt x="738" y="1278"/>
                  </a:lnTo>
                  <a:lnTo>
                    <a:pt x="732" y="1259"/>
                  </a:lnTo>
                  <a:lnTo>
                    <a:pt x="728" y="1240"/>
                  </a:lnTo>
                  <a:lnTo>
                    <a:pt x="725" y="1219"/>
                  </a:lnTo>
                  <a:lnTo>
                    <a:pt x="723" y="1199"/>
                  </a:lnTo>
                  <a:lnTo>
                    <a:pt x="722" y="1179"/>
                  </a:lnTo>
                  <a:lnTo>
                    <a:pt x="723" y="1159"/>
                  </a:lnTo>
                  <a:lnTo>
                    <a:pt x="725" y="1139"/>
                  </a:lnTo>
                  <a:lnTo>
                    <a:pt x="728" y="1120"/>
                  </a:lnTo>
                  <a:lnTo>
                    <a:pt x="732" y="1099"/>
                  </a:lnTo>
                  <a:lnTo>
                    <a:pt x="738" y="1081"/>
                  </a:lnTo>
                  <a:lnTo>
                    <a:pt x="744" y="1062"/>
                  </a:lnTo>
                  <a:lnTo>
                    <a:pt x="753" y="1044"/>
                  </a:lnTo>
                  <a:lnTo>
                    <a:pt x="762" y="1026"/>
                  </a:lnTo>
                  <a:lnTo>
                    <a:pt x="771" y="1009"/>
                  </a:lnTo>
                  <a:lnTo>
                    <a:pt x="782" y="991"/>
                  </a:lnTo>
                  <a:lnTo>
                    <a:pt x="794" y="975"/>
                  </a:lnTo>
                  <a:lnTo>
                    <a:pt x="807" y="959"/>
                  </a:lnTo>
                  <a:lnTo>
                    <a:pt x="821" y="943"/>
                  </a:lnTo>
                  <a:lnTo>
                    <a:pt x="835" y="929"/>
                  </a:lnTo>
                  <a:lnTo>
                    <a:pt x="851" y="914"/>
                  </a:lnTo>
                  <a:lnTo>
                    <a:pt x="868" y="901"/>
                  </a:lnTo>
                  <a:lnTo>
                    <a:pt x="885" y="888"/>
                  </a:lnTo>
                  <a:lnTo>
                    <a:pt x="903" y="875"/>
                  </a:lnTo>
                  <a:lnTo>
                    <a:pt x="921" y="863"/>
                  </a:lnTo>
                  <a:lnTo>
                    <a:pt x="940" y="852"/>
                  </a:lnTo>
                  <a:lnTo>
                    <a:pt x="960" y="842"/>
                  </a:lnTo>
                  <a:lnTo>
                    <a:pt x="982" y="833"/>
                  </a:lnTo>
                  <a:lnTo>
                    <a:pt x="1003" y="824"/>
                  </a:lnTo>
                  <a:lnTo>
                    <a:pt x="1025" y="816"/>
                  </a:lnTo>
                  <a:lnTo>
                    <a:pt x="1047" y="809"/>
                  </a:lnTo>
                  <a:lnTo>
                    <a:pt x="1070" y="803"/>
                  </a:lnTo>
                  <a:lnTo>
                    <a:pt x="1093" y="798"/>
                  </a:lnTo>
                  <a:lnTo>
                    <a:pt x="1118" y="793"/>
                  </a:lnTo>
                  <a:lnTo>
                    <a:pt x="1142" y="790"/>
                  </a:lnTo>
                  <a:lnTo>
                    <a:pt x="1167" y="787"/>
                  </a:lnTo>
                  <a:lnTo>
                    <a:pt x="1192" y="786"/>
                  </a:lnTo>
                  <a:lnTo>
                    <a:pt x="1218" y="785"/>
                  </a:lnTo>
                  <a:close/>
                  <a:moveTo>
                    <a:pt x="1462" y="1117"/>
                  </a:moveTo>
                  <a:lnTo>
                    <a:pt x="1468" y="1117"/>
                  </a:lnTo>
                  <a:lnTo>
                    <a:pt x="1473" y="1119"/>
                  </a:lnTo>
                  <a:lnTo>
                    <a:pt x="1478" y="1120"/>
                  </a:lnTo>
                  <a:lnTo>
                    <a:pt x="1483" y="1122"/>
                  </a:lnTo>
                  <a:lnTo>
                    <a:pt x="1492" y="1127"/>
                  </a:lnTo>
                  <a:lnTo>
                    <a:pt x="1500" y="1133"/>
                  </a:lnTo>
                  <a:lnTo>
                    <a:pt x="1506" y="1141"/>
                  </a:lnTo>
                  <a:lnTo>
                    <a:pt x="1511" y="1150"/>
                  </a:lnTo>
                  <a:lnTo>
                    <a:pt x="1513" y="1155"/>
                  </a:lnTo>
                  <a:lnTo>
                    <a:pt x="1514" y="1160"/>
                  </a:lnTo>
                  <a:lnTo>
                    <a:pt x="1515" y="1165"/>
                  </a:lnTo>
                  <a:lnTo>
                    <a:pt x="1515" y="1171"/>
                  </a:lnTo>
                  <a:lnTo>
                    <a:pt x="1515" y="1176"/>
                  </a:lnTo>
                  <a:lnTo>
                    <a:pt x="1514" y="1182"/>
                  </a:lnTo>
                  <a:lnTo>
                    <a:pt x="1513" y="1187"/>
                  </a:lnTo>
                  <a:lnTo>
                    <a:pt x="1511" y="1191"/>
                  </a:lnTo>
                  <a:lnTo>
                    <a:pt x="1506" y="1200"/>
                  </a:lnTo>
                  <a:lnTo>
                    <a:pt x="1500" y="1208"/>
                  </a:lnTo>
                  <a:lnTo>
                    <a:pt x="1492" y="1215"/>
                  </a:lnTo>
                  <a:lnTo>
                    <a:pt x="1483" y="1220"/>
                  </a:lnTo>
                  <a:lnTo>
                    <a:pt x="1478" y="1221"/>
                  </a:lnTo>
                  <a:lnTo>
                    <a:pt x="1473" y="1223"/>
                  </a:lnTo>
                  <a:lnTo>
                    <a:pt x="1468" y="1224"/>
                  </a:lnTo>
                  <a:lnTo>
                    <a:pt x="1462" y="1224"/>
                  </a:lnTo>
                  <a:lnTo>
                    <a:pt x="1457" y="1224"/>
                  </a:lnTo>
                  <a:lnTo>
                    <a:pt x="1452" y="1223"/>
                  </a:lnTo>
                  <a:lnTo>
                    <a:pt x="1446" y="1221"/>
                  </a:lnTo>
                  <a:lnTo>
                    <a:pt x="1442" y="1220"/>
                  </a:lnTo>
                  <a:lnTo>
                    <a:pt x="1432" y="1215"/>
                  </a:lnTo>
                  <a:lnTo>
                    <a:pt x="1424" y="1208"/>
                  </a:lnTo>
                  <a:lnTo>
                    <a:pt x="1417" y="1200"/>
                  </a:lnTo>
                  <a:lnTo>
                    <a:pt x="1412" y="1191"/>
                  </a:lnTo>
                  <a:lnTo>
                    <a:pt x="1411" y="1187"/>
                  </a:lnTo>
                  <a:lnTo>
                    <a:pt x="1409" y="1182"/>
                  </a:lnTo>
                  <a:lnTo>
                    <a:pt x="1409" y="1176"/>
                  </a:lnTo>
                  <a:lnTo>
                    <a:pt x="1408" y="1171"/>
                  </a:lnTo>
                  <a:lnTo>
                    <a:pt x="1409" y="1165"/>
                  </a:lnTo>
                  <a:lnTo>
                    <a:pt x="1409" y="1160"/>
                  </a:lnTo>
                  <a:lnTo>
                    <a:pt x="1411" y="1155"/>
                  </a:lnTo>
                  <a:lnTo>
                    <a:pt x="1412" y="1150"/>
                  </a:lnTo>
                  <a:lnTo>
                    <a:pt x="1417" y="1141"/>
                  </a:lnTo>
                  <a:lnTo>
                    <a:pt x="1424" y="1133"/>
                  </a:lnTo>
                  <a:lnTo>
                    <a:pt x="1432" y="1127"/>
                  </a:lnTo>
                  <a:lnTo>
                    <a:pt x="1442" y="1122"/>
                  </a:lnTo>
                  <a:lnTo>
                    <a:pt x="1446" y="1120"/>
                  </a:lnTo>
                  <a:lnTo>
                    <a:pt x="1452" y="1119"/>
                  </a:lnTo>
                  <a:lnTo>
                    <a:pt x="1457" y="1117"/>
                  </a:lnTo>
                  <a:lnTo>
                    <a:pt x="1462" y="1117"/>
                  </a:lnTo>
                  <a:close/>
                  <a:moveTo>
                    <a:pt x="1214" y="1117"/>
                  </a:moveTo>
                  <a:lnTo>
                    <a:pt x="1219" y="1117"/>
                  </a:lnTo>
                  <a:lnTo>
                    <a:pt x="1224" y="1119"/>
                  </a:lnTo>
                  <a:lnTo>
                    <a:pt x="1230" y="1120"/>
                  </a:lnTo>
                  <a:lnTo>
                    <a:pt x="1234" y="1122"/>
                  </a:lnTo>
                  <a:lnTo>
                    <a:pt x="1243" y="1127"/>
                  </a:lnTo>
                  <a:lnTo>
                    <a:pt x="1251" y="1133"/>
                  </a:lnTo>
                  <a:lnTo>
                    <a:pt x="1258" y="1141"/>
                  </a:lnTo>
                  <a:lnTo>
                    <a:pt x="1263" y="1150"/>
                  </a:lnTo>
                  <a:lnTo>
                    <a:pt x="1264" y="1155"/>
                  </a:lnTo>
                  <a:lnTo>
                    <a:pt x="1266" y="1160"/>
                  </a:lnTo>
                  <a:lnTo>
                    <a:pt x="1266" y="1165"/>
                  </a:lnTo>
                  <a:lnTo>
                    <a:pt x="1267" y="1171"/>
                  </a:lnTo>
                  <a:lnTo>
                    <a:pt x="1266" y="1176"/>
                  </a:lnTo>
                  <a:lnTo>
                    <a:pt x="1266" y="1182"/>
                  </a:lnTo>
                  <a:lnTo>
                    <a:pt x="1264" y="1187"/>
                  </a:lnTo>
                  <a:lnTo>
                    <a:pt x="1263" y="1191"/>
                  </a:lnTo>
                  <a:lnTo>
                    <a:pt x="1258" y="1200"/>
                  </a:lnTo>
                  <a:lnTo>
                    <a:pt x="1251" y="1208"/>
                  </a:lnTo>
                  <a:lnTo>
                    <a:pt x="1243" y="1215"/>
                  </a:lnTo>
                  <a:lnTo>
                    <a:pt x="1234" y="1220"/>
                  </a:lnTo>
                  <a:lnTo>
                    <a:pt x="1230" y="1221"/>
                  </a:lnTo>
                  <a:lnTo>
                    <a:pt x="1224" y="1223"/>
                  </a:lnTo>
                  <a:lnTo>
                    <a:pt x="1219" y="1224"/>
                  </a:lnTo>
                  <a:lnTo>
                    <a:pt x="1214" y="1224"/>
                  </a:lnTo>
                  <a:lnTo>
                    <a:pt x="1207" y="1224"/>
                  </a:lnTo>
                  <a:lnTo>
                    <a:pt x="1202" y="1223"/>
                  </a:lnTo>
                  <a:lnTo>
                    <a:pt x="1197" y="1221"/>
                  </a:lnTo>
                  <a:lnTo>
                    <a:pt x="1192" y="1220"/>
                  </a:lnTo>
                  <a:lnTo>
                    <a:pt x="1183" y="1215"/>
                  </a:lnTo>
                  <a:lnTo>
                    <a:pt x="1175" y="1208"/>
                  </a:lnTo>
                  <a:lnTo>
                    <a:pt x="1169" y="1200"/>
                  </a:lnTo>
                  <a:lnTo>
                    <a:pt x="1164" y="1191"/>
                  </a:lnTo>
                  <a:lnTo>
                    <a:pt x="1162" y="1187"/>
                  </a:lnTo>
                  <a:lnTo>
                    <a:pt x="1161" y="1182"/>
                  </a:lnTo>
                  <a:lnTo>
                    <a:pt x="1160" y="1176"/>
                  </a:lnTo>
                  <a:lnTo>
                    <a:pt x="1160" y="1171"/>
                  </a:lnTo>
                  <a:lnTo>
                    <a:pt x="1160" y="1165"/>
                  </a:lnTo>
                  <a:lnTo>
                    <a:pt x="1161" y="1160"/>
                  </a:lnTo>
                  <a:lnTo>
                    <a:pt x="1162" y="1155"/>
                  </a:lnTo>
                  <a:lnTo>
                    <a:pt x="1164" y="1150"/>
                  </a:lnTo>
                  <a:lnTo>
                    <a:pt x="1169" y="1141"/>
                  </a:lnTo>
                  <a:lnTo>
                    <a:pt x="1175" y="1133"/>
                  </a:lnTo>
                  <a:lnTo>
                    <a:pt x="1183" y="1127"/>
                  </a:lnTo>
                  <a:lnTo>
                    <a:pt x="1192" y="1122"/>
                  </a:lnTo>
                  <a:lnTo>
                    <a:pt x="1197" y="1120"/>
                  </a:lnTo>
                  <a:lnTo>
                    <a:pt x="1202" y="1119"/>
                  </a:lnTo>
                  <a:lnTo>
                    <a:pt x="1207" y="1117"/>
                  </a:lnTo>
                  <a:lnTo>
                    <a:pt x="1214" y="1117"/>
                  </a:lnTo>
                  <a:close/>
                  <a:moveTo>
                    <a:pt x="964" y="1117"/>
                  </a:moveTo>
                  <a:lnTo>
                    <a:pt x="970" y="1117"/>
                  </a:lnTo>
                  <a:lnTo>
                    <a:pt x="975" y="1119"/>
                  </a:lnTo>
                  <a:lnTo>
                    <a:pt x="981" y="1120"/>
                  </a:lnTo>
                  <a:lnTo>
                    <a:pt x="986" y="1122"/>
                  </a:lnTo>
                  <a:lnTo>
                    <a:pt x="995" y="1127"/>
                  </a:lnTo>
                  <a:lnTo>
                    <a:pt x="1003" y="1133"/>
                  </a:lnTo>
                  <a:lnTo>
                    <a:pt x="1009" y="1141"/>
                  </a:lnTo>
                  <a:lnTo>
                    <a:pt x="1014" y="1150"/>
                  </a:lnTo>
                  <a:lnTo>
                    <a:pt x="1016" y="1155"/>
                  </a:lnTo>
                  <a:lnTo>
                    <a:pt x="1017" y="1160"/>
                  </a:lnTo>
                  <a:lnTo>
                    <a:pt x="1018" y="1165"/>
                  </a:lnTo>
                  <a:lnTo>
                    <a:pt x="1018" y="1171"/>
                  </a:lnTo>
                  <a:lnTo>
                    <a:pt x="1018" y="1176"/>
                  </a:lnTo>
                  <a:lnTo>
                    <a:pt x="1017" y="1182"/>
                  </a:lnTo>
                  <a:lnTo>
                    <a:pt x="1016" y="1187"/>
                  </a:lnTo>
                  <a:lnTo>
                    <a:pt x="1014" y="1191"/>
                  </a:lnTo>
                  <a:lnTo>
                    <a:pt x="1009" y="1200"/>
                  </a:lnTo>
                  <a:lnTo>
                    <a:pt x="1003" y="1208"/>
                  </a:lnTo>
                  <a:lnTo>
                    <a:pt x="995" y="1215"/>
                  </a:lnTo>
                  <a:lnTo>
                    <a:pt x="986" y="1220"/>
                  </a:lnTo>
                  <a:lnTo>
                    <a:pt x="981" y="1221"/>
                  </a:lnTo>
                  <a:lnTo>
                    <a:pt x="975" y="1223"/>
                  </a:lnTo>
                  <a:lnTo>
                    <a:pt x="970" y="1224"/>
                  </a:lnTo>
                  <a:lnTo>
                    <a:pt x="964" y="1224"/>
                  </a:lnTo>
                  <a:lnTo>
                    <a:pt x="959" y="1224"/>
                  </a:lnTo>
                  <a:lnTo>
                    <a:pt x="954" y="1223"/>
                  </a:lnTo>
                  <a:lnTo>
                    <a:pt x="949" y="1221"/>
                  </a:lnTo>
                  <a:lnTo>
                    <a:pt x="944" y="1220"/>
                  </a:lnTo>
                  <a:lnTo>
                    <a:pt x="935" y="1215"/>
                  </a:lnTo>
                  <a:lnTo>
                    <a:pt x="927" y="1208"/>
                  </a:lnTo>
                  <a:lnTo>
                    <a:pt x="920" y="1200"/>
                  </a:lnTo>
                  <a:lnTo>
                    <a:pt x="916" y="1191"/>
                  </a:lnTo>
                  <a:lnTo>
                    <a:pt x="914" y="1187"/>
                  </a:lnTo>
                  <a:lnTo>
                    <a:pt x="912" y="1182"/>
                  </a:lnTo>
                  <a:lnTo>
                    <a:pt x="912" y="1176"/>
                  </a:lnTo>
                  <a:lnTo>
                    <a:pt x="911" y="1171"/>
                  </a:lnTo>
                  <a:lnTo>
                    <a:pt x="912" y="1165"/>
                  </a:lnTo>
                  <a:lnTo>
                    <a:pt x="912" y="1160"/>
                  </a:lnTo>
                  <a:lnTo>
                    <a:pt x="914" y="1155"/>
                  </a:lnTo>
                  <a:lnTo>
                    <a:pt x="916" y="1150"/>
                  </a:lnTo>
                  <a:lnTo>
                    <a:pt x="920" y="1141"/>
                  </a:lnTo>
                  <a:lnTo>
                    <a:pt x="927" y="1133"/>
                  </a:lnTo>
                  <a:lnTo>
                    <a:pt x="935" y="1127"/>
                  </a:lnTo>
                  <a:lnTo>
                    <a:pt x="944" y="1122"/>
                  </a:lnTo>
                  <a:lnTo>
                    <a:pt x="949" y="1120"/>
                  </a:lnTo>
                  <a:lnTo>
                    <a:pt x="954" y="1119"/>
                  </a:lnTo>
                  <a:lnTo>
                    <a:pt x="959" y="1117"/>
                  </a:lnTo>
                  <a:lnTo>
                    <a:pt x="964" y="1117"/>
                  </a:lnTo>
                  <a:close/>
                  <a:moveTo>
                    <a:pt x="1225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4"/>
                  </a:lnTo>
                  <a:lnTo>
                    <a:pt x="1433" y="413"/>
                  </a:lnTo>
                  <a:lnTo>
                    <a:pt x="1474" y="425"/>
                  </a:lnTo>
                  <a:lnTo>
                    <a:pt x="1512" y="438"/>
                  </a:lnTo>
                  <a:lnTo>
                    <a:pt x="1550" y="453"/>
                  </a:lnTo>
                  <a:lnTo>
                    <a:pt x="1588" y="470"/>
                  </a:lnTo>
                  <a:lnTo>
                    <a:pt x="1624" y="488"/>
                  </a:lnTo>
                  <a:lnTo>
                    <a:pt x="1658" y="508"/>
                  </a:lnTo>
                  <a:lnTo>
                    <a:pt x="1693" y="530"/>
                  </a:lnTo>
                  <a:lnTo>
                    <a:pt x="1726" y="554"/>
                  </a:lnTo>
                  <a:lnTo>
                    <a:pt x="1757" y="579"/>
                  </a:lnTo>
                  <a:lnTo>
                    <a:pt x="1788" y="605"/>
                  </a:lnTo>
                  <a:lnTo>
                    <a:pt x="1817" y="632"/>
                  </a:lnTo>
                  <a:lnTo>
                    <a:pt x="1844" y="662"/>
                  </a:lnTo>
                  <a:lnTo>
                    <a:pt x="1871" y="692"/>
                  </a:lnTo>
                  <a:lnTo>
                    <a:pt x="1895" y="723"/>
                  </a:lnTo>
                  <a:lnTo>
                    <a:pt x="1919" y="756"/>
                  </a:lnTo>
                  <a:lnTo>
                    <a:pt x="1941" y="791"/>
                  </a:lnTo>
                  <a:lnTo>
                    <a:pt x="1961" y="825"/>
                  </a:lnTo>
                  <a:lnTo>
                    <a:pt x="1979" y="861"/>
                  </a:lnTo>
                  <a:lnTo>
                    <a:pt x="1996" y="899"/>
                  </a:lnTo>
                  <a:lnTo>
                    <a:pt x="2011" y="937"/>
                  </a:lnTo>
                  <a:lnTo>
                    <a:pt x="2025" y="975"/>
                  </a:lnTo>
                  <a:lnTo>
                    <a:pt x="2036" y="1016"/>
                  </a:lnTo>
                  <a:lnTo>
                    <a:pt x="2045" y="1056"/>
                  </a:lnTo>
                  <a:lnTo>
                    <a:pt x="2053" y="1097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4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3"/>
                  </a:lnTo>
                  <a:lnTo>
                    <a:pt x="2045" y="1393"/>
                  </a:lnTo>
                  <a:lnTo>
                    <a:pt x="2036" y="1434"/>
                  </a:lnTo>
                  <a:lnTo>
                    <a:pt x="2025" y="1474"/>
                  </a:lnTo>
                  <a:lnTo>
                    <a:pt x="2011" y="1513"/>
                  </a:lnTo>
                  <a:lnTo>
                    <a:pt x="1996" y="1550"/>
                  </a:lnTo>
                  <a:lnTo>
                    <a:pt x="1979" y="1588"/>
                  </a:lnTo>
                  <a:lnTo>
                    <a:pt x="1961" y="1624"/>
                  </a:lnTo>
                  <a:lnTo>
                    <a:pt x="1941" y="1659"/>
                  </a:lnTo>
                  <a:lnTo>
                    <a:pt x="1919" y="1692"/>
                  </a:lnTo>
                  <a:lnTo>
                    <a:pt x="1895" y="1726"/>
                  </a:lnTo>
                  <a:lnTo>
                    <a:pt x="1871" y="1757"/>
                  </a:lnTo>
                  <a:lnTo>
                    <a:pt x="1844" y="1787"/>
                  </a:lnTo>
                  <a:lnTo>
                    <a:pt x="1817" y="1817"/>
                  </a:lnTo>
                  <a:lnTo>
                    <a:pt x="1788" y="1845"/>
                  </a:lnTo>
                  <a:lnTo>
                    <a:pt x="1757" y="1871"/>
                  </a:lnTo>
                  <a:lnTo>
                    <a:pt x="1726" y="1895"/>
                  </a:lnTo>
                  <a:lnTo>
                    <a:pt x="1693" y="1919"/>
                  </a:lnTo>
                  <a:lnTo>
                    <a:pt x="1658" y="1941"/>
                  </a:lnTo>
                  <a:lnTo>
                    <a:pt x="1624" y="1961"/>
                  </a:lnTo>
                  <a:lnTo>
                    <a:pt x="1588" y="1980"/>
                  </a:lnTo>
                  <a:lnTo>
                    <a:pt x="1550" y="1996"/>
                  </a:lnTo>
                  <a:lnTo>
                    <a:pt x="1512" y="2011"/>
                  </a:lnTo>
                  <a:lnTo>
                    <a:pt x="1474" y="2024"/>
                  </a:lnTo>
                  <a:lnTo>
                    <a:pt x="1433" y="2035"/>
                  </a:lnTo>
                  <a:lnTo>
                    <a:pt x="1393" y="2046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5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7" y="2053"/>
                  </a:lnTo>
                  <a:lnTo>
                    <a:pt x="1056" y="2046"/>
                  </a:lnTo>
                  <a:lnTo>
                    <a:pt x="1015" y="2035"/>
                  </a:lnTo>
                  <a:lnTo>
                    <a:pt x="975" y="2024"/>
                  </a:lnTo>
                  <a:lnTo>
                    <a:pt x="936" y="2011"/>
                  </a:lnTo>
                  <a:lnTo>
                    <a:pt x="899" y="1996"/>
                  </a:lnTo>
                  <a:lnTo>
                    <a:pt x="861" y="1980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7" y="1919"/>
                  </a:lnTo>
                  <a:lnTo>
                    <a:pt x="723" y="1895"/>
                  </a:lnTo>
                  <a:lnTo>
                    <a:pt x="692" y="1871"/>
                  </a:lnTo>
                  <a:lnTo>
                    <a:pt x="662" y="1845"/>
                  </a:lnTo>
                  <a:lnTo>
                    <a:pt x="632" y="1817"/>
                  </a:lnTo>
                  <a:lnTo>
                    <a:pt x="604" y="1787"/>
                  </a:lnTo>
                  <a:lnTo>
                    <a:pt x="578" y="1757"/>
                  </a:lnTo>
                  <a:lnTo>
                    <a:pt x="554" y="1726"/>
                  </a:lnTo>
                  <a:lnTo>
                    <a:pt x="530" y="1692"/>
                  </a:lnTo>
                  <a:lnTo>
                    <a:pt x="508" y="1659"/>
                  </a:lnTo>
                  <a:lnTo>
                    <a:pt x="488" y="1624"/>
                  </a:lnTo>
                  <a:lnTo>
                    <a:pt x="469" y="1588"/>
                  </a:lnTo>
                  <a:lnTo>
                    <a:pt x="453" y="1550"/>
                  </a:lnTo>
                  <a:lnTo>
                    <a:pt x="438" y="1513"/>
                  </a:lnTo>
                  <a:lnTo>
                    <a:pt x="425" y="1474"/>
                  </a:lnTo>
                  <a:lnTo>
                    <a:pt x="414" y="1434"/>
                  </a:lnTo>
                  <a:lnTo>
                    <a:pt x="404" y="1393"/>
                  </a:lnTo>
                  <a:lnTo>
                    <a:pt x="396" y="1353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4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7"/>
                  </a:lnTo>
                  <a:lnTo>
                    <a:pt x="404" y="1056"/>
                  </a:lnTo>
                  <a:lnTo>
                    <a:pt x="414" y="1016"/>
                  </a:lnTo>
                  <a:lnTo>
                    <a:pt x="425" y="975"/>
                  </a:lnTo>
                  <a:lnTo>
                    <a:pt x="438" y="937"/>
                  </a:lnTo>
                  <a:lnTo>
                    <a:pt x="453" y="899"/>
                  </a:lnTo>
                  <a:lnTo>
                    <a:pt x="469" y="861"/>
                  </a:lnTo>
                  <a:lnTo>
                    <a:pt x="488" y="825"/>
                  </a:lnTo>
                  <a:lnTo>
                    <a:pt x="508" y="791"/>
                  </a:lnTo>
                  <a:lnTo>
                    <a:pt x="530" y="756"/>
                  </a:lnTo>
                  <a:lnTo>
                    <a:pt x="554" y="723"/>
                  </a:lnTo>
                  <a:lnTo>
                    <a:pt x="578" y="692"/>
                  </a:lnTo>
                  <a:lnTo>
                    <a:pt x="604" y="662"/>
                  </a:lnTo>
                  <a:lnTo>
                    <a:pt x="632" y="632"/>
                  </a:lnTo>
                  <a:lnTo>
                    <a:pt x="662" y="605"/>
                  </a:lnTo>
                  <a:lnTo>
                    <a:pt x="692" y="579"/>
                  </a:lnTo>
                  <a:lnTo>
                    <a:pt x="723" y="554"/>
                  </a:lnTo>
                  <a:lnTo>
                    <a:pt x="757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70"/>
                  </a:lnTo>
                  <a:lnTo>
                    <a:pt x="899" y="453"/>
                  </a:lnTo>
                  <a:lnTo>
                    <a:pt x="936" y="438"/>
                  </a:lnTo>
                  <a:lnTo>
                    <a:pt x="975" y="425"/>
                  </a:lnTo>
                  <a:lnTo>
                    <a:pt x="1015" y="413"/>
                  </a:lnTo>
                  <a:lnTo>
                    <a:pt x="1056" y="404"/>
                  </a:lnTo>
                  <a:lnTo>
                    <a:pt x="1097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5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PA_任意多边形 7"/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664388" y="6368480"/>
              <a:ext cx="388300" cy="388300"/>
            </a:xfrm>
            <a:custGeom>
              <a:avLst/>
              <a:gdLst>
                <a:gd name="T0" fmla="*/ 1472 w 2449"/>
                <a:gd name="T1" fmla="*/ 25 h 2449"/>
                <a:gd name="T2" fmla="*/ 1755 w 2449"/>
                <a:gd name="T3" fmla="*/ 121 h 2449"/>
                <a:gd name="T4" fmla="*/ 2003 w 2449"/>
                <a:gd name="T5" fmla="*/ 279 h 2449"/>
                <a:gd name="T6" fmla="*/ 2206 w 2449"/>
                <a:gd name="T7" fmla="*/ 492 h 2449"/>
                <a:gd name="T8" fmla="*/ 2353 w 2449"/>
                <a:gd name="T9" fmla="*/ 747 h 2449"/>
                <a:gd name="T10" fmla="*/ 2435 w 2449"/>
                <a:gd name="T11" fmla="*/ 1038 h 2449"/>
                <a:gd name="T12" fmla="*/ 2443 w 2449"/>
                <a:gd name="T13" fmla="*/ 1350 h 2449"/>
                <a:gd name="T14" fmla="*/ 2374 w 2449"/>
                <a:gd name="T15" fmla="*/ 1645 h 2449"/>
                <a:gd name="T16" fmla="*/ 2240 w 2449"/>
                <a:gd name="T17" fmla="*/ 1908 h 2449"/>
                <a:gd name="T18" fmla="*/ 2048 w 2449"/>
                <a:gd name="T19" fmla="*/ 2130 h 2449"/>
                <a:gd name="T20" fmla="*/ 1808 w 2449"/>
                <a:gd name="T21" fmla="*/ 2301 h 2449"/>
                <a:gd name="T22" fmla="*/ 1530 w 2449"/>
                <a:gd name="T23" fmla="*/ 2410 h 2449"/>
                <a:gd name="T24" fmla="*/ 1224 w 2449"/>
                <a:gd name="T25" fmla="*/ 2449 h 2449"/>
                <a:gd name="T26" fmla="*/ 919 w 2449"/>
                <a:gd name="T27" fmla="*/ 2410 h 2449"/>
                <a:gd name="T28" fmla="*/ 641 w 2449"/>
                <a:gd name="T29" fmla="*/ 2301 h 2449"/>
                <a:gd name="T30" fmla="*/ 401 w 2449"/>
                <a:gd name="T31" fmla="*/ 2130 h 2449"/>
                <a:gd name="T32" fmla="*/ 210 w 2449"/>
                <a:gd name="T33" fmla="*/ 1908 h 2449"/>
                <a:gd name="T34" fmla="*/ 74 w 2449"/>
                <a:gd name="T35" fmla="*/ 1645 h 2449"/>
                <a:gd name="T36" fmla="*/ 7 w 2449"/>
                <a:gd name="T37" fmla="*/ 1350 h 2449"/>
                <a:gd name="T38" fmla="*/ 14 w 2449"/>
                <a:gd name="T39" fmla="*/ 1038 h 2449"/>
                <a:gd name="T40" fmla="*/ 97 w 2449"/>
                <a:gd name="T41" fmla="*/ 747 h 2449"/>
                <a:gd name="T42" fmla="*/ 243 w 2449"/>
                <a:gd name="T43" fmla="*/ 492 h 2449"/>
                <a:gd name="T44" fmla="*/ 446 w 2449"/>
                <a:gd name="T45" fmla="*/ 279 h 2449"/>
                <a:gd name="T46" fmla="*/ 694 w 2449"/>
                <a:gd name="T47" fmla="*/ 121 h 2449"/>
                <a:gd name="T48" fmla="*/ 977 w 2449"/>
                <a:gd name="T49" fmla="*/ 25 h 2449"/>
                <a:gd name="T50" fmla="*/ 1637 w 2449"/>
                <a:gd name="T51" fmla="*/ 1603 h 2449"/>
                <a:gd name="T52" fmla="*/ 1412 w 2449"/>
                <a:gd name="T53" fmla="*/ 1603 h 2449"/>
                <a:gd name="T54" fmla="*/ 1187 w 2449"/>
                <a:gd name="T55" fmla="*/ 1603 h 2449"/>
                <a:gd name="T56" fmla="*/ 944 w 2449"/>
                <a:gd name="T57" fmla="*/ 1603 h 2449"/>
                <a:gd name="T58" fmla="*/ 694 w 2449"/>
                <a:gd name="T59" fmla="*/ 1603 h 2449"/>
                <a:gd name="T60" fmla="*/ 1224 w 2449"/>
                <a:gd name="T61" fmla="*/ 387 h 2449"/>
                <a:gd name="T62" fmla="*/ 1434 w 2449"/>
                <a:gd name="T63" fmla="*/ 414 h 2449"/>
                <a:gd name="T64" fmla="*/ 1624 w 2449"/>
                <a:gd name="T65" fmla="*/ 488 h 2449"/>
                <a:gd name="T66" fmla="*/ 1787 w 2449"/>
                <a:gd name="T67" fmla="*/ 604 h 2449"/>
                <a:gd name="T68" fmla="*/ 1919 w 2449"/>
                <a:gd name="T69" fmla="*/ 757 h 2449"/>
                <a:gd name="T70" fmla="*/ 2011 w 2449"/>
                <a:gd name="T71" fmla="*/ 936 h 2449"/>
                <a:gd name="T72" fmla="*/ 2058 w 2449"/>
                <a:gd name="T73" fmla="*/ 1139 h 2449"/>
                <a:gd name="T74" fmla="*/ 2053 w 2449"/>
                <a:gd name="T75" fmla="*/ 1352 h 2449"/>
                <a:gd name="T76" fmla="*/ 1996 w 2449"/>
                <a:gd name="T77" fmla="*/ 1550 h 2449"/>
                <a:gd name="T78" fmla="*/ 1895 w 2449"/>
                <a:gd name="T79" fmla="*/ 1725 h 2449"/>
                <a:gd name="T80" fmla="*/ 1757 w 2449"/>
                <a:gd name="T81" fmla="*/ 1870 h 2449"/>
                <a:gd name="T82" fmla="*/ 1588 w 2449"/>
                <a:gd name="T83" fmla="*/ 1979 h 2449"/>
                <a:gd name="T84" fmla="*/ 1393 w 2449"/>
                <a:gd name="T85" fmla="*/ 2045 h 2449"/>
                <a:gd name="T86" fmla="*/ 1181 w 2449"/>
                <a:gd name="T87" fmla="*/ 2061 h 2449"/>
                <a:gd name="T88" fmla="*/ 975 w 2449"/>
                <a:gd name="T89" fmla="*/ 2024 h 2449"/>
                <a:gd name="T90" fmla="*/ 791 w 2449"/>
                <a:gd name="T91" fmla="*/ 1941 h 2449"/>
                <a:gd name="T92" fmla="*/ 632 w 2449"/>
                <a:gd name="T93" fmla="*/ 1817 h 2449"/>
                <a:gd name="T94" fmla="*/ 508 w 2449"/>
                <a:gd name="T95" fmla="*/ 1658 h 2449"/>
                <a:gd name="T96" fmla="*/ 424 w 2449"/>
                <a:gd name="T97" fmla="*/ 1474 h 2449"/>
                <a:gd name="T98" fmla="*/ 388 w 2449"/>
                <a:gd name="T99" fmla="*/ 1268 h 2449"/>
                <a:gd name="T100" fmla="*/ 404 w 2449"/>
                <a:gd name="T101" fmla="*/ 1056 h 2449"/>
                <a:gd name="T102" fmla="*/ 470 w 2449"/>
                <a:gd name="T103" fmla="*/ 861 h 2449"/>
                <a:gd name="T104" fmla="*/ 578 w 2449"/>
                <a:gd name="T105" fmla="*/ 692 h 2449"/>
                <a:gd name="T106" fmla="*/ 723 w 2449"/>
                <a:gd name="T107" fmla="*/ 554 h 2449"/>
                <a:gd name="T108" fmla="*/ 899 w 2449"/>
                <a:gd name="T109" fmla="*/ 453 h 2449"/>
                <a:gd name="T110" fmla="*/ 1097 w 2449"/>
                <a:gd name="T111" fmla="*/ 396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9" h="2449">
                  <a:moveTo>
                    <a:pt x="1224" y="0"/>
                  </a:moveTo>
                  <a:lnTo>
                    <a:pt x="1288" y="2"/>
                  </a:lnTo>
                  <a:lnTo>
                    <a:pt x="1349" y="6"/>
                  </a:lnTo>
                  <a:lnTo>
                    <a:pt x="1411" y="14"/>
                  </a:lnTo>
                  <a:lnTo>
                    <a:pt x="1472" y="25"/>
                  </a:lnTo>
                  <a:lnTo>
                    <a:pt x="1530" y="38"/>
                  </a:lnTo>
                  <a:lnTo>
                    <a:pt x="1589" y="55"/>
                  </a:lnTo>
                  <a:lnTo>
                    <a:pt x="1645" y="75"/>
                  </a:lnTo>
                  <a:lnTo>
                    <a:pt x="1702" y="96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59" y="178"/>
                  </a:lnTo>
                  <a:lnTo>
                    <a:pt x="1909" y="209"/>
                  </a:lnTo>
                  <a:lnTo>
                    <a:pt x="1957" y="243"/>
                  </a:lnTo>
                  <a:lnTo>
                    <a:pt x="2003" y="279"/>
                  </a:lnTo>
                  <a:lnTo>
                    <a:pt x="2048" y="318"/>
                  </a:lnTo>
                  <a:lnTo>
                    <a:pt x="2090" y="359"/>
                  </a:lnTo>
                  <a:lnTo>
                    <a:pt x="2131" y="401"/>
                  </a:lnTo>
                  <a:lnTo>
                    <a:pt x="2170" y="446"/>
                  </a:lnTo>
                  <a:lnTo>
                    <a:pt x="2206" y="492"/>
                  </a:lnTo>
                  <a:lnTo>
                    <a:pt x="2240" y="540"/>
                  </a:lnTo>
                  <a:lnTo>
                    <a:pt x="2271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3" y="747"/>
                  </a:lnTo>
                  <a:lnTo>
                    <a:pt x="2374" y="804"/>
                  </a:lnTo>
                  <a:lnTo>
                    <a:pt x="2394" y="860"/>
                  </a:lnTo>
                  <a:lnTo>
                    <a:pt x="2411" y="919"/>
                  </a:lnTo>
                  <a:lnTo>
                    <a:pt x="2424" y="977"/>
                  </a:lnTo>
                  <a:lnTo>
                    <a:pt x="2435" y="1038"/>
                  </a:lnTo>
                  <a:lnTo>
                    <a:pt x="2443" y="1100"/>
                  </a:lnTo>
                  <a:lnTo>
                    <a:pt x="2447" y="1161"/>
                  </a:lnTo>
                  <a:lnTo>
                    <a:pt x="2449" y="1225"/>
                  </a:lnTo>
                  <a:lnTo>
                    <a:pt x="2447" y="1287"/>
                  </a:lnTo>
                  <a:lnTo>
                    <a:pt x="2443" y="1350"/>
                  </a:lnTo>
                  <a:lnTo>
                    <a:pt x="2435" y="1411"/>
                  </a:lnTo>
                  <a:lnTo>
                    <a:pt x="2424" y="1471"/>
                  </a:lnTo>
                  <a:lnTo>
                    <a:pt x="2411" y="1530"/>
                  </a:lnTo>
                  <a:lnTo>
                    <a:pt x="2394" y="1589"/>
                  </a:lnTo>
                  <a:lnTo>
                    <a:pt x="2374" y="1645"/>
                  </a:lnTo>
                  <a:lnTo>
                    <a:pt x="2353" y="1701"/>
                  </a:lnTo>
                  <a:lnTo>
                    <a:pt x="2328" y="1755"/>
                  </a:lnTo>
                  <a:lnTo>
                    <a:pt x="2301" y="1808"/>
                  </a:lnTo>
                  <a:lnTo>
                    <a:pt x="2271" y="1859"/>
                  </a:lnTo>
                  <a:lnTo>
                    <a:pt x="2240" y="1908"/>
                  </a:lnTo>
                  <a:lnTo>
                    <a:pt x="2206" y="1957"/>
                  </a:lnTo>
                  <a:lnTo>
                    <a:pt x="2170" y="2003"/>
                  </a:lnTo>
                  <a:lnTo>
                    <a:pt x="2131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69"/>
                  </a:lnTo>
                  <a:lnTo>
                    <a:pt x="1957" y="2205"/>
                  </a:lnTo>
                  <a:lnTo>
                    <a:pt x="1909" y="2239"/>
                  </a:lnTo>
                  <a:lnTo>
                    <a:pt x="1859" y="2272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2" y="2352"/>
                  </a:lnTo>
                  <a:lnTo>
                    <a:pt x="1645" y="2375"/>
                  </a:lnTo>
                  <a:lnTo>
                    <a:pt x="1589" y="2394"/>
                  </a:lnTo>
                  <a:lnTo>
                    <a:pt x="1530" y="2410"/>
                  </a:lnTo>
                  <a:lnTo>
                    <a:pt x="1472" y="2424"/>
                  </a:lnTo>
                  <a:lnTo>
                    <a:pt x="1411" y="2435"/>
                  </a:lnTo>
                  <a:lnTo>
                    <a:pt x="1349" y="2442"/>
                  </a:lnTo>
                  <a:lnTo>
                    <a:pt x="1288" y="2447"/>
                  </a:lnTo>
                  <a:lnTo>
                    <a:pt x="1224" y="2449"/>
                  </a:lnTo>
                  <a:lnTo>
                    <a:pt x="1162" y="2447"/>
                  </a:lnTo>
                  <a:lnTo>
                    <a:pt x="1099" y="2442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9" y="2410"/>
                  </a:lnTo>
                  <a:lnTo>
                    <a:pt x="860" y="2394"/>
                  </a:lnTo>
                  <a:lnTo>
                    <a:pt x="804" y="2375"/>
                  </a:lnTo>
                  <a:lnTo>
                    <a:pt x="748" y="2352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90" y="2272"/>
                  </a:lnTo>
                  <a:lnTo>
                    <a:pt x="539" y="2239"/>
                  </a:lnTo>
                  <a:lnTo>
                    <a:pt x="492" y="2205"/>
                  </a:lnTo>
                  <a:lnTo>
                    <a:pt x="446" y="2169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9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10" y="1908"/>
                  </a:lnTo>
                  <a:lnTo>
                    <a:pt x="177" y="1859"/>
                  </a:lnTo>
                  <a:lnTo>
                    <a:pt x="148" y="1808"/>
                  </a:lnTo>
                  <a:lnTo>
                    <a:pt x="121" y="1755"/>
                  </a:lnTo>
                  <a:lnTo>
                    <a:pt x="97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1"/>
                  </a:lnTo>
                  <a:lnTo>
                    <a:pt x="14" y="1411"/>
                  </a:lnTo>
                  <a:lnTo>
                    <a:pt x="7" y="1350"/>
                  </a:lnTo>
                  <a:lnTo>
                    <a:pt x="2" y="1287"/>
                  </a:lnTo>
                  <a:lnTo>
                    <a:pt x="0" y="1225"/>
                  </a:lnTo>
                  <a:lnTo>
                    <a:pt x="2" y="1161"/>
                  </a:lnTo>
                  <a:lnTo>
                    <a:pt x="7" y="1100"/>
                  </a:lnTo>
                  <a:lnTo>
                    <a:pt x="14" y="1038"/>
                  </a:lnTo>
                  <a:lnTo>
                    <a:pt x="25" y="977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7" y="747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7" y="590"/>
                  </a:lnTo>
                  <a:lnTo>
                    <a:pt x="210" y="540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9" y="401"/>
                  </a:lnTo>
                  <a:lnTo>
                    <a:pt x="359" y="359"/>
                  </a:lnTo>
                  <a:lnTo>
                    <a:pt x="401" y="318"/>
                  </a:lnTo>
                  <a:lnTo>
                    <a:pt x="446" y="279"/>
                  </a:lnTo>
                  <a:lnTo>
                    <a:pt x="492" y="243"/>
                  </a:lnTo>
                  <a:lnTo>
                    <a:pt x="539" y="209"/>
                  </a:lnTo>
                  <a:lnTo>
                    <a:pt x="590" y="178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8" y="96"/>
                  </a:lnTo>
                  <a:lnTo>
                    <a:pt x="804" y="75"/>
                  </a:lnTo>
                  <a:lnTo>
                    <a:pt x="860" y="55"/>
                  </a:lnTo>
                  <a:lnTo>
                    <a:pt x="919" y="38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099" y="6"/>
                  </a:lnTo>
                  <a:lnTo>
                    <a:pt x="1162" y="2"/>
                  </a:lnTo>
                  <a:lnTo>
                    <a:pt x="1224" y="0"/>
                  </a:lnTo>
                  <a:close/>
                  <a:moveTo>
                    <a:pt x="1637" y="1603"/>
                  </a:moveTo>
                  <a:lnTo>
                    <a:pt x="1756" y="1603"/>
                  </a:lnTo>
                  <a:lnTo>
                    <a:pt x="1756" y="929"/>
                  </a:lnTo>
                  <a:lnTo>
                    <a:pt x="1637" y="929"/>
                  </a:lnTo>
                  <a:lnTo>
                    <a:pt x="1637" y="1603"/>
                  </a:lnTo>
                  <a:close/>
                  <a:moveTo>
                    <a:pt x="1412" y="1603"/>
                  </a:moveTo>
                  <a:lnTo>
                    <a:pt x="1531" y="1603"/>
                  </a:lnTo>
                  <a:lnTo>
                    <a:pt x="1531" y="1167"/>
                  </a:lnTo>
                  <a:lnTo>
                    <a:pt x="1412" y="1167"/>
                  </a:lnTo>
                  <a:lnTo>
                    <a:pt x="1412" y="1603"/>
                  </a:lnTo>
                  <a:close/>
                  <a:moveTo>
                    <a:pt x="1187" y="1603"/>
                  </a:moveTo>
                  <a:lnTo>
                    <a:pt x="1306" y="1603"/>
                  </a:lnTo>
                  <a:lnTo>
                    <a:pt x="1306" y="1026"/>
                  </a:lnTo>
                  <a:lnTo>
                    <a:pt x="1187" y="1026"/>
                  </a:lnTo>
                  <a:lnTo>
                    <a:pt x="1187" y="1603"/>
                  </a:lnTo>
                  <a:close/>
                  <a:moveTo>
                    <a:pt x="944" y="1603"/>
                  </a:moveTo>
                  <a:lnTo>
                    <a:pt x="1063" y="1603"/>
                  </a:lnTo>
                  <a:lnTo>
                    <a:pt x="1063" y="846"/>
                  </a:lnTo>
                  <a:lnTo>
                    <a:pt x="944" y="846"/>
                  </a:lnTo>
                  <a:lnTo>
                    <a:pt x="944" y="1603"/>
                  </a:lnTo>
                  <a:close/>
                  <a:moveTo>
                    <a:pt x="694" y="1603"/>
                  </a:moveTo>
                  <a:lnTo>
                    <a:pt x="840" y="1603"/>
                  </a:lnTo>
                  <a:lnTo>
                    <a:pt x="840" y="1268"/>
                  </a:lnTo>
                  <a:lnTo>
                    <a:pt x="694" y="1268"/>
                  </a:lnTo>
                  <a:lnTo>
                    <a:pt x="694" y="1603"/>
                  </a:lnTo>
                  <a:close/>
                  <a:moveTo>
                    <a:pt x="1224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3"/>
                  </a:lnTo>
                  <a:lnTo>
                    <a:pt x="1434" y="414"/>
                  </a:lnTo>
                  <a:lnTo>
                    <a:pt x="1474" y="425"/>
                  </a:lnTo>
                  <a:lnTo>
                    <a:pt x="1513" y="438"/>
                  </a:lnTo>
                  <a:lnTo>
                    <a:pt x="1550" y="453"/>
                  </a:lnTo>
                  <a:lnTo>
                    <a:pt x="1588" y="469"/>
                  </a:lnTo>
                  <a:lnTo>
                    <a:pt x="1624" y="488"/>
                  </a:lnTo>
                  <a:lnTo>
                    <a:pt x="1659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8"/>
                  </a:lnTo>
                  <a:lnTo>
                    <a:pt x="1787" y="604"/>
                  </a:lnTo>
                  <a:lnTo>
                    <a:pt x="1817" y="632"/>
                  </a:lnTo>
                  <a:lnTo>
                    <a:pt x="1845" y="662"/>
                  </a:lnTo>
                  <a:lnTo>
                    <a:pt x="1871" y="692"/>
                  </a:lnTo>
                  <a:lnTo>
                    <a:pt x="1895" y="723"/>
                  </a:lnTo>
                  <a:lnTo>
                    <a:pt x="1919" y="757"/>
                  </a:lnTo>
                  <a:lnTo>
                    <a:pt x="1941" y="790"/>
                  </a:lnTo>
                  <a:lnTo>
                    <a:pt x="1961" y="825"/>
                  </a:lnTo>
                  <a:lnTo>
                    <a:pt x="1980" y="861"/>
                  </a:lnTo>
                  <a:lnTo>
                    <a:pt x="1996" y="899"/>
                  </a:lnTo>
                  <a:lnTo>
                    <a:pt x="2011" y="936"/>
                  </a:lnTo>
                  <a:lnTo>
                    <a:pt x="2024" y="975"/>
                  </a:lnTo>
                  <a:lnTo>
                    <a:pt x="2035" y="1015"/>
                  </a:lnTo>
                  <a:lnTo>
                    <a:pt x="2046" y="1056"/>
                  </a:lnTo>
                  <a:lnTo>
                    <a:pt x="2053" y="1096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5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2"/>
                  </a:lnTo>
                  <a:lnTo>
                    <a:pt x="2046" y="1393"/>
                  </a:lnTo>
                  <a:lnTo>
                    <a:pt x="2035" y="1433"/>
                  </a:lnTo>
                  <a:lnTo>
                    <a:pt x="2024" y="1474"/>
                  </a:lnTo>
                  <a:lnTo>
                    <a:pt x="2011" y="1512"/>
                  </a:lnTo>
                  <a:lnTo>
                    <a:pt x="1996" y="1550"/>
                  </a:lnTo>
                  <a:lnTo>
                    <a:pt x="1980" y="1588"/>
                  </a:lnTo>
                  <a:lnTo>
                    <a:pt x="1961" y="1623"/>
                  </a:lnTo>
                  <a:lnTo>
                    <a:pt x="1941" y="1658"/>
                  </a:lnTo>
                  <a:lnTo>
                    <a:pt x="1919" y="1693"/>
                  </a:lnTo>
                  <a:lnTo>
                    <a:pt x="1895" y="1725"/>
                  </a:lnTo>
                  <a:lnTo>
                    <a:pt x="1871" y="1757"/>
                  </a:lnTo>
                  <a:lnTo>
                    <a:pt x="1845" y="1787"/>
                  </a:lnTo>
                  <a:lnTo>
                    <a:pt x="1817" y="1817"/>
                  </a:lnTo>
                  <a:lnTo>
                    <a:pt x="1787" y="1844"/>
                  </a:lnTo>
                  <a:lnTo>
                    <a:pt x="1757" y="1870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9" y="1941"/>
                  </a:lnTo>
                  <a:lnTo>
                    <a:pt x="1624" y="1961"/>
                  </a:lnTo>
                  <a:lnTo>
                    <a:pt x="1588" y="1979"/>
                  </a:lnTo>
                  <a:lnTo>
                    <a:pt x="1550" y="1996"/>
                  </a:lnTo>
                  <a:lnTo>
                    <a:pt x="1513" y="2011"/>
                  </a:lnTo>
                  <a:lnTo>
                    <a:pt x="1474" y="2024"/>
                  </a:lnTo>
                  <a:lnTo>
                    <a:pt x="1434" y="2036"/>
                  </a:lnTo>
                  <a:lnTo>
                    <a:pt x="1393" y="2045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7" y="2053"/>
                  </a:lnTo>
                  <a:lnTo>
                    <a:pt x="1056" y="2045"/>
                  </a:lnTo>
                  <a:lnTo>
                    <a:pt x="1016" y="2036"/>
                  </a:lnTo>
                  <a:lnTo>
                    <a:pt x="975" y="2024"/>
                  </a:lnTo>
                  <a:lnTo>
                    <a:pt x="937" y="2011"/>
                  </a:lnTo>
                  <a:lnTo>
                    <a:pt x="899" y="1996"/>
                  </a:lnTo>
                  <a:lnTo>
                    <a:pt x="861" y="1979"/>
                  </a:lnTo>
                  <a:lnTo>
                    <a:pt x="825" y="1961"/>
                  </a:lnTo>
                  <a:lnTo>
                    <a:pt x="791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0"/>
                  </a:lnTo>
                  <a:lnTo>
                    <a:pt x="661" y="1844"/>
                  </a:lnTo>
                  <a:lnTo>
                    <a:pt x="632" y="1817"/>
                  </a:lnTo>
                  <a:lnTo>
                    <a:pt x="605" y="1787"/>
                  </a:lnTo>
                  <a:lnTo>
                    <a:pt x="578" y="1757"/>
                  </a:lnTo>
                  <a:lnTo>
                    <a:pt x="554" y="1725"/>
                  </a:lnTo>
                  <a:lnTo>
                    <a:pt x="530" y="1693"/>
                  </a:lnTo>
                  <a:lnTo>
                    <a:pt x="508" y="1658"/>
                  </a:lnTo>
                  <a:lnTo>
                    <a:pt x="488" y="1623"/>
                  </a:lnTo>
                  <a:lnTo>
                    <a:pt x="470" y="1588"/>
                  </a:lnTo>
                  <a:lnTo>
                    <a:pt x="453" y="1550"/>
                  </a:lnTo>
                  <a:lnTo>
                    <a:pt x="438" y="1512"/>
                  </a:lnTo>
                  <a:lnTo>
                    <a:pt x="424" y="1474"/>
                  </a:lnTo>
                  <a:lnTo>
                    <a:pt x="413" y="1433"/>
                  </a:lnTo>
                  <a:lnTo>
                    <a:pt x="404" y="1393"/>
                  </a:lnTo>
                  <a:lnTo>
                    <a:pt x="396" y="1352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5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6"/>
                  </a:lnTo>
                  <a:lnTo>
                    <a:pt x="404" y="1056"/>
                  </a:lnTo>
                  <a:lnTo>
                    <a:pt x="413" y="1015"/>
                  </a:lnTo>
                  <a:lnTo>
                    <a:pt x="424" y="975"/>
                  </a:lnTo>
                  <a:lnTo>
                    <a:pt x="438" y="936"/>
                  </a:lnTo>
                  <a:lnTo>
                    <a:pt x="453" y="899"/>
                  </a:lnTo>
                  <a:lnTo>
                    <a:pt x="470" y="861"/>
                  </a:lnTo>
                  <a:lnTo>
                    <a:pt x="488" y="825"/>
                  </a:lnTo>
                  <a:lnTo>
                    <a:pt x="508" y="790"/>
                  </a:lnTo>
                  <a:lnTo>
                    <a:pt x="530" y="757"/>
                  </a:lnTo>
                  <a:lnTo>
                    <a:pt x="554" y="723"/>
                  </a:lnTo>
                  <a:lnTo>
                    <a:pt x="578" y="692"/>
                  </a:lnTo>
                  <a:lnTo>
                    <a:pt x="605" y="662"/>
                  </a:lnTo>
                  <a:lnTo>
                    <a:pt x="632" y="632"/>
                  </a:lnTo>
                  <a:lnTo>
                    <a:pt x="661" y="604"/>
                  </a:lnTo>
                  <a:lnTo>
                    <a:pt x="692" y="578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1" y="508"/>
                  </a:lnTo>
                  <a:lnTo>
                    <a:pt x="825" y="488"/>
                  </a:lnTo>
                  <a:lnTo>
                    <a:pt x="861" y="469"/>
                  </a:lnTo>
                  <a:lnTo>
                    <a:pt x="899" y="453"/>
                  </a:lnTo>
                  <a:lnTo>
                    <a:pt x="937" y="438"/>
                  </a:lnTo>
                  <a:lnTo>
                    <a:pt x="975" y="425"/>
                  </a:lnTo>
                  <a:lnTo>
                    <a:pt x="1016" y="414"/>
                  </a:lnTo>
                  <a:lnTo>
                    <a:pt x="1056" y="403"/>
                  </a:lnTo>
                  <a:lnTo>
                    <a:pt x="1097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PA_任意多边形 5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190542" y="6368480"/>
              <a:ext cx="388300" cy="388300"/>
            </a:xfrm>
            <a:custGeom>
              <a:avLst/>
              <a:gdLst>
                <a:gd name="T0" fmla="*/ 1530 w 2449"/>
                <a:gd name="T1" fmla="*/ 38 h 2449"/>
                <a:gd name="T2" fmla="*/ 1859 w 2449"/>
                <a:gd name="T3" fmla="*/ 178 h 2449"/>
                <a:gd name="T4" fmla="*/ 2130 w 2449"/>
                <a:gd name="T5" fmla="*/ 401 h 2449"/>
                <a:gd name="T6" fmla="*/ 2328 w 2449"/>
                <a:gd name="T7" fmla="*/ 694 h 2449"/>
                <a:gd name="T8" fmla="*/ 2435 w 2449"/>
                <a:gd name="T9" fmla="*/ 1038 h 2449"/>
                <a:gd name="T10" fmla="*/ 2435 w 2449"/>
                <a:gd name="T11" fmla="*/ 1411 h 2449"/>
                <a:gd name="T12" fmla="*/ 2328 w 2449"/>
                <a:gd name="T13" fmla="*/ 1755 h 2449"/>
                <a:gd name="T14" fmla="*/ 2130 w 2449"/>
                <a:gd name="T15" fmla="*/ 2048 h 2449"/>
                <a:gd name="T16" fmla="*/ 1859 w 2449"/>
                <a:gd name="T17" fmla="*/ 2272 h 2449"/>
                <a:gd name="T18" fmla="*/ 1530 w 2449"/>
                <a:gd name="T19" fmla="*/ 2410 h 2449"/>
                <a:gd name="T20" fmla="*/ 1161 w 2449"/>
                <a:gd name="T21" fmla="*/ 2447 h 2449"/>
                <a:gd name="T22" fmla="*/ 803 w 2449"/>
                <a:gd name="T23" fmla="*/ 2375 h 2449"/>
                <a:gd name="T24" fmla="*/ 492 w 2449"/>
                <a:gd name="T25" fmla="*/ 2205 h 2449"/>
                <a:gd name="T26" fmla="*/ 243 w 2449"/>
                <a:gd name="T27" fmla="*/ 1957 h 2449"/>
                <a:gd name="T28" fmla="*/ 74 w 2449"/>
                <a:gd name="T29" fmla="*/ 1645 h 2449"/>
                <a:gd name="T30" fmla="*/ 2 w 2449"/>
                <a:gd name="T31" fmla="*/ 1287 h 2449"/>
                <a:gd name="T32" fmla="*/ 38 w 2449"/>
                <a:gd name="T33" fmla="*/ 919 h 2449"/>
                <a:gd name="T34" fmla="*/ 177 w 2449"/>
                <a:gd name="T35" fmla="*/ 590 h 2449"/>
                <a:gd name="T36" fmla="*/ 401 w 2449"/>
                <a:gd name="T37" fmla="*/ 318 h 2449"/>
                <a:gd name="T38" fmla="*/ 694 w 2449"/>
                <a:gd name="T39" fmla="*/ 121 h 2449"/>
                <a:gd name="T40" fmla="*/ 1038 w 2449"/>
                <a:gd name="T41" fmla="*/ 14 h 2449"/>
                <a:gd name="T42" fmla="*/ 1673 w 2449"/>
                <a:gd name="T43" fmla="*/ 815 h 2449"/>
                <a:gd name="T44" fmla="*/ 1709 w 2449"/>
                <a:gd name="T45" fmla="*/ 850 h 2449"/>
                <a:gd name="T46" fmla="*/ 1696 w 2449"/>
                <a:gd name="T47" fmla="*/ 1482 h 2449"/>
                <a:gd name="T48" fmla="*/ 1347 w 2449"/>
                <a:gd name="T49" fmla="*/ 1584 h 2449"/>
                <a:gd name="T50" fmla="*/ 1450 w 2449"/>
                <a:gd name="T51" fmla="*/ 1596 h 2449"/>
                <a:gd name="T52" fmla="*/ 991 w 2449"/>
                <a:gd name="T53" fmla="*/ 1610 h 2449"/>
                <a:gd name="T54" fmla="*/ 1013 w 2449"/>
                <a:gd name="T55" fmla="*/ 1586 h 2449"/>
                <a:gd name="T56" fmla="*/ 774 w 2449"/>
                <a:gd name="T57" fmla="*/ 1495 h 2449"/>
                <a:gd name="T58" fmla="*/ 739 w 2449"/>
                <a:gd name="T59" fmla="*/ 1460 h 2449"/>
                <a:gd name="T60" fmla="*/ 752 w 2449"/>
                <a:gd name="T61" fmla="*/ 827 h 2449"/>
                <a:gd name="T62" fmla="*/ 1660 w 2449"/>
                <a:gd name="T63" fmla="*/ 872 h 2449"/>
                <a:gd name="T64" fmla="*/ 1310 w 2449"/>
                <a:gd name="T65" fmla="*/ 391 h 2449"/>
                <a:gd name="T66" fmla="*/ 1550 w 2449"/>
                <a:gd name="T67" fmla="*/ 453 h 2449"/>
                <a:gd name="T68" fmla="*/ 1757 w 2449"/>
                <a:gd name="T69" fmla="*/ 578 h 2449"/>
                <a:gd name="T70" fmla="*/ 1918 w 2449"/>
                <a:gd name="T71" fmla="*/ 757 h 2449"/>
                <a:gd name="T72" fmla="*/ 2024 w 2449"/>
                <a:gd name="T73" fmla="*/ 975 h 2449"/>
                <a:gd name="T74" fmla="*/ 2062 w 2449"/>
                <a:gd name="T75" fmla="*/ 1225 h 2449"/>
                <a:gd name="T76" fmla="*/ 2024 w 2449"/>
                <a:gd name="T77" fmla="*/ 1474 h 2449"/>
                <a:gd name="T78" fmla="*/ 1918 w 2449"/>
                <a:gd name="T79" fmla="*/ 1693 h 2449"/>
                <a:gd name="T80" fmla="*/ 1757 w 2449"/>
                <a:gd name="T81" fmla="*/ 1870 h 2449"/>
                <a:gd name="T82" fmla="*/ 1550 w 2449"/>
                <a:gd name="T83" fmla="*/ 1996 h 2449"/>
                <a:gd name="T84" fmla="*/ 1310 w 2449"/>
                <a:gd name="T85" fmla="*/ 2058 h 2449"/>
                <a:gd name="T86" fmla="*/ 1055 w 2449"/>
                <a:gd name="T87" fmla="*/ 2045 h 2449"/>
                <a:gd name="T88" fmla="*/ 825 w 2449"/>
                <a:gd name="T89" fmla="*/ 1961 h 2449"/>
                <a:gd name="T90" fmla="*/ 632 w 2449"/>
                <a:gd name="T91" fmla="*/ 1817 h 2449"/>
                <a:gd name="T92" fmla="*/ 488 w 2449"/>
                <a:gd name="T93" fmla="*/ 1623 h 2449"/>
                <a:gd name="T94" fmla="*/ 403 w 2449"/>
                <a:gd name="T95" fmla="*/ 1393 h 2449"/>
                <a:gd name="T96" fmla="*/ 391 w 2449"/>
                <a:gd name="T97" fmla="*/ 1139 h 2449"/>
                <a:gd name="T98" fmla="*/ 453 w 2449"/>
                <a:gd name="T99" fmla="*/ 899 h 2449"/>
                <a:gd name="T100" fmla="*/ 578 w 2449"/>
                <a:gd name="T101" fmla="*/ 692 h 2449"/>
                <a:gd name="T102" fmla="*/ 756 w 2449"/>
                <a:gd name="T103" fmla="*/ 530 h 2449"/>
                <a:gd name="T104" fmla="*/ 975 w 2449"/>
                <a:gd name="T105" fmla="*/ 425 h 2449"/>
                <a:gd name="T106" fmla="*/ 1224 w 2449"/>
                <a:gd name="T107" fmla="*/ 387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9" h="2449">
                  <a:moveTo>
                    <a:pt x="1224" y="0"/>
                  </a:moveTo>
                  <a:lnTo>
                    <a:pt x="1287" y="2"/>
                  </a:lnTo>
                  <a:lnTo>
                    <a:pt x="1349" y="6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8"/>
                  </a:lnTo>
                  <a:lnTo>
                    <a:pt x="1589" y="55"/>
                  </a:lnTo>
                  <a:lnTo>
                    <a:pt x="1645" y="75"/>
                  </a:lnTo>
                  <a:lnTo>
                    <a:pt x="1701" y="96"/>
                  </a:lnTo>
                  <a:lnTo>
                    <a:pt x="1755" y="121"/>
                  </a:lnTo>
                  <a:lnTo>
                    <a:pt x="1807" y="148"/>
                  </a:lnTo>
                  <a:lnTo>
                    <a:pt x="1859" y="178"/>
                  </a:lnTo>
                  <a:lnTo>
                    <a:pt x="1908" y="209"/>
                  </a:lnTo>
                  <a:lnTo>
                    <a:pt x="1957" y="243"/>
                  </a:lnTo>
                  <a:lnTo>
                    <a:pt x="2003" y="279"/>
                  </a:lnTo>
                  <a:lnTo>
                    <a:pt x="2048" y="318"/>
                  </a:lnTo>
                  <a:lnTo>
                    <a:pt x="2090" y="359"/>
                  </a:lnTo>
                  <a:lnTo>
                    <a:pt x="2130" y="401"/>
                  </a:lnTo>
                  <a:lnTo>
                    <a:pt x="2169" y="446"/>
                  </a:lnTo>
                  <a:lnTo>
                    <a:pt x="2205" y="492"/>
                  </a:lnTo>
                  <a:lnTo>
                    <a:pt x="2239" y="540"/>
                  </a:lnTo>
                  <a:lnTo>
                    <a:pt x="2271" y="590"/>
                  </a:lnTo>
                  <a:lnTo>
                    <a:pt x="2301" y="641"/>
                  </a:lnTo>
                  <a:lnTo>
                    <a:pt x="2328" y="694"/>
                  </a:lnTo>
                  <a:lnTo>
                    <a:pt x="2352" y="747"/>
                  </a:lnTo>
                  <a:lnTo>
                    <a:pt x="2374" y="804"/>
                  </a:lnTo>
                  <a:lnTo>
                    <a:pt x="2394" y="860"/>
                  </a:lnTo>
                  <a:lnTo>
                    <a:pt x="2410" y="919"/>
                  </a:lnTo>
                  <a:lnTo>
                    <a:pt x="2424" y="977"/>
                  </a:lnTo>
                  <a:lnTo>
                    <a:pt x="2435" y="1038"/>
                  </a:lnTo>
                  <a:lnTo>
                    <a:pt x="2442" y="1100"/>
                  </a:lnTo>
                  <a:lnTo>
                    <a:pt x="2447" y="1161"/>
                  </a:lnTo>
                  <a:lnTo>
                    <a:pt x="2449" y="1225"/>
                  </a:lnTo>
                  <a:lnTo>
                    <a:pt x="2447" y="1287"/>
                  </a:lnTo>
                  <a:lnTo>
                    <a:pt x="2442" y="1350"/>
                  </a:lnTo>
                  <a:lnTo>
                    <a:pt x="2435" y="1411"/>
                  </a:lnTo>
                  <a:lnTo>
                    <a:pt x="2424" y="1471"/>
                  </a:lnTo>
                  <a:lnTo>
                    <a:pt x="2410" y="1530"/>
                  </a:lnTo>
                  <a:lnTo>
                    <a:pt x="2394" y="1589"/>
                  </a:lnTo>
                  <a:lnTo>
                    <a:pt x="2374" y="1645"/>
                  </a:lnTo>
                  <a:lnTo>
                    <a:pt x="2352" y="1701"/>
                  </a:lnTo>
                  <a:lnTo>
                    <a:pt x="2328" y="1755"/>
                  </a:lnTo>
                  <a:lnTo>
                    <a:pt x="2301" y="1808"/>
                  </a:lnTo>
                  <a:lnTo>
                    <a:pt x="2271" y="1859"/>
                  </a:lnTo>
                  <a:lnTo>
                    <a:pt x="2239" y="1908"/>
                  </a:lnTo>
                  <a:lnTo>
                    <a:pt x="2205" y="1957"/>
                  </a:lnTo>
                  <a:lnTo>
                    <a:pt x="2169" y="2003"/>
                  </a:lnTo>
                  <a:lnTo>
                    <a:pt x="2130" y="2048"/>
                  </a:lnTo>
                  <a:lnTo>
                    <a:pt x="2090" y="2090"/>
                  </a:lnTo>
                  <a:lnTo>
                    <a:pt x="2048" y="2130"/>
                  </a:lnTo>
                  <a:lnTo>
                    <a:pt x="2003" y="2169"/>
                  </a:lnTo>
                  <a:lnTo>
                    <a:pt x="1957" y="2205"/>
                  </a:lnTo>
                  <a:lnTo>
                    <a:pt x="1908" y="2239"/>
                  </a:lnTo>
                  <a:lnTo>
                    <a:pt x="1859" y="2272"/>
                  </a:lnTo>
                  <a:lnTo>
                    <a:pt x="1807" y="2301"/>
                  </a:lnTo>
                  <a:lnTo>
                    <a:pt x="1755" y="2328"/>
                  </a:lnTo>
                  <a:lnTo>
                    <a:pt x="1701" y="2352"/>
                  </a:lnTo>
                  <a:lnTo>
                    <a:pt x="1645" y="2375"/>
                  </a:lnTo>
                  <a:lnTo>
                    <a:pt x="1589" y="2394"/>
                  </a:lnTo>
                  <a:lnTo>
                    <a:pt x="1530" y="2410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49" y="2442"/>
                  </a:lnTo>
                  <a:lnTo>
                    <a:pt x="1287" y="2447"/>
                  </a:lnTo>
                  <a:lnTo>
                    <a:pt x="1224" y="2449"/>
                  </a:lnTo>
                  <a:lnTo>
                    <a:pt x="1161" y="2447"/>
                  </a:lnTo>
                  <a:lnTo>
                    <a:pt x="1099" y="2442"/>
                  </a:lnTo>
                  <a:lnTo>
                    <a:pt x="1038" y="2435"/>
                  </a:lnTo>
                  <a:lnTo>
                    <a:pt x="977" y="2424"/>
                  </a:lnTo>
                  <a:lnTo>
                    <a:pt x="918" y="2410"/>
                  </a:lnTo>
                  <a:lnTo>
                    <a:pt x="860" y="2394"/>
                  </a:lnTo>
                  <a:lnTo>
                    <a:pt x="803" y="2375"/>
                  </a:lnTo>
                  <a:lnTo>
                    <a:pt x="747" y="2352"/>
                  </a:lnTo>
                  <a:lnTo>
                    <a:pt x="694" y="2328"/>
                  </a:lnTo>
                  <a:lnTo>
                    <a:pt x="640" y="2301"/>
                  </a:lnTo>
                  <a:lnTo>
                    <a:pt x="589" y="2272"/>
                  </a:lnTo>
                  <a:lnTo>
                    <a:pt x="539" y="2239"/>
                  </a:lnTo>
                  <a:lnTo>
                    <a:pt x="492" y="2205"/>
                  </a:lnTo>
                  <a:lnTo>
                    <a:pt x="446" y="2169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79" y="2003"/>
                  </a:lnTo>
                  <a:lnTo>
                    <a:pt x="243" y="1957"/>
                  </a:lnTo>
                  <a:lnTo>
                    <a:pt x="209" y="1908"/>
                  </a:lnTo>
                  <a:lnTo>
                    <a:pt x="177" y="1859"/>
                  </a:lnTo>
                  <a:lnTo>
                    <a:pt x="147" y="1808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8" y="1530"/>
                  </a:lnTo>
                  <a:lnTo>
                    <a:pt x="25" y="1471"/>
                  </a:lnTo>
                  <a:lnTo>
                    <a:pt x="14" y="1411"/>
                  </a:lnTo>
                  <a:lnTo>
                    <a:pt x="6" y="1350"/>
                  </a:lnTo>
                  <a:lnTo>
                    <a:pt x="2" y="1287"/>
                  </a:lnTo>
                  <a:lnTo>
                    <a:pt x="0" y="1225"/>
                  </a:lnTo>
                  <a:lnTo>
                    <a:pt x="2" y="1161"/>
                  </a:lnTo>
                  <a:lnTo>
                    <a:pt x="6" y="1100"/>
                  </a:lnTo>
                  <a:lnTo>
                    <a:pt x="14" y="1038"/>
                  </a:lnTo>
                  <a:lnTo>
                    <a:pt x="25" y="977"/>
                  </a:lnTo>
                  <a:lnTo>
                    <a:pt x="38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6" y="747"/>
                  </a:lnTo>
                  <a:lnTo>
                    <a:pt x="121" y="694"/>
                  </a:lnTo>
                  <a:lnTo>
                    <a:pt x="147" y="641"/>
                  </a:lnTo>
                  <a:lnTo>
                    <a:pt x="177" y="590"/>
                  </a:lnTo>
                  <a:lnTo>
                    <a:pt x="209" y="540"/>
                  </a:lnTo>
                  <a:lnTo>
                    <a:pt x="243" y="492"/>
                  </a:lnTo>
                  <a:lnTo>
                    <a:pt x="279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8"/>
                  </a:lnTo>
                  <a:lnTo>
                    <a:pt x="446" y="279"/>
                  </a:lnTo>
                  <a:lnTo>
                    <a:pt x="492" y="243"/>
                  </a:lnTo>
                  <a:lnTo>
                    <a:pt x="539" y="209"/>
                  </a:lnTo>
                  <a:lnTo>
                    <a:pt x="589" y="178"/>
                  </a:lnTo>
                  <a:lnTo>
                    <a:pt x="640" y="148"/>
                  </a:lnTo>
                  <a:lnTo>
                    <a:pt x="694" y="121"/>
                  </a:lnTo>
                  <a:lnTo>
                    <a:pt x="747" y="96"/>
                  </a:lnTo>
                  <a:lnTo>
                    <a:pt x="803" y="75"/>
                  </a:lnTo>
                  <a:lnTo>
                    <a:pt x="860" y="55"/>
                  </a:lnTo>
                  <a:lnTo>
                    <a:pt x="918" y="38"/>
                  </a:lnTo>
                  <a:lnTo>
                    <a:pt x="977" y="25"/>
                  </a:lnTo>
                  <a:lnTo>
                    <a:pt x="1038" y="14"/>
                  </a:lnTo>
                  <a:lnTo>
                    <a:pt x="1099" y="6"/>
                  </a:lnTo>
                  <a:lnTo>
                    <a:pt x="1161" y="2"/>
                  </a:lnTo>
                  <a:lnTo>
                    <a:pt x="1224" y="0"/>
                  </a:lnTo>
                  <a:close/>
                  <a:moveTo>
                    <a:pt x="784" y="814"/>
                  </a:moveTo>
                  <a:lnTo>
                    <a:pt x="1664" y="814"/>
                  </a:lnTo>
                  <a:lnTo>
                    <a:pt x="1673" y="815"/>
                  </a:lnTo>
                  <a:lnTo>
                    <a:pt x="1682" y="817"/>
                  </a:lnTo>
                  <a:lnTo>
                    <a:pt x="1689" y="821"/>
                  </a:lnTo>
                  <a:lnTo>
                    <a:pt x="1696" y="827"/>
                  </a:lnTo>
                  <a:lnTo>
                    <a:pt x="1703" y="834"/>
                  </a:lnTo>
                  <a:lnTo>
                    <a:pt x="1707" y="841"/>
                  </a:lnTo>
                  <a:lnTo>
                    <a:pt x="1709" y="850"/>
                  </a:lnTo>
                  <a:lnTo>
                    <a:pt x="1710" y="859"/>
                  </a:lnTo>
                  <a:lnTo>
                    <a:pt x="1710" y="1451"/>
                  </a:lnTo>
                  <a:lnTo>
                    <a:pt x="1709" y="1460"/>
                  </a:lnTo>
                  <a:lnTo>
                    <a:pt x="1707" y="1468"/>
                  </a:lnTo>
                  <a:lnTo>
                    <a:pt x="1703" y="1476"/>
                  </a:lnTo>
                  <a:lnTo>
                    <a:pt x="1696" y="1482"/>
                  </a:lnTo>
                  <a:lnTo>
                    <a:pt x="1689" y="1488"/>
                  </a:lnTo>
                  <a:lnTo>
                    <a:pt x="1682" y="1492"/>
                  </a:lnTo>
                  <a:lnTo>
                    <a:pt x="1673" y="1495"/>
                  </a:lnTo>
                  <a:lnTo>
                    <a:pt x="1664" y="1496"/>
                  </a:lnTo>
                  <a:lnTo>
                    <a:pt x="1347" y="1496"/>
                  </a:lnTo>
                  <a:lnTo>
                    <a:pt x="1347" y="1584"/>
                  </a:lnTo>
                  <a:lnTo>
                    <a:pt x="1422" y="1584"/>
                  </a:lnTo>
                  <a:lnTo>
                    <a:pt x="1429" y="1585"/>
                  </a:lnTo>
                  <a:lnTo>
                    <a:pt x="1435" y="1586"/>
                  </a:lnTo>
                  <a:lnTo>
                    <a:pt x="1441" y="1589"/>
                  </a:lnTo>
                  <a:lnTo>
                    <a:pt x="1446" y="1592"/>
                  </a:lnTo>
                  <a:lnTo>
                    <a:pt x="1450" y="1596"/>
                  </a:lnTo>
                  <a:lnTo>
                    <a:pt x="1454" y="1600"/>
                  </a:lnTo>
                  <a:lnTo>
                    <a:pt x="1456" y="1605"/>
                  </a:lnTo>
                  <a:lnTo>
                    <a:pt x="1456" y="1610"/>
                  </a:lnTo>
                  <a:lnTo>
                    <a:pt x="1456" y="1635"/>
                  </a:lnTo>
                  <a:lnTo>
                    <a:pt x="991" y="1635"/>
                  </a:lnTo>
                  <a:lnTo>
                    <a:pt x="991" y="1610"/>
                  </a:lnTo>
                  <a:lnTo>
                    <a:pt x="992" y="1605"/>
                  </a:lnTo>
                  <a:lnTo>
                    <a:pt x="994" y="1600"/>
                  </a:lnTo>
                  <a:lnTo>
                    <a:pt x="997" y="1596"/>
                  </a:lnTo>
                  <a:lnTo>
                    <a:pt x="1001" y="1592"/>
                  </a:lnTo>
                  <a:lnTo>
                    <a:pt x="1008" y="1589"/>
                  </a:lnTo>
                  <a:lnTo>
                    <a:pt x="1013" y="1586"/>
                  </a:lnTo>
                  <a:lnTo>
                    <a:pt x="1020" y="1585"/>
                  </a:lnTo>
                  <a:lnTo>
                    <a:pt x="1027" y="1584"/>
                  </a:lnTo>
                  <a:lnTo>
                    <a:pt x="1101" y="1584"/>
                  </a:lnTo>
                  <a:lnTo>
                    <a:pt x="1101" y="1496"/>
                  </a:lnTo>
                  <a:lnTo>
                    <a:pt x="784" y="1496"/>
                  </a:lnTo>
                  <a:lnTo>
                    <a:pt x="774" y="1495"/>
                  </a:lnTo>
                  <a:lnTo>
                    <a:pt x="766" y="1492"/>
                  </a:lnTo>
                  <a:lnTo>
                    <a:pt x="758" y="1488"/>
                  </a:lnTo>
                  <a:lnTo>
                    <a:pt x="752" y="1482"/>
                  </a:lnTo>
                  <a:lnTo>
                    <a:pt x="746" y="1476"/>
                  </a:lnTo>
                  <a:lnTo>
                    <a:pt x="742" y="1468"/>
                  </a:lnTo>
                  <a:lnTo>
                    <a:pt x="739" y="1460"/>
                  </a:lnTo>
                  <a:lnTo>
                    <a:pt x="738" y="1451"/>
                  </a:lnTo>
                  <a:lnTo>
                    <a:pt x="738" y="859"/>
                  </a:lnTo>
                  <a:lnTo>
                    <a:pt x="739" y="850"/>
                  </a:lnTo>
                  <a:lnTo>
                    <a:pt x="742" y="841"/>
                  </a:lnTo>
                  <a:lnTo>
                    <a:pt x="746" y="834"/>
                  </a:lnTo>
                  <a:lnTo>
                    <a:pt x="752" y="827"/>
                  </a:lnTo>
                  <a:lnTo>
                    <a:pt x="758" y="821"/>
                  </a:lnTo>
                  <a:lnTo>
                    <a:pt x="766" y="817"/>
                  </a:lnTo>
                  <a:lnTo>
                    <a:pt x="774" y="815"/>
                  </a:lnTo>
                  <a:lnTo>
                    <a:pt x="784" y="814"/>
                  </a:lnTo>
                  <a:close/>
                  <a:moveTo>
                    <a:pt x="788" y="872"/>
                  </a:moveTo>
                  <a:lnTo>
                    <a:pt x="1660" y="872"/>
                  </a:lnTo>
                  <a:lnTo>
                    <a:pt x="1660" y="1437"/>
                  </a:lnTo>
                  <a:lnTo>
                    <a:pt x="788" y="1437"/>
                  </a:lnTo>
                  <a:lnTo>
                    <a:pt x="788" y="872"/>
                  </a:lnTo>
                  <a:close/>
                  <a:moveTo>
                    <a:pt x="1224" y="387"/>
                  </a:moveTo>
                  <a:lnTo>
                    <a:pt x="1267" y="388"/>
                  </a:lnTo>
                  <a:lnTo>
                    <a:pt x="1310" y="391"/>
                  </a:lnTo>
                  <a:lnTo>
                    <a:pt x="1351" y="396"/>
                  </a:lnTo>
                  <a:lnTo>
                    <a:pt x="1393" y="403"/>
                  </a:lnTo>
                  <a:lnTo>
                    <a:pt x="1433" y="414"/>
                  </a:lnTo>
                  <a:lnTo>
                    <a:pt x="1474" y="425"/>
                  </a:lnTo>
                  <a:lnTo>
                    <a:pt x="1512" y="438"/>
                  </a:lnTo>
                  <a:lnTo>
                    <a:pt x="1550" y="453"/>
                  </a:lnTo>
                  <a:lnTo>
                    <a:pt x="1588" y="469"/>
                  </a:lnTo>
                  <a:lnTo>
                    <a:pt x="1624" y="488"/>
                  </a:lnTo>
                  <a:lnTo>
                    <a:pt x="1658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8"/>
                  </a:lnTo>
                  <a:lnTo>
                    <a:pt x="1787" y="604"/>
                  </a:lnTo>
                  <a:lnTo>
                    <a:pt x="1817" y="632"/>
                  </a:lnTo>
                  <a:lnTo>
                    <a:pt x="1844" y="662"/>
                  </a:lnTo>
                  <a:lnTo>
                    <a:pt x="1870" y="692"/>
                  </a:lnTo>
                  <a:lnTo>
                    <a:pt x="1895" y="723"/>
                  </a:lnTo>
                  <a:lnTo>
                    <a:pt x="1918" y="757"/>
                  </a:lnTo>
                  <a:lnTo>
                    <a:pt x="1941" y="790"/>
                  </a:lnTo>
                  <a:lnTo>
                    <a:pt x="1961" y="825"/>
                  </a:lnTo>
                  <a:lnTo>
                    <a:pt x="1979" y="861"/>
                  </a:lnTo>
                  <a:lnTo>
                    <a:pt x="1996" y="899"/>
                  </a:lnTo>
                  <a:lnTo>
                    <a:pt x="2011" y="936"/>
                  </a:lnTo>
                  <a:lnTo>
                    <a:pt x="2024" y="975"/>
                  </a:lnTo>
                  <a:lnTo>
                    <a:pt x="2035" y="1015"/>
                  </a:lnTo>
                  <a:lnTo>
                    <a:pt x="2044" y="1056"/>
                  </a:lnTo>
                  <a:lnTo>
                    <a:pt x="2053" y="1096"/>
                  </a:lnTo>
                  <a:lnTo>
                    <a:pt x="2058" y="1139"/>
                  </a:lnTo>
                  <a:lnTo>
                    <a:pt x="2061" y="1181"/>
                  </a:lnTo>
                  <a:lnTo>
                    <a:pt x="2062" y="1225"/>
                  </a:lnTo>
                  <a:lnTo>
                    <a:pt x="2061" y="1268"/>
                  </a:lnTo>
                  <a:lnTo>
                    <a:pt x="2058" y="1310"/>
                  </a:lnTo>
                  <a:lnTo>
                    <a:pt x="2053" y="1352"/>
                  </a:lnTo>
                  <a:lnTo>
                    <a:pt x="2044" y="1393"/>
                  </a:lnTo>
                  <a:lnTo>
                    <a:pt x="2035" y="1433"/>
                  </a:lnTo>
                  <a:lnTo>
                    <a:pt x="2024" y="1474"/>
                  </a:lnTo>
                  <a:lnTo>
                    <a:pt x="2011" y="1512"/>
                  </a:lnTo>
                  <a:lnTo>
                    <a:pt x="1996" y="1550"/>
                  </a:lnTo>
                  <a:lnTo>
                    <a:pt x="1979" y="1588"/>
                  </a:lnTo>
                  <a:lnTo>
                    <a:pt x="1961" y="1623"/>
                  </a:lnTo>
                  <a:lnTo>
                    <a:pt x="1941" y="1658"/>
                  </a:lnTo>
                  <a:lnTo>
                    <a:pt x="1918" y="1693"/>
                  </a:lnTo>
                  <a:lnTo>
                    <a:pt x="1895" y="1725"/>
                  </a:lnTo>
                  <a:lnTo>
                    <a:pt x="1870" y="1757"/>
                  </a:lnTo>
                  <a:lnTo>
                    <a:pt x="1844" y="1787"/>
                  </a:lnTo>
                  <a:lnTo>
                    <a:pt x="1817" y="1817"/>
                  </a:lnTo>
                  <a:lnTo>
                    <a:pt x="1787" y="1844"/>
                  </a:lnTo>
                  <a:lnTo>
                    <a:pt x="1757" y="1870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8" y="1941"/>
                  </a:lnTo>
                  <a:lnTo>
                    <a:pt x="1624" y="1961"/>
                  </a:lnTo>
                  <a:lnTo>
                    <a:pt x="1588" y="1979"/>
                  </a:lnTo>
                  <a:lnTo>
                    <a:pt x="1550" y="1996"/>
                  </a:lnTo>
                  <a:lnTo>
                    <a:pt x="1512" y="2011"/>
                  </a:lnTo>
                  <a:lnTo>
                    <a:pt x="1474" y="2024"/>
                  </a:lnTo>
                  <a:lnTo>
                    <a:pt x="1433" y="2036"/>
                  </a:lnTo>
                  <a:lnTo>
                    <a:pt x="1393" y="2045"/>
                  </a:lnTo>
                  <a:lnTo>
                    <a:pt x="1351" y="2053"/>
                  </a:lnTo>
                  <a:lnTo>
                    <a:pt x="1310" y="2058"/>
                  </a:lnTo>
                  <a:lnTo>
                    <a:pt x="1267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9" y="2058"/>
                  </a:lnTo>
                  <a:lnTo>
                    <a:pt x="1096" y="2053"/>
                  </a:lnTo>
                  <a:lnTo>
                    <a:pt x="1055" y="2045"/>
                  </a:lnTo>
                  <a:lnTo>
                    <a:pt x="1015" y="2036"/>
                  </a:lnTo>
                  <a:lnTo>
                    <a:pt x="975" y="2024"/>
                  </a:lnTo>
                  <a:lnTo>
                    <a:pt x="936" y="2011"/>
                  </a:lnTo>
                  <a:lnTo>
                    <a:pt x="899" y="1996"/>
                  </a:lnTo>
                  <a:lnTo>
                    <a:pt x="861" y="1979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0"/>
                  </a:lnTo>
                  <a:lnTo>
                    <a:pt x="662" y="1844"/>
                  </a:lnTo>
                  <a:lnTo>
                    <a:pt x="632" y="1817"/>
                  </a:lnTo>
                  <a:lnTo>
                    <a:pt x="604" y="1787"/>
                  </a:lnTo>
                  <a:lnTo>
                    <a:pt x="578" y="1757"/>
                  </a:lnTo>
                  <a:lnTo>
                    <a:pt x="553" y="1725"/>
                  </a:lnTo>
                  <a:lnTo>
                    <a:pt x="529" y="1693"/>
                  </a:lnTo>
                  <a:lnTo>
                    <a:pt x="508" y="1658"/>
                  </a:lnTo>
                  <a:lnTo>
                    <a:pt x="488" y="1623"/>
                  </a:lnTo>
                  <a:lnTo>
                    <a:pt x="469" y="1588"/>
                  </a:lnTo>
                  <a:lnTo>
                    <a:pt x="453" y="1550"/>
                  </a:lnTo>
                  <a:lnTo>
                    <a:pt x="438" y="1512"/>
                  </a:lnTo>
                  <a:lnTo>
                    <a:pt x="424" y="1474"/>
                  </a:lnTo>
                  <a:lnTo>
                    <a:pt x="413" y="1433"/>
                  </a:lnTo>
                  <a:lnTo>
                    <a:pt x="403" y="1393"/>
                  </a:lnTo>
                  <a:lnTo>
                    <a:pt x="396" y="1352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6" y="1225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6"/>
                  </a:lnTo>
                  <a:lnTo>
                    <a:pt x="403" y="1056"/>
                  </a:lnTo>
                  <a:lnTo>
                    <a:pt x="413" y="1015"/>
                  </a:lnTo>
                  <a:lnTo>
                    <a:pt x="424" y="975"/>
                  </a:lnTo>
                  <a:lnTo>
                    <a:pt x="438" y="936"/>
                  </a:lnTo>
                  <a:lnTo>
                    <a:pt x="453" y="899"/>
                  </a:lnTo>
                  <a:lnTo>
                    <a:pt x="469" y="861"/>
                  </a:lnTo>
                  <a:lnTo>
                    <a:pt x="488" y="825"/>
                  </a:lnTo>
                  <a:lnTo>
                    <a:pt x="508" y="790"/>
                  </a:lnTo>
                  <a:lnTo>
                    <a:pt x="529" y="757"/>
                  </a:lnTo>
                  <a:lnTo>
                    <a:pt x="553" y="723"/>
                  </a:lnTo>
                  <a:lnTo>
                    <a:pt x="578" y="692"/>
                  </a:lnTo>
                  <a:lnTo>
                    <a:pt x="604" y="662"/>
                  </a:lnTo>
                  <a:lnTo>
                    <a:pt x="632" y="632"/>
                  </a:lnTo>
                  <a:lnTo>
                    <a:pt x="662" y="604"/>
                  </a:lnTo>
                  <a:lnTo>
                    <a:pt x="692" y="578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69"/>
                  </a:lnTo>
                  <a:lnTo>
                    <a:pt x="899" y="453"/>
                  </a:lnTo>
                  <a:lnTo>
                    <a:pt x="936" y="438"/>
                  </a:lnTo>
                  <a:lnTo>
                    <a:pt x="975" y="425"/>
                  </a:lnTo>
                  <a:lnTo>
                    <a:pt x="1015" y="414"/>
                  </a:lnTo>
                  <a:lnTo>
                    <a:pt x="1055" y="403"/>
                  </a:lnTo>
                  <a:lnTo>
                    <a:pt x="1096" y="396"/>
                  </a:lnTo>
                  <a:lnTo>
                    <a:pt x="1139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PA_任意多边形 10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716698" y="6368480"/>
              <a:ext cx="388300" cy="388300"/>
            </a:xfrm>
            <a:custGeom>
              <a:avLst/>
              <a:gdLst>
                <a:gd name="T0" fmla="*/ 1588 w 2449"/>
                <a:gd name="T1" fmla="*/ 55 h 2449"/>
                <a:gd name="T2" fmla="*/ 1957 w 2449"/>
                <a:gd name="T3" fmla="*/ 244 h 2449"/>
                <a:gd name="T4" fmla="*/ 2240 w 2449"/>
                <a:gd name="T5" fmla="*/ 541 h 2449"/>
                <a:gd name="T6" fmla="*/ 2410 w 2449"/>
                <a:gd name="T7" fmla="*/ 919 h 2449"/>
                <a:gd name="T8" fmla="*/ 2443 w 2449"/>
                <a:gd name="T9" fmla="*/ 1349 h 2449"/>
                <a:gd name="T10" fmla="*/ 2328 w 2449"/>
                <a:gd name="T11" fmla="*/ 1755 h 2449"/>
                <a:gd name="T12" fmla="*/ 2090 w 2449"/>
                <a:gd name="T13" fmla="*/ 2090 h 2449"/>
                <a:gd name="T14" fmla="*/ 1755 w 2449"/>
                <a:gd name="T15" fmla="*/ 2328 h 2449"/>
                <a:gd name="T16" fmla="*/ 1349 w 2449"/>
                <a:gd name="T17" fmla="*/ 2443 h 2449"/>
                <a:gd name="T18" fmla="*/ 919 w 2449"/>
                <a:gd name="T19" fmla="*/ 2411 h 2449"/>
                <a:gd name="T20" fmla="*/ 540 w 2449"/>
                <a:gd name="T21" fmla="*/ 2240 h 2449"/>
                <a:gd name="T22" fmla="*/ 243 w 2449"/>
                <a:gd name="T23" fmla="*/ 1957 h 2449"/>
                <a:gd name="T24" fmla="*/ 55 w 2449"/>
                <a:gd name="T25" fmla="*/ 1589 h 2449"/>
                <a:gd name="T26" fmla="*/ 2 w 2449"/>
                <a:gd name="T27" fmla="*/ 1162 h 2449"/>
                <a:gd name="T28" fmla="*/ 96 w 2449"/>
                <a:gd name="T29" fmla="*/ 748 h 2449"/>
                <a:gd name="T30" fmla="*/ 318 w 2449"/>
                <a:gd name="T31" fmla="*/ 401 h 2449"/>
                <a:gd name="T32" fmla="*/ 641 w 2449"/>
                <a:gd name="T33" fmla="*/ 148 h 2449"/>
                <a:gd name="T34" fmla="*/ 1038 w 2449"/>
                <a:gd name="T35" fmla="*/ 14 h 2449"/>
                <a:gd name="T36" fmla="*/ 1501 w 2449"/>
                <a:gd name="T37" fmla="*/ 759 h 2449"/>
                <a:gd name="T38" fmla="*/ 1521 w 2449"/>
                <a:gd name="T39" fmla="*/ 797 h 2449"/>
                <a:gd name="T40" fmla="*/ 1487 w 2449"/>
                <a:gd name="T41" fmla="*/ 824 h 2449"/>
                <a:gd name="T42" fmla="*/ 930 w 2449"/>
                <a:gd name="T43" fmla="*/ 804 h 2449"/>
                <a:gd name="T44" fmla="*/ 942 w 2449"/>
                <a:gd name="T45" fmla="*/ 762 h 2449"/>
                <a:gd name="T46" fmla="*/ 1501 w 2449"/>
                <a:gd name="T47" fmla="*/ 1628 h 2449"/>
                <a:gd name="T48" fmla="*/ 1521 w 2449"/>
                <a:gd name="T49" fmla="*/ 1665 h 2449"/>
                <a:gd name="T50" fmla="*/ 1487 w 2449"/>
                <a:gd name="T51" fmla="*/ 1692 h 2449"/>
                <a:gd name="T52" fmla="*/ 930 w 2449"/>
                <a:gd name="T53" fmla="*/ 1672 h 2449"/>
                <a:gd name="T54" fmla="*/ 942 w 2449"/>
                <a:gd name="T55" fmla="*/ 1631 h 2449"/>
                <a:gd name="T56" fmla="*/ 1443 w 2449"/>
                <a:gd name="T57" fmla="*/ 915 h 2449"/>
                <a:gd name="T58" fmla="*/ 1402 w 2449"/>
                <a:gd name="T59" fmla="*/ 1054 h 2449"/>
                <a:gd name="T60" fmla="*/ 1338 w 2449"/>
                <a:gd name="T61" fmla="*/ 1151 h 2449"/>
                <a:gd name="T62" fmla="*/ 1303 w 2449"/>
                <a:gd name="T63" fmla="*/ 1224 h 2449"/>
                <a:gd name="T64" fmla="*/ 1343 w 2449"/>
                <a:gd name="T65" fmla="*/ 1303 h 2449"/>
                <a:gd name="T66" fmla="*/ 1405 w 2449"/>
                <a:gd name="T67" fmla="*/ 1402 h 2449"/>
                <a:gd name="T68" fmla="*/ 1444 w 2449"/>
                <a:gd name="T69" fmla="*/ 1536 h 2449"/>
                <a:gd name="T70" fmla="*/ 998 w 2449"/>
                <a:gd name="T71" fmla="*/ 1534 h 2449"/>
                <a:gd name="T72" fmla="*/ 1040 w 2449"/>
                <a:gd name="T73" fmla="*/ 1397 h 2449"/>
                <a:gd name="T74" fmla="*/ 1102 w 2449"/>
                <a:gd name="T75" fmla="*/ 1300 h 2449"/>
                <a:gd name="T76" fmla="*/ 1135 w 2449"/>
                <a:gd name="T77" fmla="*/ 1253 h 2449"/>
                <a:gd name="T78" fmla="*/ 1136 w 2449"/>
                <a:gd name="T79" fmla="*/ 1203 h 2449"/>
                <a:gd name="T80" fmla="*/ 1099 w 2449"/>
                <a:gd name="T81" fmla="*/ 1145 h 2449"/>
                <a:gd name="T82" fmla="*/ 1033 w 2449"/>
                <a:gd name="T83" fmla="*/ 1038 h 2449"/>
                <a:gd name="T84" fmla="*/ 995 w 2449"/>
                <a:gd name="T85" fmla="*/ 893 h 2449"/>
                <a:gd name="T86" fmla="*/ 1352 w 2449"/>
                <a:gd name="T87" fmla="*/ 396 h 2449"/>
                <a:gd name="T88" fmla="*/ 1624 w 2449"/>
                <a:gd name="T89" fmla="*/ 488 h 2449"/>
                <a:gd name="T90" fmla="*/ 1845 w 2449"/>
                <a:gd name="T91" fmla="*/ 662 h 2449"/>
                <a:gd name="T92" fmla="*/ 1996 w 2449"/>
                <a:gd name="T93" fmla="*/ 899 h 2449"/>
                <a:gd name="T94" fmla="*/ 2060 w 2449"/>
                <a:gd name="T95" fmla="*/ 1181 h 2449"/>
                <a:gd name="T96" fmla="*/ 2024 w 2449"/>
                <a:gd name="T97" fmla="*/ 1474 h 2449"/>
                <a:gd name="T98" fmla="*/ 1896 w 2449"/>
                <a:gd name="T99" fmla="*/ 1726 h 2449"/>
                <a:gd name="T100" fmla="*/ 1692 w 2449"/>
                <a:gd name="T101" fmla="*/ 1919 h 2449"/>
                <a:gd name="T102" fmla="*/ 1434 w 2449"/>
                <a:gd name="T103" fmla="*/ 2035 h 2449"/>
                <a:gd name="T104" fmla="*/ 1138 w 2449"/>
                <a:gd name="T105" fmla="*/ 2058 h 2449"/>
                <a:gd name="T106" fmla="*/ 861 w 2449"/>
                <a:gd name="T107" fmla="*/ 1980 h 2449"/>
                <a:gd name="T108" fmla="*/ 632 w 2449"/>
                <a:gd name="T109" fmla="*/ 1817 h 2449"/>
                <a:gd name="T110" fmla="*/ 470 w 2449"/>
                <a:gd name="T111" fmla="*/ 1588 h 2449"/>
                <a:gd name="T112" fmla="*/ 391 w 2449"/>
                <a:gd name="T113" fmla="*/ 1310 h 2449"/>
                <a:gd name="T114" fmla="*/ 413 w 2449"/>
                <a:gd name="T115" fmla="*/ 1016 h 2449"/>
                <a:gd name="T116" fmla="*/ 530 w 2449"/>
                <a:gd name="T117" fmla="*/ 756 h 2449"/>
                <a:gd name="T118" fmla="*/ 723 w 2449"/>
                <a:gd name="T119" fmla="*/ 554 h 2449"/>
                <a:gd name="T120" fmla="*/ 975 w 2449"/>
                <a:gd name="T121" fmla="*/ 425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9" h="2449">
                  <a:moveTo>
                    <a:pt x="1224" y="0"/>
                  </a:moveTo>
                  <a:lnTo>
                    <a:pt x="1288" y="2"/>
                  </a:lnTo>
                  <a:lnTo>
                    <a:pt x="1349" y="7"/>
                  </a:lnTo>
                  <a:lnTo>
                    <a:pt x="1411" y="14"/>
                  </a:lnTo>
                  <a:lnTo>
                    <a:pt x="1471" y="25"/>
                  </a:lnTo>
                  <a:lnTo>
                    <a:pt x="1530" y="39"/>
                  </a:lnTo>
                  <a:lnTo>
                    <a:pt x="1588" y="55"/>
                  </a:lnTo>
                  <a:lnTo>
                    <a:pt x="1645" y="74"/>
                  </a:lnTo>
                  <a:lnTo>
                    <a:pt x="1701" y="97"/>
                  </a:lnTo>
                  <a:lnTo>
                    <a:pt x="1755" y="121"/>
                  </a:lnTo>
                  <a:lnTo>
                    <a:pt x="1808" y="148"/>
                  </a:lnTo>
                  <a:lnTo>
                    <a:pt x="1860" y="177"/>
                  </a:lnTo>
                  <a:lnTo>
                    <a:pt x="1909" y="210"/>
                  </a:lnTo>
                  <a:lnTo>
                    <a:pt x="1957" y="244"/>
                  </a:lnTo>
                  <a:lnTo>
                    <a:pt x="2003" y="280"/>
                  </a:lnTo>
                  <a:lnTo>
                    <a:pt x="2047" y="319"/>
                  </a:lnTo>
                  <a:lnTo>
                    <a:pt x="2090" y="359"/>
                  </a:lnTo>
                  <a:lnTo>
                    <a:pt x="2131" y="401"/>
                  </a:lnTo>
                  <a:lnTo>
                    <a:pt x="2169" y="446"/>
                  </a:lnTo>
                  <a:lnTo>
                    <a:pt x="2206" y="492"/>
                  </a:lnTo>
                  <a:lnTo>
                    <a:pt x="2240" y="541"/>
                  </a:lnTo>
                  <a:lnTo>
                    <a:pt x="2271" y="590"/>
                  </a:lnTo>
                  <a:lnTo>
                    <a:pt x="2300" y="641"/>
                  </a:lnTo>
                  <a:lnTo>
                    <a:pt x="2328" y="694"/>
                  </a:lnTo>
                  <a:lnTo>
                    <a:pt x="2353" y="748"/>
                  </a:lnTo>
                  <a:lnTo>
                    <a:pt x="2374" y="804"/>
                  </a:lnTo>
                  <a:lnTo>
                    <a:pt x="2393" y="860"/>
                  </a:lnTo>
                  <a:lnTo>
                    <a:pt x="2410" y="919"/>
                  </a:lnTo>
                  <a:lnTo>
                    <a:pt x="2424" y="978"/>
                  </a:lnTo>
                  <a:lnTo>
                    <a:pt x="2435" y="1038"/>
                  </a:lnTo>
                  <a:lnTo>
                    <a:pt x="2443" y="1099"/>
                  </a:lnTo>
                  <a:lnTo>
                    <a:pt x="2447" y="1162"/>
                  </a:lnTo>
                  <a:lnTo>
                    <a:pt x="2449" y="1224"/>
                  </a:lnTo>
                  <a:lnTo>
                    <a:pt x="2447" y="1288"/>
                  </a:lnTo>
                  <a:lnTo>
                    <a:pt x="2443" y="1349"/>
                  </a:lnTo>
                  <a:lnTo>
                    <a:pt x="2435" y="1411"/>
                  </a:lnTo>
                  <a:lnTo>
                    <a:pt x="2424" y="1472"/>
                  </a:lnTo>
                  <a:lnTo>
                    <a:pt x="2410" y="1530"/>
                  </a:lnTo>
                  <a:lnTo>
                    <a:pt x="2393" y="1589"/>
                  </a:lnTo>
                  <a:lnTo>
                    <a:pt x="2374" y="1645"/>
                  </a:lnTo>
                  <a:lnTo>
                    <a:pt x="2353" y="1701"/>
                  </a:lnTo>
                  <a:lnTo>
                    <a:pt x="2328" y="1755"/>
                  </a:lnTo>
                  <a:lnTo>
                    <a:pt x="2300" y="1807"/>
                  </a:lnTo>
                  <a:lnTo>
                    <a:pt x="2271" y="1859"/>
                  </a:lnTo>
                  <a:lnTo>
                    <a:pt x="2240" y="1909"/>
                  </a:lnTo>
                  <a:lnTo>
                    <a:pt x="2206" y="1957"/>
                  </a:lnTo>
                  <a:lnTo>
                    <a:pt x="2169" y="2003"/>
                  </a:lnTo>
                  <a:lnTo>
                    <a:pt x="2131" y="2048"/>
                  </a:lnTo>
                  <a:lnTo>
                    <a:pt x="2090" y="2090"/>
                  </a:lnTo>
                  <a:lnTo>
                    <a:pt x="2047" y="2130"/>
                  </a:lnTo>
                  <a:lnTo>
                    <a:pt x="2003" y="2170"/>
                  </a:lnTo>
                  <a:lnTo>
                    <a:pt x="1957" y="2206"/>
                  </a:lnTo>
                  <a:lnTo>
                    <a:pt x="1909" y="2240"/>
                  </a:lnTo>
                  <a:lnTo>
                    <a:pt x="1860" y="2271"/>
                  </a:lnTo>
                  <a:lnTo>
                    <a:pt x="1808" y="2301"/>
                  </a:lnTo>
                  <a:lnTo>
                    <a:pt x="1755" y="2328"/>
                  </a:lnTo>
                  <a:lnTo>
                    <a:pt x="1701" y="2353"/>
                  </a:lnTo>
                  <a:lnTo>
                    <a:pt x="1645" y="2374"/>
                  </a:lnTo>
                  <a:lnTo>
                    <a:pt x="1588" y="2394"/>
                  </a:lnTo>
                  <a:lnTo>
                    <a:pt x="1530" y="2411"/>
                  </a:lnTo>
                  <a:lnTo>
                    <a:pt x="1471" y="2424"/>
                  </a:lnTo>
                  <a:lnTo>
                    <a:pt x="1411" y="2435"/>
                  </a:lnTo>
                  <a:lnTo>
                    <a:pt x="1349" y="2443"/>
                  </a:lnTo>
                  <a:lnTo>
                    <a:pt x="1288" y="2447"/>
                  </a:lnTo>
                  <a:lnTo>
                    <a:pt x="1224" y="2449"/>
                  </a:lnTo>
                  <a:lnTo>
                    <a:pt x="1162" y="2447"/>
                  </a:lnTo>
                  <a:lnTo>
                    <a:pt x="1099" y="2443"/>
                  </a:lnTo>
                  <a:lnTo>
                    <a:pt x="1038" y="2435"/>
                  </a:lnTo>
                  <a:lnTo>
                    <a:pt x="978" y="2424"/>
                  </a:lnTo>
                  <a:lnTo>
                    <a:pt x="919" y="2411"/>
                  </a:lnTo>
                  <a:lnTo>
                    <a:pt x="860" y="2394"/>
                  </a:lnTo>
                  <a:lnTo>
                    <a:pt x="804" y="2374"/>
                  </a:lnTo>
                  <a:lnTo>
                    <a:pt x="748" y="2353"/>
                  </a:lnTo>
                  <a:lnTo>
                    <a:pt x="694" y="2328"/>
                  </a:lnTo>
                  <a:lnTo>
                    <a:pt x="641" y="2301"/>
                  </a:lnTo>
                  <a:lnTo>
                    <a:pt x="590" y="2271"/>
                  </a:lnTo>
                  <a:lnTo>
                    <a:pt x="540" y="2240"/>
                  </a:lnTo>
                  <a:lnTo>
                    <a:pt x="492" y="2206"/>
                  </a:lnTo>
                  <a:lnTo>
                    <a:pt x="445" y="2170"/>
                  </a:lnTo>
                  <a:lnTo>
                    <a:pt x="401" y="2130"/>
                  </a:lnTo>
                  <a:lnTo>
                    <a:pt x="359" y="2090"/>
                  </a:lnTo>
                  <a:lnTo>
                    <a:pt x="318" y="2048"/>
                  </a:lnTo>
                  <a:lnTo>
                    <a:pt x="280" y="2003"/>
                  </a:lnTo>
                  <a:lnTo>
                    <a:pt x="243" y="1957"/>
                  </a:lnTo>
                  <a:lnTo>
                    <a:pt x="209" y="1909"/>
                  </a:lnTo>
                  <a:lnTo>
                    <a:pt x="177" y="1859"/>
                  </a:lnTo>
                  <a:lnTo>
                    <a:pt x="148" y="1807"/>
                  </a:lnTo>
                  <a:lnTo>
                    <a:pt x="121" y="1755"/>
                  </a:lnTo>
                  <a:lnTo>
                    <a:pt x="96" y="1701"/>
                  </a:lnTo>
                  <a:lnTo>
                    <a:pt x="74" y="1645"/>
                  </a:lnTo>
                  <a:lnTo>
                    <a:pt x="55" y="1589"/>
                  </a:lnTo>
                  <a:lnTo>
                    <a:pt x="39" y="1530"/>
                  </a:lnTo>
                  <a:lnTo>
                    <a:pt x="25" y="1472"/>
                  </a:lnTo>
                  <a:lnTo>
                    <a:pt x="14" y="1411"/>
                  </a:lnTo>
                  <a:lnTo>
                    <a:pt x="7" y="1349"/>
                  </a:lnTo>
                  <a:lnTo>
                    <a:pt x="2" y="1288"/>
                  </a:lnTo>
                  <a:lnTo>
                    <a:pt x="0" y="1224"/>
                  </a:lnTo>
                  <a:lnTo>
                    <a:pt x="2" y="1162"/>
                  </a:lnTo>
                  <a:lnTo>
                    <a:pt x="7" y="1099"/>
                  </a:lnTo>
                  <a:lnTo>
                    <a:pt x="14" y="1038"/>
                  </a:lnTo>
                  <a:lnTo>
                    <a:pt x="25" y="978"/>
                  </a:lnTo>
                  <a:lnTo>
                    <a:pt x="39" y="919"/>
                  </a:lnTo>
                  <a:lnTo>
                    <a:pt x="55" y="860"/>
                  </a:lnTo>
                  <a:lnTo>
                    <a:pt x="74" y="804"/>
                  </a:lnTo>
                  <a:lnTo>
                    <a:pt x="96" y="748"/>
                  </a:lnTo>
                  <a:lnTo>
                    <a:pt x="121" y="694"/>
                  </a:lnTo>
                  <a:lnTo>
                    <a:pt x="148" y="641"/>
                  </a:lnTo>
                  <a:lnTo>
                    <a:pt x="177" y="590"/>
                  </a:lnTo>
                  <a:lnTo>
                    <a:pt x="209" y="541"/>
                  </a:lnTo>
                  <a:lnTo>
                    <a:pt x="243" y="492"/>
                  </a:lnTo>
                  <a:lnTo>
                    <a:pt x="280" y="446"/>
                  </a:lnTo>
                  <a:lnTo>
                    <a:pt x="318" y="401"/>
                  </a:lnTo>
                  <a:lnTo>
                    <a:pt x="359" y="359"/>
                  </a:lnTo>
                  <a:lnTo>
                    <a:pt x="401" y="319"/>
                  </a:lnTo>
                  <a:lnTo>
                    <a:pt x="445" y="280"/>
                  </a:lnTo>
                  <a:lnTo>
                    <a:pt x="492" y="244"/>
                  </a:lnTo>
                  <a:lnTo>
                    <a:pt x="540" y="210"/>
                  </a:lnTo>
                  <a:lnTo>
                    <a:pt x="590" y="177"/>
                  </a:lnTo>
                  <a:lnTo>
                    <a:pt x="641" y="148"/>
                  </a:lnTo>
                  <a:lnTo>
                    <a:pt x="694" y="121"/>
                  </a:lnTo>
                  <a:lnTo>
                    <a:pt x="748" y="97"/>
                  </a:lnTo>
                  <a:lnTo>
                    <a:pt x="804" y="74"/>
                  </a:lnTo>
                  <a:lnTo>
                    <a:pt x="860" y="55"/>
                  </a:lnTo>
                  <a:lnTo>
                    <a:pt x="919" y="39"/>
                  </a:lnTo>
                  <a:lnTo>
                    <a:pt x="978" y="25"/>
                  </a:lnTo>
                  <a:lnTo>
                    <a:pt x="1038" y="14"/>
                  </a:lnTo>
                  <a:lnTo>
                    <a:pt x="1099" y="7"/>
                  </a:lnTo>
                  <a:lnTo>
                    <a:pt x="1162" y="2"/>
                  </a:lnTo>
                  <a:lnTo>
                    <a:pt x="1224" y="0"/>
                  </a:lnTo>
                  <a:close/>
                  <a:moveTo>
                    <a:pt x="961" y="756"/>
                  </a:moveTo>
                  <a:lnTo>
                    <a:pt x="1487" y="756"/>
                  </a:lnTo>
                  <a:lnTo>
                    <a:pt x="1494" y="757"/>
                  </a:lnTo>
                  <a:lnTo>
                    <a:pt x="1501" y="759"/>
                  </a:lnTo>
                  <a:lnTo>
                    <a:pt x="1507" y="762"/>
                  </a:lnTo>
                  <a:lnTo>
                    <a:pt x="1512" y="766"/>
                  </a:lnTo>
                  <a:lnTo>
                    <a:pt x="1516" y="772"/>
                  </a:lnTo>
                  <a:lnTo>
                    <a:pt x="1519" y="778"/>
                  </a:lnTo>
                  <a:lnTo>
                    <a:pt x="1521" y="784"/>
                  </a:lnTo>
                  <a:lnTo>
                    <a:pt x="1522" y="791"/>
                  </a:lnTo>
                  <a:lnTo>
                    <a:pt x="1521" y="797"/>
                  </a:lnTo>
                  <a:lnTo>
                    <a:pt x="1519" y="804"/>
                  </a:lnTo>
                  <a:lnTo>
                    <a:pt x="1516" y="809"/>
                  </a:lnTo>
                  <a:lnTo>
                    <a:pt x="1512" y="814"/>
                  </a:lnTo>
                  <a:lnTo>
                    <a:pt x="1507" y="818"/>
                  </a:lnTo>
                  <a:lnTo>
                    <a:pt x="1501" y="822"/>
                  </a:lnTo>
                  <a:lnTo>
                    <a:pt x="1494" y="823"/>
                  </a:lnTo>
                  <a:lnTo>
                    <a:pt x="1487" y="824"/>
                  </a:lnTo>
                  <a:lnTo>
                    <a:pt x="961" y="824"/>
                  </a:lnTo>
                  <a:lnTo>
                    <a:pt x="954" y="823"/>
                  </a:lnTo>
                  <a:lnTo>
                    <a:pt x="948" y="822"/>
                  </a:lnTo>
                  <a:lnTo>
                    <a:pt x="942" y="818"/>
                  </a:lnTo>
                  <a:lnTo>
                    <a:pt x="938" y="814"/>
                  </a:lnTo>
                  <a:lnTo>
                    <a:pt x="933" y="809"/>
                  </a:lnTo>
                  <a:lnTo>
                    <a:pt x="930" y="804"/>
                  </a:lnTo>
                  <a:lnTo>
                    <a:pt x="928" y="797"/>
                  </a:lnTo>
                  <a:lnTo>
                    <a:pt x="928" y="791"/>
                  </a:lnTo>
                  <a:lnTo>
                    <a:pt x="928" y="784"/>
                  </a:lnTo>
                  <a:lnTo>
                    <a:pt x="930" y="778"/>
                  </a:lnTo>
                  <a:lnTo>
                    <a:pt x="933" y="772"/>
                  </a:lnTo>
                  <a:lnTo>
                    <a:pt x="938" y="766"/>
                  </a:lnTo>
                  <a:lnTo>
                    <a:pt x="942" y="762"/>
                  </a:lnTo>
                  <a:lnTo>
                    <a:pt x="948" y="759"/>
                  </a:lnTo>
                  <a:lnTo>
                    <a:pt x="954" y="757"/>
                  </a:lnTo>
                  <a:lnTo>
                    <a:pt x="961" y="756"/>
                  </a:lnTo>
                  <a:close/>
                  <a:moveTo>
                    <a:pt x="961" y="1625"/>
                  </a:moveTo>
                  <a:lnTo>
                    <a:pt x="1487" y="1625"/>
                  </a:lnTo>
                  <a:lnTo>
                    <a:pt x="1494" y="1626"/>
                  </a:lnTo>
                  <a:lnTo>
                    <a:pt x="1501" y="1628"/>
                  </a:lnTo>
                  <a:lnTo>
                    <a:pt x="1507" y="1631"/>
                  </a:lnTo>
                  <a:lnTo>
                    <a:pt x="1512" y="1635"/>
                  </a:lnTo>
                  <a:lnTo>
                    <a:pt x="1516" y="1640"/>
                  </a:lnTo>
                  <a:lnTo>
                    <a:pt x="1519" y="1646"/>
                  </a:lnTo>
                  <a:lnTo>
                    <a:pt x="1521" y="1652"/>
                  </a:lnTo>
                  <a:lnTo>
                    <a:pt x="1522" y="1659"/>
                  </a:lnTo>
                  <a:lnTo>
                    <a:pt x="1521" y="1665"/>
                  </a:lnTo>
                  <a:lnTo>
                    <a:pt x="1519" y="1672"/>
                  </a:lnTo>
                  <a:lnTo>
                    <a:pt x="1516" y="1677"/>
                  </a:lnTo>
                  <a:lnTo>
                    <a:pt x="1512" y="1682"/>
                  </a:lnTo>
                  <a:lnTo>
                    <a:pt x="1507" y="1686"/>
                  </a:lnTo>
                  <a:lnTo>
                    <a:pt x="1501" y="1689"/>
                  </a:lnTo>
                  <a:lnTo>
                    <a:pt x="1494" y="1691"/>
                  </a:lnTo>
                  <a:lnTo>
                    <a:pt x="1487" y="1692"/>
                  </a:lnTo>
                  <a:lnTo>
                    <a:pt x="961" y="1692"/>
                  </a:lnTo>
                  <a:lnTo>
                    <a:pt x="954" y="1691"/>
                  </a:lnTo>
                  <a:lnTo>
                    <a:pt x="948" y="1689"/>
                  </a:lnTo>
                  <a:lnTo>
                    <a:pt x="942" y="1686"/>
                  </a:lnTo>
                  <a:lnTo>
                    <a:pt x="938" y="1682"/>
                  </a:lnTo>
                  <a:lnTo>
                    <a:pt x="933" y="1677"/>
                  </a:lnTo>
                  <a:lnTo>
                    <a:pt x="930" y="1672"/>
                  </a:lnTo>
                  <a:lnTo>
                    <a:pt x="928" y="1665"/>
                  </a:lnTo>
                  <a:lnTo>
                    <a:pt x="928" y="1659"/>
                  </a:lnTo>
                  <a:lnTo>
                    <a:pt x="928" y="1652"/>
                  </a:lnTo>
                  <a:lnTo>
                    <a:pt x="930" y="1646"/>
                  </a:lnTo>
                  <a:lnTo>
                    <a:pt x="933" y="1640"/>
                  </a:lnTo>
                  <a:lnTo>
                    <a:pt x="938" y="1635"/>
                  </a:lnTo>
                  <a:lnTo>
                    <a:pt x="942" y="1631"/>
                  </a:lnTo>
                  <a:lnTo>
                    <a:pt x="948" y="1628"/>
                  </a:lnTo>
                  <a:lnTo>
                    <a:pt x="954" y="1626"/>
                  </a:lnTo>
                  <a:lnTo>
                    <a:pt x="961" y="1625"/>
                  </a:lnTo>
                  <a:close/>
                  <a:moveTo>
                    <a:pt x="1452" y="846"/>
                  </a:moveTo>
                  <a:lnTo>
                    <a:pt x="1450" y="869"/>
                  </a:lnTo>
                  <a:lnTo>
                    <a:pt x="1447" y="893"/>
                  </a:lnTo>
                  <a:lnTo>
                    <a:pt x="1443" y="915"/>
                  </a:lnTo>
                  <a:lnTo>
                    <a:pt x="1439" y="936"/>
                  </a:lnTo>
                  <a:lnTo>
                    <a:pt x="1435" y="957"/>
                  </a:lnTo>
                  <a:lnTo>
                    <a:pt x="1429" y="978"/>
                  </a:lnTo>
                  <a:lnTo>
                    <a:pt x="1423" y="998"/>
                  </a:lnTo>
                  <a:lnTo>
                    <a:pt x="1417" y="1018"/>
                  </a:lnTo>
                  <a:lnTo>
                    <a:pt x="1410" y="1036"/>
                  </a:lnTo>
                  <a:lnTo>
                    <a:pt x="1402" y="1054"/>
                  </a:lnTo>
                  <a:lnTo>
                    <a:pt x="1394" y="1071"/>
                  </a:lnTo>
                  <a:lnTo>
                    <a:pt x="1385" y="1087"/>
                  </a:lnTo>
                  <a:lnTo>
                    <a:pt x="1375" y="1102"/>
                  </a:lnTo>
                  <a:lnTo>
                    <a:pt x="1365" y="1116"/>
                  </a:lnTo>
                  <a:lnTo>
                    <a:pt x="1355" y="1130"/>
                  </a:lnTo>
                  <a:lnTo>
                    <a:pt x="1345" y="1143"/>
                  </a:lnTo>
                  <a:lnTo>
                    <a:pt x="1338" y="1151"/>
                  </a:lnTo>
                  <a:lnTo>
                    <a:pt x="1331" y="1158"/>
                  </a:lnTo>
                  <a:lnTo>
                    <a:pt x="1324" y="1166"/>
                  </a:lnTo>
                  <a:lnTo>
                    <a:pt x="1318" y="1174"/>
                  </a:lnTo>
                  <a:lnTo>
                    <a:pt x="1312" y="1185"/>
                  </a:lnTo>
                  <a:lnTo>
                    <a:pt x="1307" y="1198"/>
                  </a:lnTo>
                  <a:lnTo>
                    <a:pt x="1304" y="1210"/>
                  </a:lnTo>
                  <a:lnTo>
                    <a:pt x="1303" y="1224"/>
                  </a:lnTo>
                  <a:lnTo>
                    <a:pt x="1304" y="1237"/>
                  </a:lnTo>
                  <a:lnTo>
                    <a:pt x="1307" y="1249"/>
                  </a:lnTo>
                  <a:lnTo>
                    <a:pt x="1311" y="1261"/>
                  </a:lnTo>
                  <a:lnTo>
                    <a:pt x="1316" y="1271"/>
                  </a:lnTo>
                  <a:lnTo>
                    <a:pt x="1324" y="1283"/>
                  </a:lnTo>
                  <a:lnTo>
                    <a:pt x="1333" y="1293"/>
                  </a:lnTo>
                  <a:lnTo>
                    <a:pt x="1343" y="1303"/>
                  </a:lnTo>
                  <a:lnTo>
                    <a:pt x="1352" y="1313"/>
                  </a:lnTo>
                  <a:lnTo>
                    <a:pt x="1362" y="1326"/>
                  </a:lnTo>
                  <a:lnTo>
                    <a:pt x="1371" y="1339"/>
                  </a:lnTo>
                  <a:lnTo>
                    <a:pt x="1381" y="1354"/>
                  </a:lnTo>
                  <a:lnTo>
                    <a:pt x="1389" y="1369"/>
                  </a:lnTo>
                  <a:lnTo>
                    <a:pt x="1398" y="1385"/>
                  </a:lnTo>
                  <a:lnTo>
                    <a:pt x="1405" y="1402"/>
                  </a:lnTo>
                  <a:lnTo>
                    <a:pt x="1412" y="1419"/>
                  </a:lnTo>
                  <a:lnTo>
                    <a:pt x="1419" y="1437"/>
                  </a:lnTo>
                  <a:lnTo>
                    <a:pt x="1425" y="1455"/>
                  </a:lnTo>
                  <a:lnTo>
                    <a:pt x="1431" y="1475"/>
                  </a:lnTo>
                  <a:lnTo>
                    <a:pt x="1436" y="1495"/>
                  </a:lnTo>
                  <a:lnTo>
                    <a:pt x="1440" y="1515"/>
                  </a:lnTo>
                  <a:lnTo>
                    <a:pt x="1444" y="1536"/>
                  </a:lnTo>
                  <a:lnTo>
                    <a:pt x="1447" y="1557"/>
                  </a:lnTo>
                  <a:lnTo>
                    <a:pt x="1450" y="1578"/>
                  </a:lnTo>
                  <a:lnTo>
                    <a:pt x="1452" y="1601"/>
                  </a:lnTo>
                  <a:lnTo>
                    <a:pt x="990" y="1601"/>
                  </a:lnTo>
                  <a:lnTo>
                    <a:pt x="992" y="1578"/>
                  </a:lnTo>
                  <a:lnTo>
                    <a:pt x="995" y="1556"/>
                  </a:lnTo>
                  <a:lnTo>
                    <a:pt x="998" y="1534"/>
                  </a:lnTo>
                  <a:lnTo>
                    <a:pt x="1002" y="1513"/>
                  </a:lnTo>
                  <a:lnTo>
                    <a:pt x="1007" y="1492"/>
                  </a:lnTo>
                  <a:lnTo>
                    <a:pt x="1012" y="1472"/>
                  </a:lnTo>
                  <a:lnTo>
                    <a:pt x="1018" y="1452"/>
                  </a:lnTo>
                  <a:lnTo>
                    <a:pt x="1024" y="1433"/>
                  </a:lnTo>
                  <a:lnTo>
                    <a:pt x="1031" y="1415"/>
                  </a:lnTo>
                  <a:lnTo>
                    <a:pt x="1040" y="1397"/>
                  </a:lnTo>
                  <a:lnTo>
                    <a:pt x="1048" y="1380"/>
                  </a:lnTo>
                  <a:lnTo>
                    <a:pt x="1056" y="1365"/>
                  </a:lnTo>
                  <a:lnTo>
                    <a:pt x="1065" y="1348"/>
                  </a:lnTo>
                  <a:lnTo>
                    <a:pt x="1074" y="1334"/>
                  </a:lnTo>
                  <a:lnTo>
                    <a:pt x="1084" y="1321"/>
                  </a:lnTo>
                  <a:lnTo>
                    <a:pt x="1094" y="1308"/>
                  </a:lnTo>
                  <a:lnTo>
                    <a:pt x="1102" y="1300"/>
                  </a:lnTo>
                  <a:lnTo>
                    <a:pt x="1109" y="1293"/>
                  </a:lnTo>
                  <a:lnTo>
                    <a:pt x="1116" y="1285"/>
                  </a:lnTo>
                  <a:lnTo>
                    <a:pt x="1122" y="1277"/>
                  </a:lnTo>
                  <a:lnTo>
                    <a:pt x="1126" y="1271"/>
                  </a:lnTo>
                  <a:lnTo>
                    <a:pt x="1129" y="1265"/>
                  </a:lnTo>
                  <a:lnTo>
                    <a:pt x="1132" y="1259"/>
                  </a:lnTo>
                  <a:lnTo>
                    <a:pt x="1135" y="1253"/>
                  </a:lnTo>
                  <a:lnTo>
                    <a:pt x="1136" y="1246"/>
                  </a:lnTo>
                  <a:lnTo>
                    <a:pt x="1138" y="1239"/>
                  </a:lnTo>
                  <a:lnTo>
                    <a:pt x="1139" y="1231"/>
                  </a:lnTo>
                  <a:lnTo>
                    <a:pt x="1139" y="1224"/>
                  </a:lnTo>
                  <a:lnTo>
                    <a:pt x="1139" y="1217"/>
                  </a:lnTo>
                  <a:lnTo>
                    <a:pt x="1138" y="1210"/>
                  </a:lnTo>
                  <a:lnTo>
                    <a:pt x="1136" y="1203"/>
                  </a:lnTo>
                  <a:lnTo>
                    <a:pt x="1134" y="1196"/>
                  </a:lnTo>
                  <a:lnTo>
                    <a:pt x="1132" y="1189"/>
                  </a:lnTo>
                  <a:lnTo>
                    <a:pt x="1129" y="1183"/>
                  </a:lnTo>
                  <a:lnTo>
                    <a:pt x="1126" y="1177"/>
                  </a:lnTo>
                  <a:lnTo>
                    <a:pt x="1122" y="1172"/>
                  </a:lnTo>
                  <a:lnTo>
                    <a:pt x="1111" y="1158"/>
                  </a:lnTo>
                  <a:lnTo>
                    <a:pt x="1099" y="1145"/>
                  </a:lnTo>
                  <a:lnTo>
                    <a:pt x="1089" y="1133"/>
                  </a:lnTo>
                  <a:lnTo>
                    <a:pt x="1078" y="1119"/>
                  </a:lnTo>
                  <a:lnTo>
                    <a:pt x="1069" y="1104"/>
                  </a:lnTo>
                  <a:lnTo>
                    <a:pt x="1059" y="1089"/>
                  </a:lnTo>
                  <a:lnTo>
                    <a:pt x="1050" y="1073"/>
                  </a:lnTo>
                  <a:lnTo>
                    <a:pt x="1042" y="1056"/>
                  </a:lnTo>
                  <a:lnTo>
                    <a:pt x="1033" y="1038"/>
                  </a:lnTo>
                  <a:lnTo>
                    <a:pt x="1026" y="1019"/>
                  </a:lnTo>
                  <a:lnTo>
                    <a:pt x="1019" y="999"/>
                  </a:lnTo>
                  <a:lnTo>
                    <a:pt x="1013" y="979"/>
                  </a:lnTo>
                  <a:lnTo>
                    <a:pt x="1008" y="959"/>
                  </a:lnTo>
                  <a:lnTo>
                    <a:pt x="1003" y="937"/>
                  </a:lnTo>
                  <a:lnTo>
                    <a:pt x="999" y="916"/>
                  </a:lnTo>
                  <a:lnTo>
                    <a:pt x="995" y="893"/>
                  </a:lnTo>
                  <a:lnTo>
                    <a:pt x="992" y="870"/>
                  </a:lnTo>
                  <a:lnTo>
                    <a:pt x="990" y="846"/>
                  </a:lnTo>
                  <a:lnTo>
                    <a:pt x="1452" y="846"/>
                  </a:lnTo>
                  <a:close/>
                  <a:moveTo>
                    <a:pt x="1224" y="387"/>
                  </a:moveTo>
                  <a:lnTo>
                    <a:pt x="1268" y="388"/>
                  </a:lnTo>
                  <a:lnTo>
                    <a:pt x="1310" y="391"/>
                  </a:lnTo>
                  <a:lnTo>
                    <a:pt x="1352" y="396"/>
                  </a:lnTo>
                  <a:lnTo>
                    <a:pt x="1393" y="404"/>
                  </a:lnTo>
                  <a:lnTo>
                    <a:pt x="1434" y="413"/>
                  </a:lnTo>
                  <a:lnTo>
                    <a:pt x="1473" y="425"/>
                  </a:lnTo>
                  <a:lnTo>
                    <a:pt x="1513" y="438"/>
                  </a:lnTo>
                  <a:lnTo>
                    <a:pt x="1550" y="453"/>
                  </a:lnTo>
                  <a:lnTo>
                    <a:pt x="1587" y="470"/>
                  </a:lnTo>
                  <a:lnTo>
                    <a:pt x="1624" y="488"/>
                  </a:lnTo>
                  <a:lnTo>
                    <a:pt x="1659" y="508"/>
                  </a:lnTo>
                  <a:lnTo>
                    <a:pt x="1692" y="530"/>
                  </a:lnTo>
                  <a:lnTo>
                    <a:pt x="1726" y="554"/>
                  </a:lnTo>
                  <a:lnTo>
                    <a:pt x="1757" y="579"/>
                  </a:lnTo>
                  <a:lnTo>
                    <a:pt x="1787" y="605"/>
                  </a:lnTo>
                  <a:lnTo>
                    <a:pt x="1816" y="632"/>
                  </a:lnTo>
                  <a:lnTo>
                    <a:pt x="1845" y="662"/>
                  </a:lnTo>
                  <a:lnTo>
                    <a:pt x="1871" y="692"/>
                  </a:lnTo>
                  <a:lnTo>
                    <a:pt x="1896" y="723"/>
                  </a:lnTo>
                  <a:lnTo>
                    <a:pt x="1919" y="756"/>
                  </a:lnTo>
                  <a:lnTo>
                    <a:pt x="1940" y="791"/>
                  </a:lnTo>
                  <a:lnTo>
                    <a:pt x="1961" y="825"/>
                  </a:lnTo>
                  <a:lnTo>
                    <a:pt x="1980" y="861"/>
                  </a:lnTo>
                  <a:lnTo>
                    <a:pt x="1996" y="899"/>
                  </a:lnTo>
                  <a:lnTo>
                    <a:pt x="2011" y="937"/>
                  </a:lnTo>
                  <a:lnTo>
                    <a:pt x="2024" y="975"/>
                  </a:lnTo>
                  <a:lnTo>
                    <a:pt x="2035" y="1016"/>
                  </a:lnTo>
                  <a:lnTo>
                    <a:pt x="2045" y="1056"/>
                  </a:lnTo>
                  <a:lnTo>
                    <a:pt x="2052" y="1097"/>
                  </a:lnTo>
                  <a:lnTo>
                    <a:pt x="2057" y="1139"/>
                  </a:lnTo>
                  <a:lnTo>
                    <a:pt x="2060" y="1181"/>
                  </a:lnTo>
                  <a:lnTo>
                    <a:pt x="2062" y="1224"/>
                  </a:lnTo>
                  <a:lnTo>
                    <a:pt x="2060" y="1268"/>
                  </a:lnTo>
                  <a:lnTo>
                    <a:pt x="2057" y="1310"/>
                  </a:lnTo>
                  <a:lnTo>
                    <a:pt x="2052" y="1353"/>
                  </a:lnTo>
                  <a:lnTo>
                    <a:pt x="2045" y="1393"/>
                  </a:lnTo>
                  <a:lnTo>
                    <a:pt x="2035" y="1434"/>
                  </a:lnTo>
                  <a:lnTo>
                    <a:pt x="2024" y="1474"/>
                  </a:lnTo>
                  <a:lnTo>
                    <a:pt x="2011" y="1513"/>
                  </a:lnTo>
                  <a:lnTo>
                    <a:pt x="1996" y="1550"/>
                  </a:lnTo>
                  <a:lnTo>
                    <a:pt x="1980" y="1588"/>
                  </a:lnTo>
                  <a:lnTo>
                    <a:pt x="1961" y="1624"/>
                  </a:lnTo>
                  <a:lnTo>
                    <a:pt x="1940" y="1659"/>
                  </a:lnTo>
                  <a:lnTo>
                    <a:pt x="1919" y="1692"/>
                  </a:lnTo>
                  <a:lnTo>
                    <a:pt x="1896" y="1726"/>
                  </a:lnTo>
                  <a:lnTo>
                    <a:pt x="1871" y="1757"/>
                  </a:lnTo>
                  <a:lnTo>
                    <a:pt x="1845" y="1787"/>
                  </a:lnTo>
                  <a:lnTo>
                    <a:pt x="1816" y="1817"/>
                  </a:lnTo>
                  <a:lnTo>
                    <a:pt x="1787" y="1845"/>
                  </a:lnTo>
                  <a:lnTo>
                    <a:pt x="1757" y="1871"/>
                  </a:lnTo>
                  <a:lnTo>
                    <a:pt x="1726" y="1895"/>
                  </a:lnTo>
                  <a:lnTo>
                    <a:pt x="1692" y="1919"/>
                  </a:lnTo>
                  <a:lnTo>
                    <a:pt x="1659" y="1941"/>
                  </a:lnTo>
                  <a:lnTo>
                    <a:pt x="1624" y="1961"/>
                  </a:lnTo>
                  <a:lnTo>
                    <a:pt x="1587" y="1980"/>
                  </a:lnTo>
                  <a:lnTo>
                    <a:pt x="1550" y="1996"/>
                  </a:lnTo>
                  <a:lnTo>
                    <a:pt x="1513" y="2011"/>
                  </a:lnTo>
                  <a:lnTo>
                    <a:pt x="1473" y="2024"/>
                  </a:lnTo>
                  <a:lnTo>
                    <a:pt x="1434" y="2035"/>
                  </a:lnTo>
                  <a:lnTo>
                    <a:pt x="1393" y="2046"/>
                  </a:lnTo>
                  <a:lnTo>
                    <a:pt x="1352" y="2053"/>
                  </a:lnTo>
                  <a:lnTo>
                    <a:pt x="1310" y="2058"/>
                  </a:lnTo>
                  <a:lnTo>
                    <a:pt x="1268" y="2061"/>
                  </a:lnTo>
                  <a:lnTo>
                    <a:pt x="1224" y="2062"/>
                  </a:lnTo>
                  <a:lnTo>
                    <a:pt x="1181" y="2061"/>
                  </a:lnTo>
                  <a:lnTo>
                    <a:pt x="1138" y="2058"/>
                  </a:lnTo>
                  <a:lnTo>
                    <a:pt x="1097" y="2053"/>
                  </a:lnTo>
                  <a:lnTo>
                    <a:pt x="1056" y="2046"/>
                  </a:lnTo>
                  <a:lnTo>
                    <a:pt x="1015" y="2035"/>
                  </a:lnTo>
                  <a:lnTo>
                    <a:pt x="975" y="2024"/>
                  </a:lnTo>
                  <a:lnTo>
                    <a:pt x="937" y="2011"/>
                  </a:lnTo>
                  <a:lnTo>
                    <a:pt x="898" y="1996"/>
                  </a:lnTo>
                  <a:lnTo>
                    <a:pt x="861" y="1980"/>
                  </a:lnTo>
                  <a:lnTo>
                    <a:pt x="825" y="1961"/>
                  </a:lnTo>
                  <a:lnTo>
                    <a:pt x="790" y="1941"/>
                  </a:lnTo>
                  <a:lnTo>
                    <a:pt x="756" y="1919"/>
                  </a:lnTo>
                  <a:lnTo>
                    <a:pt x="723" y="1895"/>
                  </a:lnTo>
                  <a:lnTo>
                    <a:pt x="692" y="1871"/>
                  </a:lnTo>
                  <a:lnTo>
                    <a:pt x="661" y="1845"/>
                  </a:lnTo>
                  <a:lnTo>
                    <a:pt x="632" y="1817"/>
                  </a:lnTo>
                  <a:lnTo>
                    <a:pt x="605" y="1787"/>
                  </a:lnTo>
                  <a:lnTo>
                    <a:pt x="578" y="1757"/>
                  </a:lnTo>
                  <a:lnTo>
                    <a:pt x="553" y="1726"/>
                  </a:lnTo>
                  <a:lnTo>
                    <a:pt x="530" y="1692"/>
                  </a:lnTo>
                  <a:lnTo>
                    <a:pt x="508" y="1659"/>
                  </a:lnTo>
                  <a:lnTo>
                    <a:pt x="488" y="1624"/>
                  </a:lnTo>
                  <a:lnTo>
                    <a:pt x="470" y="1588"/>
                  </a:lnTo>
                  <a:lnTo>
                    <a:pt x="452" y="1550"/>
                  </a:lnTo>
                  <a:lnTo>
                    <a:pt x="437" y="1513"/>
                  </a:lnTo>
                  <a:lnTo>
                    <a:pt x="424" y="1474"/>
                  </a:lnTo>
                  <a:lnTo>
                    <a:pt x="413" y="1434"/>
                  </a:lnTo>
                  <a:lnTo>
                    <a:pt x="404" y="1393"/>
                  </a:lnTo>
                  <a:lnTo>
                    <a:pt x="396" y="1353"/>
                  </a:lnTo>
                  <a:lnTo>
                    <a:pt x="391" y="1310"/>
                  </a:lnTo>
                  <a:lnTo>
                    <a:pt x="388" y="1268"/>
                  </a:lnTo>
                  <a:lnTo>
                    <a:pt x="387" y="1224"/>
                  </a:lnTo>
                  <a:lnTo>
                    <a:pt x="388" y="1181"/>
                  </a:lnTo>
                  <a:lnTo>
                    <a:pt x="391" y="1139"/>
                  </a:lnTo>
                  <a:lnTo>
                    <a:pt x="396" y="1097"/>
                  </a:lnTo>
                  <a:lnTo>
                    <a:pt x="404" y="1056"/>
                  </a:lnTo>
                  <a:lnTo>
                    <a:pt x="413" y="1016"/>
                  </a:lnTo>
                  <a:lnTo>
                    <a:pt x="424" y="975"/>
                  </a:lnTo>
                  <a:lnTo>
                    <a:pt x="437" y="937"/>
                  </a:lnTo>
                  <a:lnTo>
                    <a:pt x="452" y="899"/>
                  </a:lnTo>
                  <a:lnTo>
                    <a:pt x="470" y="861"/>
                  </a:lnTo>
                  <a:lnTo>
                    <a:pt x="488" y="825"/>
                  </a:lnTo>
                  <a:lnTo>
                    <a:pt x="508" y="791"/>
                  </a:lnTo>
                  <a:lnTo>
                    <a:pt x="530" y="756"/>
                  </a:lnTo>
                  <a:lnTo>
                    <a:pt x="553" y="723"/>
                  </a:lnTo>
                  <a:lnTo>
                    <a:pt x="578" y="692"/>
                  </a:lnTo>
                  <a:lnTo>
                    <a:pt x="605" y="662"/>
                  </a:lnTo>
                  <a:lnTo>
                    <a:pt x="632" y="632"/>
                  </a:lnTo>
                  <a:lnTo>
                    <a:pt x="661" y="605"/>
                  </a:lnTo>
                  <a:lnTo>
                    <a:pt x="692" y="579"/>
                  </a:lnTo>
                  <a:lnTo>
                    <a:pt x="723" y="554"/>
                  </a:lnTo>
                  <a:lnTo>
                    <a:pt x="756" y="530"/>
                  </a:lnTo>
                  <a:lnTo>
                    <a:pt x="790" y="508"/>
                  </a:lnTo>
                  <a:lnTo>
                    <a:pt x="825" y="488"/>
                  </a:lnTo>
                  <a:lnTo>
                    <a:pt x="861" y="470"/>
                  </a:lnTo>
                  <a:lnTo>
                    <a:pt x="898" y="453"/>
                  </a:lnTo>
                  <a:lnTo>
                    <a:pt x="937" y="438"/>
                  </a:lnTo>
                  <a:lnTo>
                    <a:pt x="975" y="425"/>
                  </a:lnTo>
                  <a:lnTo>
                    <a:pt x="1015" y="413"/>
                  </a:lnTo>
                  <a:lnTo>
                    <a:pt x="1056" y="404"/>
                  </a:lnTo>
                  <a:lnTo>
                    <a:pt x="1097" y="396"/>
                  </a:lnTo>
                  <a:lnTo>
                    <a:pt x="1138" y="391"/>
                  </a:lnTo>
                  <a:lnTo>
                    <a:pt x="1181" y="388"/>
                  </a:lnTo>
                  <a:lnTo>
                    <a:pt x="1224" y="3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13"/>
          <p:cNvSpPr txBox="1"/>
          <p:nvPr>
            <p:custDataLst>
              <p:tags r:id="rId3"/>
            </p:custDataLst>
          </p:nvPr>
        </p:nvSpPr>
        <p:spPr>
          <a:xfrm>
            <a:off x="3027366" y="5160112"/>
            <a:ext cx="6135688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亦庄大数据 张智东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3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80" y="2807335"/>
            <a:ext cx="4933950" cy="29622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1316243" y="428072"/>
              <a:ext cx="3435256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北京亦庄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94635" y="5911850"/>
            <a:ext cx="4849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</a:rPr>
              <a:t>最大的无人驾驶试验区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5160" y="1370330"/>
            <a:ext cx="10899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</a:rPr>
              <a:t>奔驰、拜耳、施耐德、京东方等世界500强100多家落地亦庄。京东、小米等国内新型热门企业落地亦庄。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027191" y="1709367"/>
            <a:ext cx="5385436" cy="3761369"/>
            <a:chOff x="6059265" y="1757519"/>
            <a:chExt cx="4623439" cy="3229166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gray">
            <a:xfrm>
              <a:off x="6792631" y="1787678"/>
              <a:ext cx="3539675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关于人工智能的一些思考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792495" y="2624312"/>
              <a:ext cx="3703766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人工智能现状及其应用</a:t>
              </a: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gray">
            <a:xfrm>
              <a:off x="6639853" y="3445312"/>
              <a:ext cx="4042851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 </a:t>
              </a:r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人工智能对未来政务服务的影响</a:t>
              </a: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6792631" y="4269040"/>
              <a:ext cx="2423096" cy="395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随便说说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059265" y="1757519"/>
              <a:ext cx="638591" cy="773822"/>
              <a:chOff x="622077" y="1100038"/>
              <a:chExt cx="638591" cy="773822"/>
            </a:xfrm>
          </p:grpSpPr>
          <p:sp>
            <p:nvSpPr>
              <p:cNvPr id="40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rgbClr val="E25E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2438" y="1142485"/>
                <a:ext cx="380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Swiss911 XCm BT" pitchFamily="34" charset="0"/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059265" y="2575961"/>
              <a:ext cx="638591" cy="773822"/>
              <a:chOff x="622077" y="1100038"/>
              <a:chExt cx="638591" cy="773822"/>
            </a:xfrm>
          </p:grpSpPr>
          <p:sp>
            <p:nvSpPr>
              <p:cNvPr id="43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rgbClr val="E25E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2438" y="1142485"/>
                <a:ext cx="380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Swiss911 XCm BT" pitchFamily="34" charset="0"/>
                  </a:rPr>
                  <a:t>2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059265" y="3391007"/>
              <a:ext cx="638591" cy="773822"/>
              <a:chOff x="622077" y="1100038"/>
              <a:chExt cx="638591" cy="773822"/>
            </a:xfrm>
          </p:grpSpPr>
          <p:sp>
            <p:nvSpPr>
              <p:cNvPr id="46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rgbClr val="E25E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2438" y="1142485"/>
                <a:ext cx="380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Swiss911 XCm BT" pitchFamily="34" charset="0"/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059265" y="4212863"/>
              <a:ext cx="638591" cy="773822"/>
              <a:chOff x="622077" y="1100038"/>
              <a:chExt cx="638591" cy="773822"/>
            </a:xfrm>
          </p:grpSpPr>
          <p:sp>
            <p:nvSpPr>
              <p:cNvPr id="49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rgbClr val="E25E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2438" y="1142485"/>
                <a:ext cx="380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Swiss911 XCm BT" pitchFamily="34" charset="0"/>
                  </a:rPr>
                  <a:t>4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</p:grpSp>
      <p:sp>
        <p:nvSpPr>
          <p:cNvPr id="3" name="梯形 2"/>
          <p:cNvSpPr/>
          <p:nvPr/>
        </p:nvSpPr>
        <p:spPr>
          <a:xfrm rot="5400000">
            <a:off x="-1251454" y="1268363"/>
            <a:ext cx="6842678" cy="4339771"/>
          </a:xfrm>
          <a:prstGeom prst="trapezoid">
            <a:avLst>
              <a:gd name="adj" fmla="val 0"/>
            </a:avLst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8810" y="2072961"/>
            <a:ext cx="3259420" cy="236486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DIRECTORY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梯形 7"/>
          <p:cNvSpPr/>
          <p:nvPr/>
        </p:nvSpPr>
        <p:spPr>
          <a:xfrm rot="16200000" flipH="1">
            <a:off x="2665413" y="-2665422"/>
            <a:ext cx="6859587" cy="12190413"/>
          </a:xfrm>
          <a:prstGeom prst="trapezoid">
            <a:avLst>
              <a:gd name="adj" fmla="val 0"/>
            </a:avLst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6200000" flipH="1">
            <a:off x="-1325222" y="1325223"/>
            <a:ext cx="6859587" cy="4209143"/>
          </a:xfrm>
          <a:prstGeom prst="trapezoid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78478" y="2449273"/>
            <a:ext cx="10303473" cy="1706953"/>
            <a:chOff x="2684768" y="1534499"/>
            <a:chExt cx="10303473" cy="1706953"/>
          </a:xfrm>
        </p:grpSpPr>
        <p:sp>
          <p:nvSpPr>
            <p:cNvPr id="123" name="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99761" y="1534499"/>
              <a:ext cx="688848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rPr>
                <a:t>关于人工智能的一些思考</a:t>
              </a:r>
            </a:p>
          </p:txBody>
        </p:sp>
        <p:cxnSp>
          <p:nvCxnSpPr>
            <p:cNvPr id="125" name="品 11"/>
            <p:cNvCxnSpPr/>
            <p:nvPr>
              <p:custDataLst>
                <p:tags r:id="rId2"/>
              </p:custDataLst>
            </p:nvPr>
          </p:nvCxnSpPr>
          <p:spPr>
            <a:xfrm>
              <a:off x="6487905" y="2586292"/>
              <a:ext cx="6110515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7" name="矩形 6"/>
            <p:cNvSpPr/>
            <p:nvPr/>
          </p:nvSpPr>
          <p:spPr>
            <a:xfrm>
              <a:off x="2684768" y="1615100"/>
              <a:ext cx="1626354" cy="16263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5771"/>
            <a:ext cx="12190413" cy="50828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Connector 38"/>
          <p:cNvCxnSpPr/>
          <p:nvPr/>
        </p:nvCxnSpPr>
        <p:spPr>
          <a:xfrm>
            <a:off x="3480844" y="2257929"/>
            <a:ext cx="25413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1"/>
          <p:cNvCxnSpPr/>
          <p:nvPr/>
        </p:nvCxnSpPr>
        <p:spPr>
          <a:xfrm>
            <a:off x="4960125" y="3798259"/>
            <a:ext cx="1062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1"/>
          <p:cNvCxnSpPr/>
          <p:nvPr/>
        </p:nvCxnSpPr>
        <p:spPr>
          <a:xfrm>
            <a:off x="4533033" y="5512437"/>
            <a:ext cx="14891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170586" y="2836688"/>
            <a:ext cx="1893462" cy="1922639"/>
          </a:xfrm>
          <a:prstGeom prst="ellipse">
            <a:avLst/>
          </a:prstGeom>
          <a:solidFill>
            <a:srgbClr val="E25E0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802121" y="2005876"/>
            <a:ext cx="1893462" cy="1922639"/>
          </a:xfrm>
          <a:prstGeom prst="ellipse">
            <a:avLst/>
          </a:prstGeom>
          <a:solidFill>
            <a:srgbClr val="E25E0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5068" y="2836688"/>
            <a:ext cx="1893462" cy="1922639"/>
          </a:xfrm>
          <a:prstGeom prst="ellipse">
            <a:avLst/>
          </a:prstGeom>
          <a:solidFill>
            <a:srgbClr val="E25E0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748852" y="4415230"/>
            <a:ext cx="1893462" cy="1922639"/>
          </a:xfrm>
          <a:prstGeom prst="ellipse">
            <a:avLst/>
          </a:prstGeom>
          <a:solidFill>
            <a:srgbClr val="E25E0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021552" y="4415230"/>
            <a:ext cx="1893462" cy="1922639"/>
          </a:xfrm>
          <a:prstGeom prst="ellipse">
            <a:avLst/>
          </a:prstGeom>
          <a:solidFill>
            <a:srgbClr val="E25E0E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1858692" y="3406487"/>
            <a:ext cx="1893462" cy="1922639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grpSp>
        <p:nvGrpSpPr>
          <p:cNvPr id="16" name="Group 16"/>
          <p:cNvGrpSpPr/>
          <p:nvPr/>
        </p:nvGrpSpPr>
        <p:grpSpPr>
          <a:xfrm>
            <a:off x="2447269" y="2575399"/>
            <a:ext cx="701819" cy="490520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17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18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30437" y="5142872"/>
            <a:ext cx="656510" cy="747066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20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1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2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3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561687" y="5158474"/>
            <a:ext cx="374912" cy="682878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25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6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7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8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29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936599" y="3536717"/>
            <a:ext cx="482788" cy="522579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31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01638" y="3465226"/>
            <a:ext cx="591794" cy="612558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5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36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</p:grp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5491139" y="3408761"/>
            <a:ext cx="747613" cy="759113"/>
          </a:xfrm>
          <a:prstGeom prst="ellipse">
            <a:avLst/>
          </a:prstGeom>
          <a:solidFill>
            <a:srgbClr val="E25E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490608" y="1727956"/>
            <a:ext cx="2296433" cy="778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>
              <a:lnSpc>
                <a:spcPct val="200000"/>
              </a:lnSpc>
            </a:pPr>
            <a:r>
              <a:rPr lang="zh-CN" altLang="en-US" sz="28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符号主义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4" name="Chart 66"/>
          <p:cNvGraphicFramePr/>
          <p:nvPr/>
        </p:nvGraphicFramePr>
        <p:xfrm>
          <a:off x="1636699" y="3273646"/>
          <a:ext cx="2319780" cy="221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Group 12"/>
          <p:cNvGrpSpPr/>
          <p:nvPr/>
        </p:nvGrpSpPr>
        <p:grpSpPr>
          <a:xfrm>
            <a:off x="2489310" y="4157547"/>
            <a:ext cx="632226" cy="603651"/>
            <a:chOff x="4417791" y="3086470"/>
            <a:chExt cx="441754" cy="421788"/>
          </a:xfrm>
          <a:solidFill>
            <a:schemeClr val="bg1">
              <a:lumMod val="75000"/>
            </a:schemeClr>
          </a:solidFill>
        </p:grpSpPr>
        <p:sp>
          <p:nvSpPr>
            <p:cNvPr id="46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  <p:sp>
          <p:nvSpPr>
            <p:cNvPr id="47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/>
            </a:p>
          </p:txBody>
        </p:sp>
      </p:grp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5491139" y="5156105"/>
            <a:ext cx="747613" cy="759113"/>
          </a:xfrm>
          <a:prstGeom prst="ellipse">
            <a:avLst/>
          </a:prstGeom>
          <a:solidFill>
            <a:srgbClr val="E25E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50" name="Oval 68"/>
          <p:cNvSpPr>
            <a:spLocks noChangeArrowheads="1"/>
          </p:cNvSpPr>
          <p:nvPr/>
        </p:nvSpPr>
        <p:spPr bwMode="auto">
          <a:xfrm>
            <a:off x="5491139" y="1880556"/>
            <a:ext cx="747613" cy="759113"/>
          </a:xfrm>
          <a:prstGeom prst="ellipse">
            <a:avLst/>
          </a:prstGeom>
          <a:solidFill>
            <a:srgbClr val="E25E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80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573489" y="1990807"/>
            <a:ext cx="582908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9"/>
          <p:cNvSpPr txBox="1"/>
          <p:nvPr/>
        </p:nvSpPr>
        <p:spPr>
          <a:xfrm>
            <a:off x="1316243" y="428072"/>
            <a:ext cx="3435256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人工智能三大流派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455246" y="3429794"/>
            <a:ext cx="2296433" cy="778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>
              <a:lnSpc>
                <a:spcPct val="200000"/>
              </a:lnSpc>
            </a:pPr>
            <a:r>
              <a:rPr lang="zh-CN" altLang="en-US" sz="28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连接主义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455246" y="5157986"/>
            <a:ext cx="2296433" cy="778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>
              <a:lnSpc>
                <a:spcPct val="200000"/>
              </a:lnSpc>
            </a:pPr>
            <a:r>
              <a:rPr lang="zh-CN" altLang="en-US" sz="28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行为主义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58617" y="1224759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希尔伯特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458617" y="1794282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哥德尔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77642" y="2360645"/>
            <a:ext cx="190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图灵</a:t>
            </a:r>
          </a:p>
        </p:txBody>
      </p:sp>
      <p:sp>
        <p:nvSpPr>
          <p:cNvPr id="64" name="矩形 63"/>
          <p:cNvSpPr/>
          <p:nvPr/>
        </p:nvSpPr>
        <p:spPr>
          <a:xfrm>
            <a:off x="9477642" y="292733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冯</a:t>
            </a:r>
            <a:r>
              <a:rPr lang="en-US" altLang="zh-CN" b="1" dirty="0">
                <a:solidFill>
                  <a:srgbClr val="FFFF00"/>
                </a:solidFill>
              </a:rPr>
              <a:t>•</a:t>
            </a:r>
            <a:r>
              <a:rPr lang="zh-CN" altLang="en-US" b="1" dirty="0">
                <a:solidFill>
                  <a:srgbClr val="FFFF00"/>
                </a:solidFill>
              </a:rPr>
              <a:t>诺依曼</a:t>
            </a:r>
          </a:p>
        </p:txBody>
      </p:sp>
      <p:sp>
        <p:nvSpPr>
          <p:cNvPr id="66" name="矩形 65"/>
          <p:cNvSpPr/>
          <p:nvPr/>
        </p:nvSpPr>
        <p:spPr>
          <a:xfrm>
            <a:off x="8941000" y="560792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1956</a:t>
            </a:r>
            <a:r>
              <a:rPr lang="zh-CN" altLang="en-US" b="1" dirty="0">
                <a:solidFill>
                  <a:srgbClr val="FFFF00"/>
                </a:solidFill>
              </a:rPr>
              <a:t>年，人工智能元年</a:t>
            </a:r>
          </a:p>
        </p:txBody>
      </p:sp>
      <p:sp>
        <p:nvSpPr>
          <p:cNvPr id="67" name="矩形 66"/>
          <p:cNvSpPr/>
          <p:nvPr/>
        </p:nvSpPr>
        <p:spPr>
          <a:xfrm>
            <a:off x="9477642" y="3863525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约翰</a:t>
            </a:r>
            <a:r>
              <a:rPr lang="en-US" altLang="zh-CN" b="1" dirty="0">
                <a:solidFill>
                  <a:srgbClr val="FFFF00"/>
                </a:solidFill>
              </a:rPr>
              <a:t>•</a:t>
            </a:r>
            <a:r>
              <a:rPr lang="zh-CN" altLang="en-US" b="1" dirty="0">
                <a:solidFill>
                  <a:srgbClr val="FFFF00"/>
                </a:solidFill>
              </a:rPr>
              <a:t>麦卡锡</a:t>
            </a:r>
            <a:endParaRPr lang="en-US" altLang="zh-CN" b="1" dirty="0">
              <a:solidFill>
                <a:srgbClr val="FFFF00"/>
              </a:solidFill>
            </a:endParaRPr>
          </a:p>
          <a:p>
            <a:r>
              <a:rPr lang="zh-CN" altLang="en-US" b="1" dirty="0">
                <a:solidFill>
                  <a:srgbClr val="FFFF00"/>
                </a:solidFill>
              </a:rPr>
              <a:t>马文</a:t>
            </a:r>
            <a:r>
              <a:rPr lang="en-US" altLang="zh-CN" b="1" dirty="0">
                <a:solidFill>
                  <a:srgbClr val="FFFF00"/>
                </a:solidFill>
              </a:rPr>
              <a:t>•</a:t>
            </a:r>
            <a:r>
              <a:rPr lang="zh-CN" altLang="en-US" b="1" dirty="0">
                <a:solidFill>
                  <a:srgbClr val="FFFF00"/>
                </a:solidFill>
              </a:rPr>
              <a:t>闵斯基</a:t>
            </a:r>
            <a:endParaRPr lang="en-US" altLang="zh-CN" b="1" dirty="0">
              <a:solidFill>
                <a:srgbClr val="FFFF00"/>
              </a:solidFill>
            </a:endParaRPr>
          </a:p>
          <a:p>
            <a:r>
              <a:rPr lang="zh-CN" altLang="en-US" b="1" dirty="0">
                <a:solidFill>
                  <a:srgbClr val="FFFF00"/>
                </a:solidFill>
              </a:rPr>
              <a:t>克劳德</a:t>
            </a:r>
            <a:r>
              <a:rPr lang="en-US" altLang="zh-CN" b="1" dirty="0">
                <a:solidFill>
                  <a:srgbClr val="FFFF00"/>
                </a:solidFill>
              </a:rPr>
              <a:t>•</a:t>
            </a:r>
            <a:r>
              <a:rPr lang="zh-CN" altLang="en-US" b="1" dirty="0">
                <a:solidFill>
                  <a:srgbClr val="FFFF00"/>
                </a:solidFill>
              </a:rPr>
              <a:t>香农</a:t>
            </a:r>
          </a:p>
        </p:txBody>
      </p:sp>
      <p:sp>
        <p:nvSpPr>
          <p:cNvPr id="68" name="矩形 67"/>
          <p:cNvSpPr/>
          <p:nvPr/>
        </p:nvSpPr>
        <p:spPr>
          <a:xfrm>
            <a:off x="9477642" y="504988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FF00"/>
                </a:solidFill>
              </a:rPr>
              <a:t>达特茅斯学院会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573489" y="3537667"/>
            <a:ext cx="582908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573489" y="5243912"/>
            <a:ext cx="582908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95771"/>
            <a:ext cx="12190413" cy="50828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9"/>
          <p:cNvSpPr txBox="1"/>
          <p:nvPr/>
        </p:nvSpPr>
        <p:spPr>
          <a:xfrm>
            <a:off x="1316243" y="428072"/>
            <a:ext cx="3435256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人工智能三大流派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6130" y="1423035"/>
            <a:ext cx="2894330" cy="2506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2170" y="4293235"/>
            <a:ext cx="2816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</a:rPr>
              <a:t>机械臂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2020" y="5241290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符号主义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105" y="1519555"/>
            <a:ext cx="3429000" cy="231457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575810" y="4251325"/>
            <a:ext cx="2816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</a:rPr>
              <a:t>阿尔法狗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679950" y="5157470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连接主义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715" y="1586865"/>
            <a:ext cx="3625850" cy="224663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8771890" y="4195445"/>
            <a:ext cx="2816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</a:rPr>
              <a:t>仿昆虫机器人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71890" y="5157470"/>
            <a:ext cx="283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行为主义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/>
          <p:nvPr/>
        </p:nvSpPr>
        <p:spPr>
          <a:xfrm>
            <a:off x="2594484" y="3986722"/>
            <a:ext cx="324434" cy="76188"/>
          </a:xfrm>
          <a:custGeom>
            <a:avLst/>
            <a:gdLst/>
            <a:ahLst/>
            <a:cxnLst/>
            <a:rect l="l" t="t" r="r" b="b"/>
            <a:pathLst>
              <a:path w="324485" h="76200">
                <a:moveTo>
                  <a:pt x="247789" y="0"/>
                </a:moveTo>
                <a:lnTo>
                  <a:pt x="247789" y="26987"/>
                </a:lnTo>
                <a:lnTo>
                  <a:pt x="0" y="26987"/>
                </a:lnTo>
                <a:lnTo>
                  <a:pt x="0" y="31432"/>
                </a:lnTo>
                <a:lnTo>
                  <a:pt x="247789" y="31432"/>
                </a:lnTo>
                <a:lnTo>
                  <a:pt x="247789" y="35877"/>
                </a:lnTo>
                <a:lnTo>
                  <a:pt x="0" y="35877"/>
                </a:lnTo>
                <a:lnTo>
                  <a:pt x="0" y="49212"/>
                </a:lnTo>
                <a:lnTo>
                  <a:pt x="247789" y="49212"/>
                </a:lnTo>
                <a:lnTo>
                  <a:pt x="247789" y="76199"/>
                </a:lnTo>
                <a:lnTo>
                  <a:pt x="323989" y="38099"/>
                </a:lnTo>
                <a:lnTo>
                  <a:pt x="247789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3009137" y="3502903"/>
            <a:ext cx="1821188" cy="1044412"/>
          </a:xfrm>
          <a:custGeom>
            <a:avLst/>
            <a:gdLst/>
            <a:ahLst/>
            <a:cxnLst/>
            <a:rect l="l" t="t" r="r" b="b"/>
            <a:pathLst>
              <a:path w="1080135" h="1044575">
                <a:moveTo>
                  <a:pt x="906005" y="0"/>
                </a:moveTo>
                <a:lnTo>
                  <a:pt x="174002" y="0"/>
                </a:lnTo>
                <a:lnTo>
                  <a:pt x="127745" y="6215"/>
                </a:lnTo>
                <a:lnTo>
                  <a:pt x="86179" y="23756"/>
                </a:lnTo>
                <a:lnTo>
                  <a:pt x="50963" y="50963"/>
                </a:lnTo>
                <a:lnTo>
                  <a:pt x="23756" y="86179"/>
                </a:lnTo>
                <a:lnTo>
                  <a:pt x="6215" y="127745"/>
                </a:lnTo>
                <a:lnTo>
                  <a:pt x="0" y="174002"/>
                </a:lnTo>
                <a:lnTo>
                  <a:pt x="0" y="869990"/>
                </a:lnTo>
                <a:lnTo>
                  <a:pt x="6215" y="916247"/>
                </a:lnTo>
                <a:lnTo>
                  <a:pt x="23756" y="957813"/>
                </a:lnTo>
                <a:lnTo>
                  <a:pt x="50963" y="993029"/>
                </a:lnTo>
                <a:lnTo>
                  <a:pt x="86179" y="1020237"/>
                </a:lnTo>
                <a:lnTo>
                  <a:pt x="127745" y="1037779"/>
                </a:lnTo>
                <a:lnTo>
                  <a:pt x="174002" y="1043994"/>
                </a:lnTo>
                <a:lnTo>
                  <a:pt x="906005" y="1043994"/>
                </a:lnTo>
                <a:lnTo>
                  <a:pt x="952258" y="1037779"/>
                </a:lnTo>
                <a:lnTo>
                  <a:pt x="993822" y="1020237"/>
                </a:lnTo>
                <a:lnTo>
                  <a:pt x="1029039" y="993029"/>
                </a:lnTo>
                <a:lnTo>
                  <a:pt x="1056249" y="957813"/>
                </a:lnTo>
                <a:lnTo>
                  <a:pt x="1073791" y="916247"/>
                </a:lnTo>
                <a:lnTo>
                  <a:pt x="1080008" y="869990"/>
                </a:lnTo>
                <a:lnTo>
                  <a:pt x="1080008" y="174002"/>
                </a:lnTo>
                <a:lnTo>
                  <a:pt x="1073791" y="127745"/>
                </a:lnTo>
                <a:lnTo>
                  <a:pt x="1056249" y="86179"/>
                </a:lnTo>
                <a:lnTo>
                  <a:pt x="1029039" y="50963"/>
                </a:lnTo>
                <a:lnTo>
                  <a:pt x="993822" y="23756"/>
                </a:lnTo>
                <a:lnTo>
                  <a:pt x="952258" y="6215"/>
                </a:lnTo>
                <a:lnTo>
                  <a:pt x="906005" y="0"/>
                </a:lnTo>
                <a:close/>
              </a:path>
            </a:pathLst>
          </a:custGeom>
          <a:solidFill>
            <a:srgbClr val="0096D2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7"/>
          <p:cNvSpPr/>
          <p:nvPr/>
        </p:nvSpPr>
        <p:spPr>
          <a:xfrm>
            <a:off x="4880621" y="3986722"/>
            <a:ext cx="324434" cy="76188"/>
          </a:xfrm>
          <a:custGeom>
            <a:avLst/>
            <a:gdLst/>
            <a:ahLst/>
            <a:cxnLst/>
            <a:rect l="l" t="t" r="r" b="b"/>
            <a:pathLst>
              <a:path w="324485" h="76200">
                <a:moveTo>
                  <a:pt x="247789" y="0"/>
                </a:moveTo>
                <a:lnTo>
                  <a:pt x="247789" y="26987"/>
                </a:lnTo>
                <a:lnTo>
                  <a:pt x="0" y="26987"/>
                </a:lnTo>
                <a:lnTo>
                  <a:pt x="0" y="31432"/>
                </a:lnTo>
                <a:lnTo>
                  <a:pt x="247789" y="31432"/>
                </a:lnTo>
                <a:lnTo>
                  <a:pt x="247789" y="35877"/>
                </a:lnTo>
                <a:lnTo>
                  <a:pt x="0" y="35877"/>
                </a:lnTo>
                <a:lnTo>
                  <a:pt x="0" y="49212"/>
                </a:lnTo>
                <a:lnTo>
                  <a:pt x="247789" y="49212"/>
                </a:lnTo>
                <a:lnTo>
                  <a:pt x="247789" y="76199"/>
                </a:lnTo>
                <a:lnTo>
                  <a:pt x="323989" y="38099"/>
                </a:lnTo>
                <a:lnTo>
                  <a:pt x="247789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8"/>
          <p:cNvSpPr/>
          <p:nvPr/>
        </p:nvSpPr>
        <p:spPr>
          <a:xfrm>
            <a:off x="5235531" y="3502903"/>
            <a:ext cx="2090703" cy="1044412"/>
          </a:xfrm>
          <a:custGeom>
            <a:avLst/>
            <a:gdLst/>
            <a:ahLst/>
            <a:cxnLst/>
            <a:rect l="l" t="t" r="r" b="b"/>
            <a:pathLst>
              <a:path w="1080135" h="1044575">
                <a:moveTo>
                  <a:pt x="906005" y="0"/>
                </a:moveTo>
                <a:lnTo>
                  <a:pt x="174002" y="0"/>
                </a:lnTo>
                <a:lnTo>
                  <a:pt x="127749" y="6215"/>
                </a:lnTo>
                <a:lnTo>
                  <a:pt x="86185" y="23756"/>
                </a:lnTo>
                <a:lnTo>
                  <a:pt x="50968" y="50963"/>
                </a:lnTo>
                <a:lnTo>
                  <a:pt x="23758" y="86179"/>
                </a:lnTo>
                <a:lnTo>
                  <a:pt x="6216" y="127745"/>
                </a:lnTo>
                <a:lnTo>
                  <a:pt x="0" y="174002"/>
                </a:lnTo>
                <a:lnTo>
                  <a:pt x="0" y="869990"/>
                </a:lnTo>
                <a:lnTo>
                  <a:pt x="6216" y="916247"/>
                </a:lnTo>
                <a:lnTo>
                  <a:pt x="23758" y="957813"/>
                </a:lnTo>
                <a:lnTo>
                  <a:pt x="50968" y="993029"/>
                </a:lnTo>
                <a:lnTo>
                  <a:pt x="86185" y="1020237"/>
                </a:lnTo>
                <a:lnTo>
                  <a:pt x="127749" y="1037779"/>
                </a:lnTo>
                <a:lnTo>
                  <a:pt x="174002" y="1043994"/>
                </a:lnTo>
                <a:lnTo>
                  <a:pt x="906005" y="1043994"/>
                </a:lnTo>
                <a:lnTo>
                  <a:pt x="952262" y="1037779"/>
                </a:lnTo>
                <a:lnTo>
                  <a:pt x="993828" y="1020237"/>
                </a:lnTo>
                <a:lnTo>
                  <a:pt x="1029044" y="993029"/>
                </a:lnTo>
                <a:lnTo>
                  <a:pt x="1056251" y="957813"/>
                </a:lnTo>
                <a:lnTo>
                  <a:pt x="1073792" y="916247"/>
                </a:lnTo>
                <a:lnTo>
                  <a:pt x="1080008" y="869990"/>
                </a:lnTo>
                <a:lnTo>
                  <a:pt x="1080008" y="174002"/>
                </a:lnTo>
                <a:lnTo>
                  <a:pt x="1073792" y="127745"/>
                </a:lnTo>
                <a:lnTo>
                  <a:pt x="1056251" y="86179"/>
                </a:lnTo>
                <a:lnTo>
                  <a:pt x="1029044" y="50963"/>
                </a:lnTo>
                <a:lnTo>
                  <a:pt x="993828" y="23756"/>
                </a:lnTo>
                <a:lnTo>
                  <a:pt x="952262" y="6215"/>
                </a:lnTo>
                <a:lnTo>
                  <a:pt x="906005" y="0"/>
                </a:lnTo>
                <a:close/>
              </a:path>
            </a:pathLst>
          </a:custGeom>
          <a:solidFill>
            <a:srgbClr val="00AFE6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10"/>
          <p:cNvSpPr/>
          <p:nvPr/>
        </p:nvSpPr>
        <p:spPr>
          <a:xfrm>
            <a:off x="7719758" y="3502903"/>
            <a:ext cx="1474939" cy="1044412"/>
          </a:xfrm>
          <a:custGeom>
            <a:avLst/>
            <a:gdLst/>
            <a:ahLst/>
            <a:cxnLst/>
            <a:rect l="l" t="t" r="r" b="b"/>
            <a:pathLst>
              <a:path w="1080134" h="1044575">
                <a:moveTo>
                  <a:pt x="906005" y="0"/>
                </a:moveTo>
                <a:lnTo>
                  <a:pt x="174002" y="0"/>
                </a:lnTo>
                <a:lnTo>
                  <a:pt x="127749" y="6215"/>
                </a:lnTo>
                <a:lnTo>
                  <a:pt x="86185" y="23756"/>
                </a:lnTo>
                <a:lnTo>
                  <a:pt x="50968" y="50963"/>
                </a:lnTo>
                <a:lnTo>
                  <a:pt x="23758" y="86179"/>
                </a:lnTo>
                <a:lnTo>
                  <a:pt x="6216" y="127745"/>
                </a:lnTo>
                <a:lnTo>
                  <a:pt x="0" y="174002"/>
                </a:lnTo>
                <a:lnTo>
                  <a:pt x="0" y="869990"/>
                </a:lnTo>
                <a:lnTo>
                  <a:pt x="6216" y="916247"/>
                </a:lnTo>
                <a:lnTo>
                  <a:pt x="23758" y="957813"/>
                </a:lnTo>
                <a:lnTo>
                  <a:pt x="50968" y="993029"/>
                </a:lnTo>
                <a:lnTo>
                  <a:pt x="86185" y="1020237"/>
                </a:lnTo>
                <a:lnTo>
                  <a:pt x="127749" y="1037779"/>
                </a:lnTo>
                <a:lnTo>
                  <a:pt x="174002" y="1043994"/>
                </a:lnTo>
                <a:lnTo>
                  <a:pt x="906005" y="1043994"/>
                </a:lnTo>
                <a:lnTo>
                  <a:pt x="952262" y="1037779"/>
                </a:lnTo>
                <a:lnTo>
                  <a:pt x="993828" y="1020237"/>
                </a:lnTo>
                <a:lnTo>
                  <a:pt x="1029044" y="993029"/>
                </a:lnTo>
                <a:lnTo>
                  <a:pt x="1056251" y="957813"/>
                </a:lnTo>
                <a:lnTo>
                  <a:pt x="1073792" y="916247"/>
                </a:lnTo>
                <a:lnTo>
                  <a:pt x="1080008" y="869990"/>
                </a:lnTo>
                <a:lnTo>
                  <a:pt x="1080008" y="174002"/>
                </a:lnTo>
                <a:lnTo>
                  <a:pt x="1073792" y="127745"/>
                </a:lnTo>
                <a:lnTo>
                  <a:pt x="1056251" y="86179"/>
                </a:lnTo>
                <a:lnTo>
                  <a:pt x="1029044" y="50963"/>
                </a:lnTo>
                <a:lnTo>
                  <a:pt x="993828" y="23756"/>
                </a:lnTo>
                <a:lnTo>
                  <a:pt x="952262" y="6215"/>
                </a:lnTo>
                <a:lnTo>
                  <a:pt x="906005" y="0"/>
                </a:lnTo>
                <a:close/>
              </a:path>
            </a:pathLst>
          </a:custGeom>
          <a:solidFill>
            <a:srgbClr val="1EC8F3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7364848" y="3986722"/>
            <a:ext cx="324434" cy="76188"/>
          </a:xfrm>
          <a:custGeom>
            <a:avLst/>
            <a:gdLst/>
            <a:ahLst/>
            <a:cxnLst/>
            <a:rect l="l" t="t" r="r" b="b"/>
            <a:pathLst>
              <a:path w="324485" h="76200">
                <a:moveTo>
                  <a:pt x="247789" y="0"/>
                </a:moveTo>
                <a:lnTo>
                  <a:pt x="247789" y="26987"/>
                </a:lnTo>
                <a:lnTo>
                  <a:pt x="0" y="26987"/>
                </a:lnTo>
                <a:lnTo>
                  <a:pt x="0" y="31432"/>
                </a:lnTo>
                <a:lnTo>
                  <a:pt x="247789" y="31432"/>
                </a:lnTo>
                <a:lnTo>
                  <a:pt x="247789" y="35877"/>
                </a:lnTo>
                <a:lnTo>
                  <a:pt x="0" y="35877"/>
                </a:lnTo>
                <a:lnTo>
                  <a:pt x="0" y="49212"/>
                </a:lnTo>
                <a:lnTo>
                  <a:pt x="247789" y="49212"/>
                </a:lnTo>
                <a:lnTo>
                  <a:pt x="247789" y="76199"/>
                </a:lnTo>
                <a:lnTo>
                  <a:pt x="323989" y="38099"/>
                </a:lnTo>
                <a:lnTo>
                  <a:pt x="247789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9594481" y="3502903"/>
            <a:ext cx="1414000" cy="1044412"/>
          </a:xfrm>
          <a:custGeom>
            <a:avLst/>
            <a:gdLst/>
            <a:ahLst/>
            <a:cxnLst/>
            <a:rect l="l" t="t" r="r" b="b"/>
            <a:pathLst>
              <a:path w="1080134" h="1044575">
                <a:moveTo>
                  <a:pt x="905992" y="0"/>
                </a:moveTo>
                <a:lnTo>
                  <a:pt x="174002" y="0"/>
                </a:lnTo>
                <a:lnTo>
                  <a:pt x="127745" y="6215"/>
                </a:lnTo>
                <a:lnTo>
                  <a:pt x="86179" y="23756"/>
                </a:lnTo>
                <a:lnTo>
                  <a:pt x="50963" y="50963"/>
                </a:lnTo>
                <a:lnTo>
                  <a:pt x="23756" y="86179"/>
                </a:lnTo>
                <a:lnTo>
                  <a:pt x="6215" y="127745"/>
                </a:lnTo>
                <a:lnTo>
                  <a:pt x="0" y="174002"/>
                </a:lnTo>
                <a:lnTo>
                  <a:pt x="0" y="869990"/>
                </a:lnTo>
                <a:lnTo>
                  <a:pt x="6215" y="916247"/>
                </a:lnTo>
                <a:lnTo>
                  <a:pt x="23756" y="957813"/>
                </a:lnTo>
                <a:lnTo>
                  <a:pt x="50963" y="993029"/>
                </a:lnTo>
                <a:lnTo>
                  <a:pt x="86179" y="1020237"/>
                </a:lnTo>
                <a:lnTo>
                  <a:pt x="127745" y="1037779"/>
                </a:lnTo>
                <a:lnTo>
                  <a:pt x="174002" y="1043994"/>
                </a:lnTo>
                <a:lnTo>
                  <a:pt x="905992" y="1043994"/>
                </a:lnTo>
                <a:lnTo>
                  <a:pt x="952250" y="1037779"/>
                </a:lnTo>
                <a:lnTo>
                  <a:pt x="993815" y="1020237"/>
                </a:lnTo>
                <a:lnTo>
                  <a:pt x="1029031" y="993029"/>
                </a:lnTo>
                <a:lnTo>
                  <a:pt x="1056239" y="957813"/>
                </a:lnTo>
                <a:lnTo>
                  <a:pt x="1073779" y="916247"/>
                </a:lnTo>
                <a:lnTo>
                  <a:pt x="1079995" y="869990"/>
                </a:lnTo>
                <a:lnTo>
                  <a:pt x="1079995" y="174002"/>
                </a:lnTo>
                <a:lnTo>
                  <a:pt x="1073779" y="127745"/>
                </a:lnTo>
                <a:lnTo>
                  <a:pt x="1056239" y="86179"/>
                </a:lnTo>
                <a:lnTo>
                  <a:pt x="1029031" y="50963"/>
                </a:lnTo>
                <a:lnTo>
                  <a:pt x="993815" y="23756"/>
                </a:lnTo>
                <a:lnTo>
                  <a:pt x="952250" y="6215"/>
                </a:lnTo>
                <a:lnTo>
                  <a:pt x="905992" y="0"/>
                </a:lnTo>
                <a:close/>
              </a:path>
            </a:pathLst>
          </a:custGeom>
          <a:solidFill>
            <a:srgbClr val="65AF45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9270046" y="3986722"/>
            <a:ext cx="324434" cy="76188"/>
          </a:xfrm>
          <a:custGeom>
            <a:avLst/>
            <a:gdLst/>
            <a:ahLst/>
            <a:cxnLst/>
            <a:rect l="l" t="t" r="r" b="b"/>
            <a:pathLst>
              <a:path w="324484" h="76200">
                <a:moveTo>
                  <a:pt x="247802" y="0"/>
                </a:moveTo>
                <a:lnTo>
                  <a:pt x="247802" y="26987"/>
                </a:lnTo>
                <a:lnTo>
                  <a:pt x="0" y="26987"/>
                </a:lnTo>
                <a:lnTo>
                  <a:pt x="0" y="31432"/>
                </a:lnTo>
                <a:lnTo>
                  <a:pt x="247789" y="31432"/>
                </a:lnTo>
                <a:lnTo>
                  <a:pt x="247789" y="35877"/>
                </a:lnTo>
                <a:lnTo>
                  <a:pt x="0" y="35877"/>
                </a:lnTo>
                <a:lnTo>
                  <a:pt x="0" y="49212"/>
                </a:lnTo>
                <a:lnTo>
                  <a:pt x="247789" y="49212"/>
                </a:lnTo>
                <a:lnTo>
                  <a:pt x="247789" y="76199"/>
                </a:lnTo>
                <a:lnTo>
                  <a:pt x="323989" y="38099"/>
                </a:lnTo>
                <a:lnTo>
                  <a:pt x="247802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1" name="object 32"/>
          <p:cNvSpPr/>
          <p:nvPr/>
        </p:nvSpPr>
        <p:spPr>
          <a:xfrm>
            <a:off x="753568" y="3356087"/>
            <a:ext cx="10293705" cy="1347259"/>
          </a:xfrm>
          <a:custGeom>
            <a:avLst/>
            <a:gdLst/>
            <a:ahLst/>
            <a:cxnLst/>
            <a:rect l="l" t="t" r="r" b="b"/>
            <a:pathLst>
              <a:path w="7836534" h="1347470">
                <a:moveTo>
                  <a:pt x="0" y="0"/>
                </a:moveTo>
                <a:lnTo>
                  <a:pt x="7836014" y="0"/>
                </a:lnTo>
                <a:lnTo>
                  <a:pt x="7836014" y="1347170"/>
                </a:lnTo>
                <a:lnTo>
                  <a:pt x="0" y="134717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4" name="object 35"/>
          <p:cNvSpPr/>
          <p:nvPr/>
        </p:nvSpPr>
        <p:spPr>
          <a:xfrm>
            <a:off x="5339499" y="5169675"/>
            <a:ext cx="6542784" cy="417238"/>
          </a:xfrm>
          <a:custGeom>
            <a:avLst/>
            <a:gdLst/>
            <a:ahLst/>
            <a:cxnLst/>
            <a:rect l="l" t="t" r="r" b="b"/>
            <a:pathLst>
              <a:path w="7837805" h="534670">
                <a:moveTo>
                  <a:pt x="0" y="534117"/>
                </a:moveTo>
                <a:lnTo>
                  <a:pt x="7837195" y="534117"/>
                </a:lnTo>
                <a:lnTo>
                  <a:pt x="7837195" y="0"/>
                </a:lnTo>
                <a:lnTo>
                  <a:pt x="0" y="0"/>
                </a:lnTo>
                <a:lnTo>
                  <a:pt x="0" y="534117"/>
                </a:lnTo>
                <a:close/>
              </a:path>
            </a:pathLst>
          </a:custGeom>
          <a:solidFill>
            <a:srgbClr val="B2D234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5" name="object 36"/>
          <p:cNvSpPr txBox="1"/>
          <p:nvPr/>
        </p:nvSpPr>
        <p:spPr>
          <a:xfrm>
            <a:off x="6303930" y="5214722"/>
            <a:ext cx="4139553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第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天，下了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490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万局棋，打败老大</a:t>
            </a:r>
          </a:p>
        </p:txBody>
      </p:sp>
      <p:sp>
        <p:nvSpPr>
          <p:cNvPr id="42" name="object 43"/>
          <p:cNvSpPr/>
          <p:nvPr/>
        </p:nvSpPr>
        <p:spPr>
          <a:xfrm>
            <a:off x="496500" y="2043046"/>
            <a:ext cx="45712" cy="2703438"/>
          </a:xfrm>
          <a:custGeom>
            <a:avLst/>
            <a:gdLst/>
            <a:ahLst/>
            <a:cxnLst/>
            <a:rect l="l" t="t" r="r" b="b"/>
            <a:pathLst>
              <a:path w="156209" h="1368425">
                <a:moveTo>
                  <a:pt x="155312" y="0"/>
                </a:moveTo>
                <a:lnTo>
                  <a:pt x="113479" y="2158"/>
                </a:lnTo>
                <a:lnTo>
                  <a:pt x="76777" y="12852"/>
                </a:lnTo>
                <a:lnTo>
                  <a:pt x="73035" y="19951"/>
                </a:lnTo>
                <a:lnTo>
                  <a:pt x="73035" y="667804"/>
                </a:lnTo>
                <a:lnTo>
                  <a:pt x="68195" y="669340"/>
                </a:lnTo>
                <a:lnTo>
                  <a:pt x="59860" y="671042"/>
                </a:lnTo>
                <a:lnTo>
                  <a:pt x="49485" y="672477"/>
                </a:lnTo>
                <a:lnTo>
                  <a:pt x="37611" y="673569"/>
                </a:lnTo>
                <a:lnTo>
                  <a:pt x="4034" y="674687"/>
                </a:lnTo>
                <a:lnTo>
                  <a:pt x="0" y="678865"/>
                </a:lnTo>
                <a:lnTo>
                  <a:pt x="0" y="689216"/>
                </a:lnTo>
                <a:lnTo>
                  <a:pt x="4034" y="693381"/>
                </a:lnTo>
                <a:lnTo>
                  <a:pt x="37072" y="694486"/>
                </a:lnTo>
                <a:lnTo>
                  <a:pt x="49046" y="695553"/>
                </a:lnTo>
                <a:lnTo>
                  <a:pt x="59272" y="696937"/>
                </a:lnTo>
                <a:lnTo>
                  <a:pt x="67284" y="698512"/>
                </a:lnTo>
                <a:lnTo>
                  <a:pt x="73035" y="700277"/>
                </a:lnTo>
                <a:lnTo>
                  <a:pt x="73033" y="1348127"/>
                </a:lnTo>
                <a:lnTo>
                  <a:pt x="73508" y="1349832"/>
                </a:lnTo>
                <a:lnTo>
                  <a:pt x="113917" y="1365973"/>
                </a:lnTo>
                <a:lnTo>
                  <a:pt x="155310" y="1368087"/>
                </a:lnTo>
                <a:lnTo>
                  <a:pt x="155695" y="1356663"/>
                </a:lnTo>
                <a:lnTo>
                  <a:pt x="127252" y="1355705"/>
                </a:lnTo>
                <a:lnTo>
                  <a:pt x="114947" y="1354590"/>
                </a:lnTo>
                <a:lnTo>
                  <a:pt x="84369" y="695528"/>
                </a:lnTo>
                <a:lnTo>
                  <a:pt x="82529" y="692480"/>
                </a:lnTo>
                <a:lnTo>
                  <a:pt x="82276" y="692251"/>
                </a:lnTo>
                <a:lnTo>
                  <a:pt x="77718" y="689800"/>
                </a:lnTo>
                <a:lnTo>
                  <a:pt x="9679" y="689749"/>
                </a:lnTo>
                <a:lnTo>
                  <a:pt x="9679" y="685939"/>
                </a:lnTo>
                <a:lnTo>
                  <a:pt x="62528" y="685939"/>
                </a:lnTo>
                <a:lnTo>
                  <a:pt x="61535" y="685736"/>
                </a:lnTo>
                <a:lnTo>
                  <a:pt x="50603" y="684237"/>
                </a:lnTo>
                <a:lnTo>
                  <a:pt x="48486" y="684034"/>
                </a:lnTo>
                <a:lnTo>
                  <a:pt x="50515" y="683856"/>
                </a:lnTo>
                <a:lnTo>
                  <a:pt x="61417" y="682358"/>
                </a:lnTo>
                <a:lnTo>
                  <a:pt x="62481" y="682142"/>
                </a:lnTo>
                <a:lnTo>
                  <a:pt x="9679" y="682142"/>
                </a:lnTo>
                <a:lnTo>
                  <a:pt x="9679" y="678332"/>
                </a:lnTo>
                <a:lnTo>
                  <a:pt x="77594" y="678332"/>
                </a:lnTo>
                <a:lnTo>
                  <a:pt x="82276" y="675830"/>
                </a:lnTo>
                <a:lnTo>
                  <a:pt x="82529" y="675589"/>
                </a:lnTo>
                <a:lnTo>
                  <a:pt x="84369" y="672553"/>
                </a:lnTo>
                <a:lnTo>
                  <a:pt x="84465" y="22224"/>
                </a:lnTo>
                <a:lnTo>
                  <a:pt x="85404" y="20675"/>
                </a:lnTo>
                <a:lnTo>
                  <a:pt x="127360" y="12369"/>
                </a:lnTo>
                <a:lnTo>
                  <a:pt x="155696" y="11417"/>
                </a:lnTo>
                <a:lnTo>
                  <a:pt x="155312" y="0"/>
                </a:lnTo>
                <a:close/>
              </a:path>
              <a:path w="156209" h="1368425">
                <a:moveTo>
                  <a:pt x="86801" y="686028"/>
                </a:moveTo>
                <a:lnTo>
                  <a:pt x="78536" y="686028"/>
                </a:lnTo>
                <a:lnTo>
                  <a:pt x="79521" y="686447"/>
                </a:lnTo>
                <a:lnTo>
                  <a:pt x="84681" y="689216"/>
                </a:lnTo>
                <a:lnTo>
                  <a:pt x="85435" y="689927"/>
                </a:lnTo>
                <a:lnTo>
                  <a:pt x="87990" y="694156"/>
                </a:lnTo>
                <a:lnTo>
                  <a:pt x="88275" y="695172"/>
                </a:lnTo>
                <a:lnTo>
                  <a:pt x="88273" y="1344629"/>
                </a:lnTo>
                <a:lnTo>
                  <a:pt x="90512" y="1345830"/>
                </a:lnTo>
                <a:lnTo>
                  <a:pt x="155823" y="1352856"/>
                </a:lnTo>
                <a:lnTo>
                  <a:pt x="155950" y="1349047"/>
                </a:lnTo>
                <a:lnTo>
                  <a:pt x="127508" y="1348091"/>
                </a:lnTo>
                <a:lnTo>
                  <a:pt x="115633" y="1347001"/>
                </a:lnTo>
                <a:lnTo>
                  <a:pt x="105258" y="1345563"/>
                </a:lnTo>
                <a:lnTo>
                  <a:pt x="96923" y="1343861"/>
                </a:lnTo>
                <a:lnTo>
                  <a:pt x="92083" y="1342329"/>
                </a:lnTo>
                <a:lnTo>
                  <a:pt x="91996" y="694156"/>
                </a:lnTo>
                <a:lnTo>
                  <a:pt x="91610" y="692772"/>
                </a:lnTo>
                <a:lnTo>
                  <a:pt x="88342" y="687374"/>
                </a:lnTo>
                <a:lnTo>
                  <a:pt x="87083" y="686180"/>
                </a:lnTo>
                <a:lnTo>
                  <a:pt x="86801" y="686028"/>
                </a:lnTo>
                <a:close/>
              </a:path>
              <a:path w="156209" h="1368425">
                <a:moveTo>
                  <a:pt x="88124" y="1344547"/>
                </a:moveTo>
                <a:lnTo>
                  <a:pt x="88273" y="1344795"/>
                </a:lnTo>
                <a:lnTo>
                  <a:pt x="88273" y="1344629"/>
                </a:lnTo>
                <a:lnTo>
                  <a:pt x="88124" y="1344547"/>
                </a:lnTo>
                <a:close/>
              </a:path>
              <a:path w="156209" h="1368425">
                <a:moveTo>
                  <a:pt x="62528" y="685939"/>
                </a:moveTo>
                <a:lnTo>
                  <a:pt x="9808" y="685939"/>
                </a:lnTo>
                <a:lnTo>
                  <a:pt x="9808" y="689749"/>
                </a:lnTo>
                <a:lnTo>
                  <a:pt x="77594" y="689749"/>
                </a:lnTo>
                <a:lnTo>
                  <a:pt x="77377" y="689660"/>
                </a:lnTo>
                <a:lnTo>
                  <a:pt x="71987" y="687997"/>
                </a:lnTo>
                <a:lnTo>
                  <a:pt x="78536" y="686028"/>
                </a:lnTo>
                <a:lnTo>
                  <a:pt x="86801" y="686028"/>
                </a:lnTo>
                <a:lnTo>
                  <a:pt x="62715" y="685977"/>
                </a:lnTo>
                <a:lnTo>
                  <a:pt x="62528" y="685939"/>
                </a:lnTo>
                <a:close/>
              </a:path>
              <a:path w="156209" h="1368425">
                <a:moveTo>
                  <a:pt x="86728" y="682091"/>
                </a:moveTo>
                <a:lnTo>
                  <a:pt x="62731" y="682091"/>
                </a:lnTo>
                <a:lnTo>
                  <a:pt x="71757" y="683945"/>
                </a:lnTo>
                <a:lnTo>
                  <a:pt x="72023" y="684021"/>
                </a:lnTo>
                <a:lnTo>
                  <a:pt x="71212" y="684275"/>
                </a:lnTo>
                <a:lnTo>
                  <a:pt x="62715" y="685977"/>
                </a:lnTo>
                <a:lnTo>
                  <a:pt x="86706" y="685977"/>
                </a:lnTo>
                <a:lnTo>
                  <a:pt x="83101" y="684034"/>
                </a:lnTo>
                <a:lnTo>
                  <a:pt x="86728" y="682091"/>
                </a:lnTo>
                <a:close/>
              </a:path>
              <a:path w="156209" h="1368425">
                <a:moveTo>
                  <a:pt x="77594" y="678332"/>
                </a:moveTo>
                <a:lnTo>
                  <a:pt x="9808" y="678332"/>
                </a:lnTo>
                <a:lnTo>
                  <a:pt x="9808" y="682142"/>
                </a:lnTo>
                <a:lnTo>
                  <a:pt x="62481" y="682142"/>
                </a:lnTo>
                <a:lnTo>
                  <a:pt x="62731" y="682091"/>
                </a:lnTo>
                <a:lnTo>
                  <a:pt x="86728" y="682091"/>
                </a:lnTo>
                <a:lnTo>
                  <a:pt x="78546" y="682040"/>
                </a:lnTo>
                <a:lnTo>
                  <a:pt x="72876" y="680300"/>
                </a:lnTo>
                <a:lnTo>
                  <a:pt x="71892" y="680097"/>
                </a:lnTo>
                <a:lnTo>
                  <a:pt x="77377" y="678421"/>
                </a:lnTo>
                <a:lnTo>
                  <a:pt x="77594" y="678332"/>
                </a:lnTo>
                <a:close/>
              </a:path>
              <a:path w="156209" h="1368425">
                <a:moveTo>
                  <a:pt x="155825" y="15227"/>
                </a:moveTo>
                <a:lnTo>
                  <a:pt x="115556" y="17259"/>
                </a:lnTo>
                <a:lnTo>
                  <a:pt x="88275" y="23456"/>
                </a:lnTo>
                <a:lnTo>
                  <a:pt x="88275" y="672909"/>
                </a:lnTo>
                <a:lnTo>
                  <a:pt x="87990" y="673925"/>
                </a:lnTo>
                <a:lnTo>
                  <a:pt x="85435" y="678154"/>
                </a:lnTo>
                <a:lnTo>
                  <a:pt x="84681" y="678865"/>
                </a:lnTo>
                <a:lnTo>
                  <a:pt x="79521" y="681634"/>
                </a:lnTo>
                <a:lnTo>
                  <a:pt x="78546" y="682040"/>
                </a:lnTo>
                <a:lnTo>
                  <a:pt x="86823" y="682040"/>
                </a:lnTo>
                <a:lnTo>
                  <a:pt x="92085" y="25755"/>
                </a:lnTo>
                <a:lnTo>
                  <a:pt x="97835" y="23990"/>
                </a:lnTo>
                <a:lnTo>
                  <a:pt x="105848" y="22415"/>
                </a:lnTo>
                <a:lnTo>
                  <a:pt x="116074" y="21031"/>
                </a:lnTo>
                <a:lnTo>
                  <a:pt x="128047" y="19964"/>
                </a:lnTo>
                <a:lnTo>
                  <a:pt x="155952" y="19037"/>
                </a:lnTo>
                <a:lnTo>
                  <a:pt x="155825" y="15227"/>
                </a:lnTo>
                <a:close/>
              </a:path>
              <a:path w="156209" h="1368425">
                <a:moveTo>
                  <a:pt x="88275" y="23291"/>
                </a:moveTo>
                <a:lnTo>
                  <a:pt x="88125" y="23533"/>
                </a:lnTo>
                <a:lnTo>
                  <a:pt x="88275" y="23456"/>
                </a:lnTo>
                <a:lnTo>
                  <a:pt x="88275" y="23291"/>
                </a:lnTo>
                <a:close/>
              </a:path>
            </a:pathLst>
          </a:custGeom>
          <a:solidFill>
            <a:srgbClr val="ADADAD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3" name="object 44"/>
          <p:cNvSpPr/>
          <p:nvPr/>
        </p:nvSpPr>
        <p:spPr>
          <a:xfrm>
            <a:off x="5089381" y="5136730"/>
            <a:ext cx="115675" cy="1501578"/>
          </a:xfrm>
          <a:custGeom>
            <a:avLst/>
            <a:gdLst/>
            <a:ahLst/>
            <a:cxnLst/>
            <a:rect l="l" t="t" r="r" b="b"/>
            <a:pathLst>
              <a:path w="143509" h="1247775">
                <a:moveTo>
                  <a:pt x="142558" y="0"/>
                </a:moveTo>
                <a:lnTo>
                  <a:pt x="104301" y="1981"/>
                </a:lnTo>
                <a:lnTo>
                  <a:pt x="67152" y="17183"/>
                </a:lnTo>
                <a:lnTo>
                  <a:pt x="66677" y="18884"/>
                </a:lnTo>
                <a:lnTo>
                  <a:pt x="66677" y="608202"/>
                </a:lnTo>
                <a:lnTo>
                  <a:pt x="62928" y="609396"/>
                </a:lnTo>
                <a:lnTo>
                  <a:pt x="55375" y="610933"/>
                </a:lnTo>
                <a:lnTo>
                  <a:pt x="45947" y="612241"/>
                </a:lnTo>
                <a:lnTo>
                  <a:pt x="35158" y="613232"/>
                </a:lnTo>
                <a:lnTo>
                  <a:pt x="4072" y="614286"/>
                </a:lnTo>
                <a:lnTo>
                  <a:pt x="0" y="618489"/>
                </a:lnTo>
                <a:lnTo>
                  <a:pt x="0" y="628764"/>
                </a:lnTo>
                <a:lnTo>
                  <a:pt x="4072" y="632980"/>
                </a:lnTo>
                <a:lnTo>
                  <a:pt x="34621" y="633983"/>
                </a:lnTo>
                <a:lnTo>
                  <a:pt x="45507" y="634961"/>
                </a:lnTo>
                <a:lnTo>
                  <a:pt x="54786" y="636219"/>
                </a:lnTo>
                <a:lnTo>
                  <a:pt x="62019" y="637628"/>
                </a:lnTo>
                <a:lnTo>
                  <a:pt x="66677" y="639063"/>
                </a:lnTo>
                <a:lnTo>
                  <a:pt x="66676" y="1228369"/>
                </a:lnTo>
                <a:lnTo>
                  <a:pt x="67151" y="1230071"/>
                </a:lnTo>
                <a:lnTo>
                  <a:pt x="104739" y="1245323"/>
                </a:lnTo>
                <a:lnTo>
                  <a:pt x="142557" y="1247254"/>
                </a:lnTo>
                <a:lnTo>
                  <a:pt x="142941" y="1235837"/>
                </a:lnTo>
                <a:lnTo>
                  <a:pt x="116988" y="1234960"/>
                </a:lnTo>
                <a:lnTo>
                  <a:pt x="105769" y="1233944"/>
                </a:lnTo>
                <a:lnTo>
                  <a:pt x="78012" y="634047"/>
                </a:lnTo>
                <a:lnTo>
                  <a:pt x="76300" y="631228"/>
                </a:lnTo>
                <a:lnTo>
                  <a:pt x="76048" y="630986"/>
                </a:lnTo>
                <a:lnTo>
                  <a:pt x="72974" y="629335"/>
                </a:lnTo>
                <a:lnTo>
                  <a:pt x="9718" y="629335"/>
                </a:lnTo>
                <a:lnTo>
                  <a:pt x="9718" y="625525"/>
                </a:lnTo>
                <a:lnTo>
                  <a:pt x="59584" y="625525"/>
                </a:lnTo>
                <a:lnTo>
                  <a:pt x="57049" y="625017"/>
                </a:lnTo>
                <a:lnTo>
                  <a:pt x="46976" y="623620"/>
                </a:lnTo>
                <a:lnTo>
                  <a:pt x="56932" y="622261"/>
                </a:lnTo>
                <a:lnTo>
                  <a:pt x="59591" y="621728"/>
                </a:lnTo>
                <a:lnTo>
                  <a:pt x="9718" y="621728"/>
                </a:lnTo>
                <a:lnTo>
                  <a:pt x="9718" y="617918"/>
                </a:lnTo>
                <a:lnTo>
                  <a:pt x="72974" y="617918"/>
                </a:lnTo>
                <a:lnTo>
                  <a:pt x="76048" y="616267"/>
                </a:lnTo>
                <a:lnTo>
                  <a:pt x="76300" y="616038"/>
                </a:lnTo>
                <a:lnTo>
                  <a:pt x="77996" y="613232"/>
                </a:lnTo>
                <a:lnTo>
                  <a:pt x="78107" y="21158"/>
                </a:lnTo>
                <a:lnTo>
                  <a:pt x="78916" y="19824"/>
                </a:lnTo>
                <a:lnTo>
                  <a:pt x="117096" y="12280"/>
                </a:lnTo>
                <a:lnTo>
                  <a:pt x="142942" y="11417"/>
                </a:lnTo>
                <a:lnTo>
                  <a:pt x="142558" y="0"/>
                </a:lnTo>
                <a:close/>
              </a:path>
              <a:path w="143509" h="1247775">
                <a:moveTo>
                  <a:pt x="81699" y="625716"/>
                </a:moveTo>
                <a:lnTo>
                  <a:pt x="74300" y="625716"/>
                </a:lnTo>
                <a:lnTo>
                  <a:pt x="78452" y="627951"/>
                </a:lnTo>
                <a:lnTo>
                  <a:pt x="79207" y="628662"/>
                </a:lnTo>
                <a:lnTo>
                  <a:pt x="81631" y="632675"/>
                </a:lnTo>
                <a:lnTo>
                  <a:pt x="81917" y="633691"/>
                </a:lnTo>
                <a:lnTo>
                  <a:pt x="81916" y="1224724"/>
                </a:lnTo>
                <a:lnTo>
                  <a:pt x="83652" y="1225651"/>
                </a:lnTo>
                <a:lnTo>
                  <a:pt x="143069" y="1232027"/>
                </a:lnTo>
                <a:lnTo>
                  <a:pt x="143197" y="1228216"/>
                </a:lnTo>
                <a:lnTo>
                  <a:pt x="117243" y="1227340"/>
                </a:lnTo>
                <a:lnTo>
                  <a:pt x="106456" y="1226350"/>
                </a:lnTo>
                <a:lnTo>
                  <a:pt x="96965" y="1225029"/>
                </a:lnTo>
                <a:lnTo>
                  <a:pt x="89474" y="1223505"/>
                </a:lnTo>
                <a:lnTo>
                  <a:pt x="85726" y="1222311"/>
                </a:lnTo>
                <a:lnTo>
                  <a:pt x="85635" y="632675"/>
                </a:lnTo>
                <a:lnTo>
                  <a:pt x="85251" y="631291"/>
                </a:lnTo>
                <a:lnTo>
                  <a:pt x="82114" y="626109"/>
                </a:lnTo>
                <a:lnTo>
                  <a:pt x="81699" y="625716"/>
                </a:lnTo>
                <a:close/>
              </a:path>
              <a:path w="143509" h="1247775">
                <a:moveTo>
                  <a:pt x="81636" y="1224572"/>
                </a:moveTo>
                <a:lnTo>
                  <a:pt x="81916" y="1225029"/>
                </a:lnTo>
                <a:lnTo>
                  <a:pt x="81916" y="1224724"/>
                </a:lnTo>
                <a:lnTo>
                  <a:pt x="81636" y="1224572"/>
                </a:lnTo>
                <a:close/>
              </a:path>
              <a:path w="143509" h="1247775">
                <a:moveTo>
                  <a:pt x="59584" y="625525"/>
                </a:moveTo>
                <a:lnTo>
                  <a:pt x="9846" y="625525"/>
                </a:lnTo>
                <a:lnTo>
                  <a:pt x="9846" y="629335"/>
                </a:lnTo>
                <a:lnTo>
                  <a:pt x="72974" y="629335"/>
                </a:lnTo>
                <a:lnTo>
                  <a:pt x="71862" y="628738"/>
                </a:lnTo>
                <a:lnTo>
                  <a:pt x="71521" y="628599"/>
                </a:lnTo>
                <a:lnTo>
                  <a:pt x="68267" y="627595"/>
                </a:lnTo>
                <a:lnTo>
                  <a:pt x="73757" y="625944"/>
                </a:lnTo>
                <a:lnTo>
                  <a:pt x="74300" y="625716"/>
                </a:lnTo>
                <a:lnTo>
                  <a:pt x="81699" y="625716"/>
                </a:lnTo>
                <a:lnTo>
                  <a:pt x="81538" y="625563"/>
                </a:lnTo>
                <a:lnTo>
                  <a:pt x="59775" y="625563"/>
                </a:lnTo>
                <a:lnTo>
                  <a:pt x="59584" y="625525"/>
                </a:lnTo>
                <a:close/>
              </a:path>
              <a:path w="143509" h="1247775">
                <a:moveTo>
                  <a:pt x="81538" y="621690"/>
                </a:moveTo>
                <a:lnTo>
                  <a:pt x="59781" y="621690"/>
                </a:lnTo>
                <a:lnTo>
                  <a:pt x="66492" y="623062"/>
                </a:lnTo>
                <a:lnTo>
                  <a:pt x="68298" y="623620"/>
                </a:lnTo>
                <a:lnTo>
                  <a:pt x="65946" y="624332"/>
                </a:lnTo>
                <a:lnTo>
                  <a:pt x="59775" y="625563"/>
                </a:lnTo>
                <a:lnTo>
                  <a:pt x="81538" y="625563"/>
                </a:lnTo>
                <a:lnTo>
                  <a:pt x="80855" y="624916"/>
                </a:lnTo>
                <a:lnTo>
                  <a:pt x="78458" y="623620"/>
                </a:lnTo>
                <a:lnTo>
                  <a:pt x="80855" y="622338"/>
                </a:lnTo>
                <a:lnTo>
                  <a:pt x="81538" y="621690"/>
                </a:lnTo>
                <a:close/>
              </a:path>
              <a:path w="143509" h="1247775">
                <a:moveTo>
                  <a:pt x="72974" y="617918"/>
                </a:moveTo>
                <a:lnTo>
                  <a:pt x="9846" y="617918"/>
                </a:lnTo>
                <a:lnTo>
                  <a:pt x="9846" y="621728"/>
                </a:lnTo>
                <a:lnTo>
                  <a:pt x="59591" y="621728"/>
                </a:lnTo>
                <a:lnTo>
                  <a:pt x="59781" y="621690"/>
                </a:lnTo>
                <a:lnTo>
                  <a:pt x="81538" y="621690"/>
                </a:lnTo>
                <a:lnTo>
                  <a:pt x="81699" y="621538"/>
                </a:lnTo>
                <a:lnTo>
                  <a:pt x="74300" y="621538"/>
                </a:lnTo>
                <a:lnTo>
                  <a:pt x="73757" y="621309"/>
                </a:lnTo>
                <a:lnTo>
                  <a:pt x="68320" y="619645"/>
                </a:lnTo>
                <a:lnTo>
                  <a:pt x="71521" y="618667"/>
                </a:lnTo>
                <a:lnTo>
                  <a:pt x="71910" y="618489"/>
                </a:lnTo>
                <a:lnTo>
                  <a:pt x="72974" y="617918"/>
                </a:lnTo>
                <a:close/>
              </a:path>
              <a:path w="143509" h="1247775">
                <a:moveTo>
                  <a:pt x="143070" y="15227"/>
                </a:moveTo>
                <a:lnTo>
                  <a:pt x="96862" y="18376"/>
                </a:lnTo>
                <a:lnTo>
                  <a:pt x="81917" y="22529"/>
                </a:lnTo>
                <a:lnTo>
                  <a:pt x="81917" y="613562"/>
                </a:lnTo>
                <a:lnTo>
                  <a:pt x="81631" y="614578"/>
                </a:lnTo>
                <a:lnTo>
                  <a:pt x="79253" y="618515"/>
                </a:lnTo>
                <a:lnTo>
                  <a:pt x="79126" y="618667"/>
                </a:lnTo>
                <a:lnTo>
                  <a:pt x="78452" y="619302"/>
                </a:lnTo>
                <a:lnTo>
                  <a:pt x="74300" y="621538"/>
                </a:lnTo>
                <a:lnTo>
                  <a:pt x="81699" y="621538"/>
                </a:lnTo>
                <a:lnTo>
                  <a:pt x="82114" y="621144"/>
                </a:lnTo>
                <a:lnTo>
                  <a:pt x="85251" y="615962"/>
                </a:lnTo>
                <a:lnTo>
                  <a:pt x="85635" y="614578"/>
                </a:lnTo>
                <a:lnTo>
                  <a:pt x="85727" y="24955"/>
                </a:lnTo>
                <a:lnTo>
                  <a:pt x="90384" y="23520"/>
                </a:lnTo>
                <a:lnTo>
                  <a:pt x="97617" y="22110"/>
                </a:lnTo>
                <a:lnTo>
                  <a:pt x="106897" y="20853"/>
                </a:lnTo>
                <a:lnTo>
                  <a:pt x="117783" y="19875"/>
                </a:lnTo>
                <a:lnTo>
                  <a:pt x="143198" y="19037"/>
                </a:lnTo>
                <a:lnTo>
                  <a:pt x="143070" y="15227"/>
                </a:lnTo>
                <a:close/>
              </a:path>
              <a:path w="143509" h="1247775">
                <a:moveTo>
                  <a:pt x="81917" y="22225"/>
                </a:moveTo>
                <a:lnTo>
                  <a:pt x="81638" y="22682"/>
                </a:lnTo>
                <a:lnTo>
                  <a:pt x="81917" y="22529"/>
                </a:lnTo>
                <a:lnTo>
                  <a:pt x="81917" y="22225"/>
                </a:lnTo>
                <a:close/>
              </a:path>
            </a:pathLst>
          </a:custGeom>
          <a:solidFill>
            <a:srgbClr val="ADADAD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4" name="object 45"/>
          <p:cNvSpPr txBox="1"/>
          <p:nvPr/>
        </p:nvSpPr>
        <p:spPr>
          <a:xfrm>
            <a:off x="4775048" y="5326172"/>
            <a:ext cx="177772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老三战绩</a:t>
            </a:r>
          </a:p>
        </p:txBody>
      </p:sp>
      <p:sp>
        <p:nvSpPr>
          <p:cNvPr id="45" name="object 46"/>
          <p:cNvSpPr txBox="1"/>
          <p:nvPr/>
        </p:nvSpPr>
        <p:spPr>
          <a:xfrm>
            <a:off x="97099" y="2318051"/>
            <a:ext cx="177772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老三学棋过程</a:t>
            </a:r>
          </a:p>
        </p:txBody>
      </p:sp>
      <p:sp>
        <p:nvSpPr>
          <p:cNvPr id="47" name="object 49"/>
          <p:cNvSpPr/>
          <p:nvPr/>
        </p:nvSpPr>
        <p:spPr>
          <a:xfrm rot="8956002">
            <a:off x="4581472" y="4764297"/>
            <a:ext cx="423894" cy="520535"/>
          </a:xfrm>
          <a:custGeom>
            <a:avLst/>
            <a:gdLst/>
            <a:ahLst/>
            <a:cxnLst/>
            <a:rect l="l" t="t" r="r" b="b"/>
            <a:pathLst>
              <a:path w="314325" h="355600">
                <a:moveTo>
                  <a:pt x="215087" y="345300"/>
                </a:moveTo>
                <a:lnTo>
                  <a:pt x="98907" y="345300"/>
                </a:lnTo>
                <a:lnTo>
                  <a:pt x="98907" y="355104"/>
                </a:lnTo>
                <a:lnTo>
                  <a:pt x="215087" y="355104"/>
                </a:lnTo>
                <a:lnTo>
                  <a:pt x="215087" y="345300"/>
                </a:lnTo>
                <a:close/>
              </a:path>
              <a:path w="314325" h="355600">
                <a:moveTo>
                  <a:pt x="215087" y="315861"/>
                </a:moveTo>
                <a:lnTo>
                  <a:pt x="98907" y="315861"/>
                </a:lnTo>
                <a:lnTo>
                  <a:pt x="98907" y="335483"/>
                </a:lnTo>
                <a:lnTo>
                  <a:pt x="215087" y="335483"/>
                </a:lnTo>
                <a:lnTo>
                  <a:pt x="215087" y="315861"/>
                </a:lnTo>
                <a:close/>
              </a:path>
              <a:path w="314325" h="355600">
                <a:moveTo>
                  <a:pt x="215087" y="169697"/>
                </a:moveTo>
                <a:lnTo>
                  <a:pt x="98907" y="169697"/>
                </a:lnTo>
                <a:lnTo>
                  <a:pt x="98907" y="306044"/>
                </a:lnTo>
                <a:lnTo>
                  <a:pt x="215087" y="306044"/>
                </a:lnTo>
                <a:lnTo>
                  <a:pt x="215087" y="169697"/>
                </a:lnTo>
                <a:close/>
              </a:path>
              <a:path w="314325" h="355600">
                <a:moveTo>
                  <a:pt x="156997" y="0"/>
                </a:moveTo>
                <a:lnTo>
                  <a:pt x="0" y="169697"/>
                </a:lnTo>
                <a:lnTo>
                  <a:pt x="313994" y="169697"/>
                </a:lnTo>
                <a:lnTo>
                  <a:pt x="156997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8" name="object 5"/>
          <p:cNvSpPr/>
          <p:nvPr/>
        </p:nvSpPr>
        <p:spPr>
          <a:xfrm>
            <a:off x="952058" y="3518140"/>
            <a:ext cx="1580776" cy="1044412"/>
          </a:xfrm>
          <a:custGeom>
            <a:avLst/>
            <a:gdLst/>
            <a:ahLst/>
            <a:cxnLst/>
            <a:rect l="l" t="t" r="r" b="b"/>
            <a:pathLst>
              <a:path w="1080135" h="1044575">
                <a:moveTo>
                  <a:pt x="906005" y="0"/>
                </a:moveTo>
                <a:lnTo>
                  <a:pt x="174002" y="0"/>
                </a:lnTo>
                <a:lnTo>
                  <a:pt x="127745" y="6215"/>
                </a:lnTo>
                <a:lnTo>
                  <a:pt x="86179" y="23756"/>
                </a:lnTo>
                <a:lnTo>
                  <a:pt x="50963" y="50963"/>
                </a:lnTo>
                <a:lnTo>
                  <a:pt x="23756" y="86179"/>
                </a:lnTo>
                <a:lnTo>
                  <a:pt x="6215" y="127745"/>
                </a:lnTo>
                <a:lnTo>
                  <a:pt x="0" y="174002"/>
                </a:lnTo>
                <a:lnTo>
                  <a:pt x="0" y="869990"/>
                </a:lnTo>
                <a:lnTo>
                  <a:pt x="6215" y="916247"/>
                </a:lnTo>
                <a:lnTo>
                  <a:pt x="23756" y="957813"/>
                </a:lnTo>
                <a:lnTo>
                  <a:pt x="50963" y="993029"/>
                </a:lnTo>
                <a:lnTo>
                  <a:pt x="86179" y="1020237"/>
                </a:lnTo>
                <a:lnTo>
                  <a:pt x="127745" y="1037779"/>
                </a:lnTo>
                <a:lnTo>
                  <a:pt x="174002" y="1043994"/>
                </a:lnTo>
                <a:lnTo>
                  <a:pt x="906005" y="1043994"/>
                </a:lnTo>
                <a:lnTo>
                  <a:pt x="952258" y="1037779"/>
                </a:lnTo>
                <a:lnTo>
                  <a:pt x="993822" y="1020237"/>
                </a:lnTo>
                <a:lnTo>
                  <a:pt x="1029039" y="993029"/>
                </a:lnTo>
                <a:lnTo>
                  <a:pt x="1056249" y="957813"/>
                </a:lnTo>
                <a:lnTo>
                  <a:pt x="1073791" y="916247"/>
                </a:lnTo>
                <a:lnTo>
                  <a:pt x="1080008" y="869990"/>
                </a:lnTo>
                <a:lnTo>
                  <a:pt x="1080008" y="174002"/>
                </a:lnTo>
                <a:lnTo>
                  <a:pt x="1073791" y="127745"/>
                </a:lnTo>
                <a:lnTo>
                  <a:pt x="1056249" y="86179"/>
                </a:lnTo>
                <a:lnTo>
                  <a:pt x="1029039" y="50963"/>
                </a:lnTo>
                <a:lnTo>
                  <a:pt x="993822" y="23756"/>
                </a:lnTo>
                <a:lnTo>
                  <a:pt x="952258" y="6215"/>
                </a:lnTo>
                <a:lnTo>
                  <a:pt x="906005" y="0"/>
                </a:lnTo>
                <a:close/>
              </a:path>
            </a:pathLst>
          </a:custGeom>
          <a:solidFill>
            <a:srgbClr val="0096D2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4912" y="3720501"/>
            <a:ext cx="154792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刚开始，随机下子</a:t>
            </a:r>
          </a:p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65803" y="3659550"/>
            <a:ext cx="186452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热衷于吃子，完全不顾死活</a:t>
            </a:r>
          </a:p>
          <a:p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2191" y="3571763"/>
            <a:ext cx="20999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发现了如果先占住棋盘的边和角，后面占便宜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82784" y="3570412"/>
            <a:ext cx="165787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学会了如何「打劫」、「征子」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594481" y="3677058"/>
            <a:ext cx="145279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懂得看「棋形」</a:t>
            </a:r>
          </a:p>
        </p:txBody>
      </p:sp>
      <p:sp>
        <p:nvSpPr>
          <p:cNvPr id="55" name="object 35"/>
          <p:cNvSpPr/>
          <p:nvPr/>
        </p:nvSpPr>
        <p:spPr>
          <a:xfrm>
            <a:off x="5339499" y="5672516"/>
            <a:ext cx="6542784" cy="417238"/>
          </a:xfrm>
          <a:custGeom>
            <a:avLst/>
            <a:gdLst/>
            <a:ahLst/>
            <a:cxnLst/>
            <a:rect l="l" t="t" r="r" b="b"/>
            <a:pathLst>
              <a:path w="7837805" h="534670">
                <a:moveTo>
                  <a:pt x="0" y="534117"/>
                </a:moveTo>
                <a:lnTo>
                  <a:pt x="7837195" y="534117"/>
                </a:lnTo>
                <a:lnTo>
                  <a:pt x="7837195" y="0"/>
                </a:lnTo>
                <a:lnTo>
                  <a:pt x="0" y="0"/>
                </a:lnTo>
                <a:lnTo>
                  <a:pt x="0" y="534117"/>
                </a:lnTo>
                <a:close/>
              </a:path>
            </a:pathLst>
          </a:custGeom>
          <a:solidFill>
            <a:srgbClr val="B2D234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6" name="object 36"/>
          <p:cNvSpPr txBox="1"/>
          <p:nvPr/>
        </p:nvSpPr>
        <p:spPr>
          <a:xfrm>
            <a:off x="6334405" y="5717563"/>
            <a:ext cx="4139553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第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21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天，败了老二</a:t>
            </a:r>
          </a:p>
        </p:txBody>
      </p:sp>
      <p:sp>
        <p:nvSpPr>
          <p:cNvPr id="57" name="object 35"/>
          <p:cNvSpPr/>
          <p:nvPr/>
        </p:nvSpPr>
        <p:spPr>
          <a:xfrm>
            <a:off x="5354736" y="6221071"/>
            <a:ext cx="6542784" cy="417238"/>
          </a:xfrm>
          <a:custGeom>
            <a:avLst/>
            <a:gdLst/>
            <a:ahLst/>
            <a:cxnLst/>
            <a:rect l="l" t="t" r="r" b="b"/>
            <a:pathLst>
              <a:path w="7837805" h="534670">
                <a:moveTo>
                  <a:pt x="0" y="534117"/>
                </a:moveTo>
                <a:lnTo>
                  <a:pt x="7837195" y="534117"/>
                </a:lnTo>
                <a:lnTo>
                  <a:pt x="7837195" y="0"/>
                </a:lnTo>
                <a:lnTo>
                  <a:pt x="0" y="0"/>
                </a:lnTo>
                <a:lnTo>
                  <a:pt x="0" y="534117"/>
                </a:lnTo>
                <a:close/>
              </a:path>
            </a:pathLst>
          </a:custGeom>
          <a:solidFill>
            <a:srgbClr val="B2D234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8" name="object 36"/>
          <p:cNvSpPr txBox="1"/>
          <p:nvPr/>
        </p:nvSpPr>
        <p:spPr>
          <a:xfrm>
            <a:off x="5540960" y="6266118"/>
            <a:ext cx="5778833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第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40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天，完整走过了一个人类棋手学棋的全过程</a:t>
            </a:r>
          </a:p>
          <a:p>
            <a:pPr algn="ctr">
              <a:lnSpc>
                <a:spcPct val="100000"/>
              </a:lnSpc>
            </a:pP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59" name="object 10"/>
          <p:cNvSpPr/>
          <p:nvPr/>
        </p:nvSpPr>
        <p:spPr>
          <a:xfrm>
            <a:off x="3428350" y="2563680"/>
            <a:ext cx="2551128" cy="612044"/>
          </a:xfrm>
          <a:custGeom>
            <a:avLst/>
            <a:gdLst/>
            <a:ahLst/>
            <a:cxnLst/>
            <a:rect l="l" t="t" r="r" b="b"/>
            <a:pathLst>
              <a:path w="2449195" h="612139">
                <a:moveTo>
                  <a:pt x="0" y="612000"/>
                </a:moveTo>
                <a:lnTo>
                  <a:pt x="2448953" y="612000"/>
                </a:lnTo>
                <a:lnTo>
                  <a:pt x="2448953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0" name="object 11"/>
          <p:cNvSpPr/>
          <p:nvPr/>
        </p:nvSpPr>
        <p:spPr>
          <a:xfrm>
            <a:off x="944732" y="2563680"/>
            <a:ext cx="2483732" cy="612044"/>
          </a:xfrm>
          <a:custGeom>
            <a:avLst/>
            <a:gdLst/>
            <a:ahLst/>
            <a:cxnLst/>
            <a:rect l="l" t="t" r="r" b="b"/>
            <a:pathLst>
              <a:path w="2484120" h="612139">
                <a:moveTo>
                  <a:pt x="0" y="612000"/>
                </a:moveTo>
                <a:lnTo>
                  <a:pt x="2484005" y="612000"/>
                </a:lnTo>
                <a:lnTo>
                  <a:pt x="2484005" y="0"/>
                </a:lnTo>
                <a:lnTo>
                  <a:pt x="0" y="0"/>
                </a:lnTo>
                <a:lnTo>
                  <a:pt x="0" y="612000"/>
                </a:lnTo>
                <a:close/>
              </a:path>
            </a:pathLst>
          </a:custGeom>
          <a:solidFill>
            <a:srgbClr val="65AF45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61" name="object 13"/>
          <p:cNvSpPr txBox="1"/>
          <p:nvPr/>
        </p:nvSpPr>
        <p:spPr>
          <a:xfrm>
            <a:off x="979475" y="2536412"/>
            <a:ext cx="2448812" cy="480060"/>
          </a:xfrm>
          <a:prstGeom prst="rect">
            <a:avLst/>
          </a:prstGeom>
        </p:spPr>
        <p:txBody>
          <a:bodyPr vert="horz" wrap="square" lIns="0" tIns="173327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1365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棋盘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黑子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白子</a:t>
            </a:r>
          </a:p>
        </p:txBody>
      </p:sp>
      <p:sp>
        <p:nvSpPr>
          <p:cNvPr id="62" name="object 14"/>
          <p:cNvSpPr/>
          <p:nvPr/>
        </p:nvSpPr>
        <p:spPr>
          <a:xfrm>
            <a:off x="691865" y="2774391"/>
            <a:ext cx="180947" cy="190470"/>
          </a:xfrm>
          <a:custGeom>
            <a:avLst/>
            <a:gdLst/>
            <a:ahLst/>
            <a:cxnLst/>
            <a:rect l="l" t="t" r="r" b="b"/>
            <a:pathLst>
              <a:path w="180975" h="190500">
                <a:moveTo>
                  <a:pt x="0" y="0"/>
                </a:moveTo>
                <a:lnTo>
                  <a:pt x="0" y="190499"/>
                </a:lnTo>
                <a:lnTo>
                  <a:pt x="180936" y="95249"/>
                </a:lnTo>
                <a:lnTo>
                  <a:pt x="0" y="0"/>
                </a:lnTo>
                <a:close/>
              </a:path>
            </a:pathLst>
          </a:custGeom>
          <a:solidFill>
            <a:srgbClr val="B2D234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3" name="object 15"/>
          <p:cNvSpPr/>
          <p:nvPr/>
        </p:nvSpPr>
        <p:spPr>
          <a:xfrm>
            <a:off x="691854" y="2774391"/>
            <a:ext cx="180947" cy="190470"/>
          </a:xfrm>
          <a:custGeom>
            <a:avLst/>
            <a:gdLst/>
            <a:ahLst/>
            <a:cxnLst/>
            <a:rect l="l" t="t" r="r" b="b"/>
            <a:pathLst>
              <a:path w="180975" h="190500">
                <a:moveTo>
                  <a:pt x="0" y="0"/>
                </a:moveTo>
                <a:lnTo>
                  <a:pt x="180947" y="95251"/>
                </a:lnTo>
                <a:lnTo>
                  <a:pt x="0" y="1905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2D23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4" name="object 16"/>
          <p:cNvSpPr/>
          <p:nvPr/>
        </p:nvSpPr>
        <p:spPr>
          <a:xfrm>
            <a:off x="3190122" y="2783229"/>
            <a:ext cx="180947" cy="173328"/>
          </a:xfrm>
          <a:custGeom>
            <a:avLst/>
            <a:gdLst/>
            <a:ahLst/>
            <a:cxnLst/>
            <a:rect l="l" t="t" r="r" b="b"/>
            <a:pathLst>
              <a:path w="180975" h="173354">
                <a:moveTo>
                  <a:pt x="0" y="0"/>
                </a:moveTo>
                <a:lnTo>
                  <a:pt x="0" y="172821"/>
                </a:lnTo>
                <a:lnTo>
                  <a:pt x="180949" y="86410"/>
                </a:lnTo>
                <a:lnTo>
                  <a:pt x="0" y="0"/>
                </a:lnTo>
                <a:close/>
              </a:path>
            </a:pathLst>
          </a:custGeom>
          <a:solidFill>
            <a:srgbClr val="65AF45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5" name="object 17"/>
          <p:cNvSpPr/>
          <p:nvPr/>
        </p:nvSpPr>
        <p:spPr>
          <a:xfrm>
            <a:off x="3190125" y="2783229"/>
            <a:ext cx="180947" cy="173328"/>
          </a:xfrm>
          <a:custGeom>
            <a:avLst/>
            <a:gdLst/>
            <a:ahLst/>
            <a:cxnLst/>
            <a:rect l="l" t="t" r="r" b="b"/>
            <a:pathLst>
              <a:path w="180975" h="173354">
                <a:moveTo>
                  <a:pt x="0" y="0"/>
                </a:moveTo>
                <a:lnTo>
                  <a:pt x="180947" y="86411"/>
                </a:lnTo>
                <a:lnTo>
                  <a:pt x="0" y="17282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5AF4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3585108" y="2536412"/>
            <a:ext cx="2448812" cy="480060"/>
          </a:xfrm>
          <a:prstGeom prst="rect">
            <a:avLst/>
          </a:prstGeom>
        </p:spPr>
        <p:txBody>
          <a:bodyPr vert="horz" wrap="square" lIns="0" tIns="173327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1365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棋子被围起来就死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72688" y="1811055"/>
            <a:ext cx="1251389" cy="908613"/>
            <a:chOff x="1928710" y="6062129"/>
            <a:chExt cx="787400" cy="787400"/>
          </a:xfrm>
        </p:grpSpPr>
        <p:sp>
          <p:nvSpPr>
            <p:cNvPr id="36" name="object 37"/>
            <p:cNvSpPr/>
            <p:nvPr/>
          </p:nvSpPr>
          <p:spPr>
            <a:xfrm>
              <a:off x="1928710" y="6062129"/>
              <a:ext cx="787400" cy="78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object 38"/>
            <p:cNvSpPr/>
            <p:nvPr/>
          </p:nvSpPr>
          <p:spPr>
            <a:xfrm>
              <a:off x="2001761" y="6135255"/>
              <a:ext cx="639445" cy="639445"/>
            </a:xfrm>
            <a:custGeom>
              <a:avLst/>
              <a:gdLst/>
              <a:ahLst/>
              <a:cxnLst/>
              <a:rect l="l" t="t" r="r" b="b"/>
              <a:pathLst>
                <a:path w="639444" h="639445">
                  <a:moveTo>
                    <a:pt x="319430" y="0"/>
                  </a:moveTo>
                  <a:lnTo>
                    <a:pt x="272227" y="3463"/>
                  </a:lnTo>
                  <a:lnTo>
                    <a:pt x="227174" y="13524"/>
                  </a:lnTo>
                  <a:lnTo>
                    <a:pt x="184766" y="29689"/>
                  </a:lnTo>
                  <a:lnTo>
                    <a:pt x="145497" y="51463"/>
                  </a:lnTo>
                  <a:lnTo>
                    <a:pt x="109860" y="78352"/>
                  </a:lnTo>
                  <a:lnTo>
                    <a:pt x="78351" y="109862"/>
                  </a:lnTo>
                  <a:lnTo>
                    <a:pt x="51462" y="145500"/>
                  </a:lnTo>
                  <a:lnTo>
                    <a:pt x="29688" y="184771"/>
                  </a:lnTo>
                  <a:lnTo>
                    <a:pt x="13524" y="227181"/>
                  </a:lnTo>
                  <a:lnTo>
                    <a:pt x="3463" y="272237"/>
                  </a:lnTo>
                  <a:lnTo>
                    <a:pt x="0" y="319443"/>
                  </a:lnTo>
                  <a:lnTo>
                    <a:pt x="3463" y="366645"/>
                  </a:lnTo>
                  <a:lnTo>
                    <a:pt x="13524" y="411698"/>
                  </a:lnTo>
                  <a:lnTo>
                    <a:pt x="29688" y="454106"/>
                  </a:lnTo>
                  <a:lnTo>
                    <a:pt x="51462" y="493375"/>
                  </a:lnTo>
                  <a:lnTo>
                    <a:pt x="78351" y="529012"/>
                  </a:lnTo>
                  <a:lnTo>
                    <a:pt x="109860" y="560522"/>
                  </a:lnTo>
                  <a:lnTo>
                    <a:pt x="145497" y="587411"/>
                  </a:lnTo>
                  <a:lnTo>
                    <a:pt x="184766" y="609184"/>
                  </a:lnTo>
                  <a:lnTo>
                    <a:pt x="227174" y="625349"/>
                  </a:lnTo>
                  <a:lnTo>
                    <a:pt x="272227" y="635410"/>
                  </a:lnTo>
                  <a:lnTo>
                    <a:pt x="319430" y="638873"/>
                  </a:lnTo>
                  <a:lnTo>
                    <a:pt x="366633" y="635410"/>
                  </a:lnTo>
                  <a:lnTo>
                    <a:pt x="411685" y="625349"/>
                  </a:lnTo>
                  <a:lnTo>
                    <a:pt x="454093" y="609184"/>
                  </a:lnTo>
                  <a:lnTo>
                    <a:pt x="493363" y="587411"/>
                  </a:lnTo>
                  <a:lnTo>
                    <a:pt x="528999" y="560522"/>
                  </a:lnTo>
                  <a:lnTo>
                    <a:pt x="560509" y="529012"/>
                  </a:lnTo>
                  <a:lnTo>
                    <a:pt x="587398" y="493375"/>
                  </a:lnTo>
                  <a:lnTo>
                    <a:pt x="609171" y="454106"/>
                  </a:lnTo>
                  <a:lnTo>
                    <a:pt x="625336" y="411698"/>
                  </a:lnTo>
                  <a:lnTo>
                    <a:pt x="635397" y="366645"/>
                  </a:lnTo>
                  <a:lnTo>
                    <a:pt x="638860" y="319443"/>
                  </a:lnTo>
                  <a:lnTo>
                    <a:pt x="635397" y="272237"/>
                  </a:lnTo>
                  <a:lnTo>
                    <a:pt x="625336" y="227181"/>
                  </a:lnTo>
                  <a:lnTo>
                    <a:pt x="609171" y="184771"/>
                  </a:lnTo>
                  <a:lnTo>
                    <a:pt x="587398" y="145500"/>
                  </a:lnTo>
                  <a:lnTo>
                    <a:pt x="560509" y="109862"/>
                  </a:lnTo>
                  <a:lnTo>
                    <a:pt x="528999" y="78352"/>
                  </a:lnTo>
                  <a:lnTo>
                    <a:pt x="493363" y="51463"/>
                  </a:lnTo>
                  <a:lnTo>
                    <a:pt x="454093" y="29689"/>
                  </a:lnTo>
                  <a:lnTo>
                    <a:pt x="411685" y="13524"/>
                  </a:lnTo>
                  <a:lnTo>
                    <a:pt x="366633" y="3463"/>
                  </a:lnTo>
                  <a:lnTo>
                    <a:pt x="319430" y="0"/>
                  </a:lnTo>
                  <a:close/>
                </a:path>
              </a:pathLst>
            </a:custGeom>
            <a:solidFill>
              <a:srgbClr val="FAB414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object 41"/>
            <p:cNvSpPr txBox="1"/>
            <p:nvPr/>
          </p:nvSpPr>
          <p:spPr>
            <a:xfrm>
              <a:off x="2120943" y="6311938"/>
              <a:ext cx="482600" cy="2663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规则</a:t>
              </a:r>
            </a:p>
          </p:txBody>
        </p:sp>
      </p:grpSp>
      <p:sp>
        <p:nvSpPr>
          <p:cNvPr id="69" name="object 8"/>
          <p:cNvSpPr/>
          <p:nvPr/>
        </p:nvSpPr>
        <p:spPr>
          <a:xfrm>
            <a:off x="291242" y="5094160"/>
            <a:ext cx="4127667" cy="1479686"/>
          </a:xfrm>
          <a:custGeom>
            <a:avLst/>
            <a:gdLst/>
            <a:ahLst/>
            <a:cxnLst/>
            <a:rect l="l" t="t" r="r" b="b"/>
            <a:pathLst>
              <a:path w="2853054" h="831214">
                <a:moveTo>
                  <a:pt x="0" y="0"/>
                </a:moveTo>
                <a:lnTo>
                  <a:pt x="2853041" y="0"/>
                </a:lnTo>
                <a:lnTo>
                  <a:pt x="2853041" y="830997"/>
                </a:ln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0" name="object 9"/>
          <p:cNvSpPr txBox="1"/>
          <p:nvPr/>
        </p:nvSpPr>
        <p:spPr>
          <a:xfrm>
            <a:off x="491870" y="5254357"/>
            <a:ext cx="3793563" cy="1169670"/>
          </a:xfrm>
          <a:prstGeom prst="rect">
            <a:avLst/>
          </a:prstGeom>
        </p:spPr>
        <p:txBody>
          <a:bodyPr vert="horz" wrap="square" lIns="0" tIns="3110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45"/>
              </a:spcBef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棋士柯洁 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10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19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日 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02:22</a:t>
            </a:r>
          </a:p>
          <a:p>
            <a:pPr marL="12700" algn="just">
              <a:lnSpc>
                <a:spcPct val="100000"/>
              </a:lnSpc>
              <a:spcBef>
                <a:spcPts val="245"/>
              </a:spcBef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  一个纯净、纯粹自我学习的</a:t>
            </a:r>
            <a:r>
              <a:rPr lang="en-US" altLang="zh-CN" b="1" dirty="0" err="1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AlphaGo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是最强的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...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对于</a:t>
            </a:r>
            <a:r>
              <a:rPr lang="en-US" altLang="zh-CN" b="1" dirty="0" err="1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AlphaGo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的自我进步来讲</a:t>
            </a:r>
            <a:r>
              <a:rPr lang="en-US" altLang="zh-CN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...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微软雅黑" panose="020B0503020204020204" charset="-122"/>
              </a:rPr>
              <a:t>人类太多余了</a:t>
            </a:r>
          </a:p>
        </p:txBody>
      </p:sp>
      <p:sp>
        <p:nvSpPr>
          <p:cNvPr id="71" name="内容占位符 5"/>
          <p:cNvSpPr txBox="1"/>
          <p:nvPr/>
        </p:nvSpPr>
        <p:spPr>
          <a:xfrm>
            <a:off x="2380606" y="1317095"/>
            <a:ext cx="11451363" cy="1219079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老大</a:t>
            </a:r>
            <a:r>
              <a:rPr lang="en-US" altLang="zh-CN" sz="24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AlphaGo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Lee,2016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月 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4:1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打败韩国棋手李世石</a:t>
            </a:r>
          </a:p>
          <a:p>
            <a:pPr>
              <a:lnSpc>
                <a:spcPts val="2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老二</a:t>
            </a:r>
            <a:r>
              <a:rPr lang="en-US" altLang="zh-CN" sz="24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AlphaGo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Master,2017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月 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3:0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打败中国棋手柯洁</a:t>
            </a:r>
          </a:p>
          <a:p>
            <a:pPr>
              <a:lnSpc>
                <a:spcPts val="2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老三</a:t>
            </a:r>
            <a:r>
              <a:rPr lang="en-US" altLang="zh-CN" sz="24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AlphaGo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Zero,2017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月宣布 自学围棋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40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天，打败所有人</a:t>
            </a:r>
          </a:p>
        </p:txBody>
      </p:sp>
      <p:sp>
        <p:nvSpPr>
          <p:cNvPr id="73" name="object 49"/>
          <p:cNvSpPr/>
          <p:nvPr/>
        </p:nvSpPr>
        <p:spPr>
          <a:xfrm rot="7868138">
            <a:off x="3358608" y="2977821"/>
            <a:ext cx="423894" cy="520535"/>
          </a:xfrm>
          <a:custGeom>
            <a:avLst/>
            <a:gdLst/>
            <a:ahLst/>
            <a:cxnLst/>
            <a:rect l="l" t="t" r="r" b="b"/>
            <a:pathLst>
              <a:path w="314325" h="355600">
                <a:moveTo>
                  <a:pt x="215087" y="345300"/>
                </a:moveTo>
                <a:lnTo>
                  <a:pt x="98907" y="345300"/>
                </a:lnTo>
                <a:lnTo>
                  <a:pt x="98907" y="355104"/>
                </a:lnTo>
                <a:lnTo>
                  <a:pt x="215087" y="355104"/>
                </a:lnTo>
                <a:lnTo>
                  <a:pt x="215087" y="345300"/>
                </a:lnTo>
                <a:close/>
              </a:path>
              <a:path w="314325" h="355600">
                <a:moveTo>
                  <a:pt x="215087" y="315861"/>
                </a:moveTo>
                <a:lnTo>
                  <a:pt x="98907" y="315861"/>
                </a:lnTo>
                <a:lnTo>
                  <a:pt x="98907" y="335483"/>
                </a:lnTo>
                <a:lnTo>
                  <a:pt x="215087" y="335483"/>
                </a:lnTo>
                <a:lnTo>
                  <a:pt x="215087" y="315861"/>
                </a:lnTo>
                <a:close/>
              </a:path>
              <a:path w="314325" h="355600">
                <a:moveTo>
                  <a:pt x="215087" y="169697"/>
                </a:moveTo>
                <a:lnTo>
                  <a:pt x="98907" y="169697"/>
                </a:lnTo>
                <a:lnTo>
                  <a:pt x="98907" y="306044"/>
                </a:lnTo>
                <a:lnTo>
                  <a:pt x="215087" y="306044"/>
                </a:lnTo>
                <a:lnTo>
                  <a:pt x="215087" y="169697"/>
                </a:lnTo>
                <a:close/>
              </a:path>
              <a:path w="314325" h="355600">
                <a:moveTo>
                  <a:pt x="156997" y="0"/>
                </a:moveTo>
                <a:lnTo>
                  <a:pt x="0" y="169697"/>
                </a:lnTo>
                <a:lnTo>
                  <a:pt x="313994" y="169697"/>
                </a:lnTo>
                <a:lnTo>
                  <a:pt x="156997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95771"/>
            <a:ext cx="12190413" cy="50828"/>
          </a:xfrm>
          <a:prstGeom prst="rect">
            <a:avLst/>
          </a:prstGeom>
          <a:solidFill>
            <a:srgbClr val="E25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9"/>
          <p:cNvSpPr txBox="1"/>
          <p:nvPr/>
        </p:nvSpPr>
        <p:spPr>
          <a:xfrm>
            <a:off x="497205" y="427990"/>
            <a:ext cx="425450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l"/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人工智能的恐怖发展</a:t>
            </a:r>
            <a:endParaRPr lang="en-US" altLang="zh-CN" sz="3200" b="1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28072"/>
            <a:ext cx="12190413" cy="718527"/>
            <a:chOff x="0" y="428072"/>
            <a:chExt cx="12190413" cy="718527"/>
          </a:xfrm>
        </p:grpSpPr>
        <p:sp>
          <p:nvSpPr>
            <p:cNvPr id="32" name="9"/>
            <p:cNvSpPr txBox="1"/>
            <p:nvPr/>
          </p:nvSpPr>
          <p:spPr>
            <a:xfrm>
              <a:off x="1316243" y="428072"/>
              <a:ext cx="3435256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 algn="l"/>
              <a:r>
                <a:rPr lang="zh-CN" altLang="en-US" sz="3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人工智能是什么？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095771"/>
              <a:ext cx="12190413" cy="50828"/>
            </a:xfrm>
            <a:prstGeom prst="rect">
              <a:avLst/>
            </a:prstGeom>
            <a:solidFill>
              <a:srgbClr val="E25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76969" y="2196600"/>
            <a:ext cx="1080000" cy="1080000"/>
            <a:chOff x="2967127" y="3028128"/>
            <a:chExt cx="1080000" cy="1080000"/>
          </a:xfrm>
        </p:grpSpPr>
        <p:sp>
          <p:nvSpPr>
            <p:cNvPr id="5" name="圆角矩形 4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E25E0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圆角矩形 5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solidFill>
              <a:srgbClr val="E25E0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516969" y="33667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E25E0E"/>
            </a:solidFill>
            <a:prstDash val="solid"/>
            <a:miter lim="800000"/>
          </a:ln>
          <a:effectLst/>
        </p:spPr>
      </p:cxnSp>
      <p:grpSp>
        <p:nvGrpSpPr>
          <p:cNvPr id="40" name="组合 39"/>
          <p:cNvGrpSpPr/>
          <p:nvPr/>
        </p:nvGrpSpPr>
        <p:grpSpPr>
          <a:xfrm>
            <a:off x="4604724" y="2196600"/>
            <a:ext cx="1080000" cy="1080000"/>
            <a:chOff x="2967127" y="3028128"/>
            <a:chExt cx="1080000" cy="1080000"/>
          </a:xfrm>
          <a:solidFill>
            <a:srgbClr val="E25E0E"/>
          </a:solidFill>
        </p:grpSpPr>
        <p:sp>
          <p:nvSpPr>
            <p:cNvPr id="41" name="圆角矩形 40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圆角矩形 41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44724" y="33667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E25E0E"/>
            </a:solidFill>
            <a:prstDash val="solid"/>
            <a:miter lim="800000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7232479" y="2196600"/>
            <a:ext cx="1080000" cy="1080000"/>
            <a:chOff x="2967127" y="3028128"/>
            <a:chExt cx="1080000" cy="1080000"/>
          </a:xfrm>
          <a:solidFill>
            <a:srgbClr val="E25E0E"/>
          </a:solidFill>
        </p:grpSpPr>
        <p:sp>
          <p:nvSpPr>
            <p:cNvPr id="47" name="圆角矩形 46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圆角矩形 47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7772479" y="33667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E25E0E"/>
            </a:solidFill>
            <a:prstDash val="solid"/>
            <a:miter lim="800000"/>
          </a:ln>
          <a:effectLst/>
        </p:spPr>
      </p:cxnSp>
      <p:grpSp>
        <p:nvGrpSpPr>
          <p:cNvPr id="52" name="组合 51"/>
          <p:cNvGrpSpPr/>
          <p:nvPr/>
        </p:nvGrpSpPr>
        <p:grpSpPr>
          <a:xfrm>
            <a:off x="9860235" y="2196600"/>
            <a:ext cx="1080000" cy="1080000"/>
            <a:chOff x="2967127" y="3028128"/>
            <a:chExt cx="1080000" cy="1080000"/>
          </a:xfrm>
          <a:solidFill>
            <a:srgbClr val="E25E0E"/>
          </a:solidFill>
        </p:grpSpPr>
        <p:sp>
          <p:nvSpPr>
            <p:cNvPr id="53" name="圆角矩形 52"/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圆角矩形 53"/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0400235" y="33667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E25E0E"/>
            </a:solidFill>
            <a:prstDash val="solid"/>
            <a:miter lim="800000"/>
          </a:ln>
          <a:effectLst/>
        </p:spPr>
      </p:cxnSp>
      <p:sp>
        <p:nvSpPr>
          <p:cNvPr id="58" name="KSO_Shape"/>
          <p:cNvSpPr>
            <a:spLocks noChangeAspect="1"/>
          </p:cNvSpPr>
          <p:nvPr/>
        </p:nvSpPr>
        <p:spPr bwMode="auto">
          <a:xfrm>
            <a:off x="2156969" y="2416265"/>
            <a:ext cx="720000" cy="714000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KSO_Shape"/>
          <p:cNvSpPr>
            <a:spLocks noChangeAspect="1"/>
          </p:cNvSpPr>
          <p:nvPr/>
        </p:nvSpPr>
        <p:spPr bwMode="auto">
          <a:xfrm>
            <a:off x="4880724" y="2341586"/>
            <a:ext cx="528000" cy="7200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KSO_Shape"/>
          <p:cNvSpPr>
            <a:spLocks noChangeAspect="1"/>
          </p:cNvSpPr>
          <p:nvPr/>
        </p:nvSpPr>
        <p:spPr bwMode="auto">
          <a:xfrm>
            <a:off x="7505479" y="2326501"/>
            <a:ext cx="534000" cy="7200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KSO_Shape"/>
          <p:cNvSpPr>
            <a:spLocks noChangeAspect="1"/>
          </p:cNvSpPr>
          <p:nvPr/>
        </p:nvSpPr>
        <p:spPr bwMode="auto">
          <a:xfrm>
            <a:off x="10042635" y="2376600"/>
            <a:ext cx="715200" cy="720000"/>
          </a:xfrm>
          <a:custGeom>
            <a:avLst/>
            <a:gdLst>
              <a:gd name="T0" fmla="*/ 1161579 w 2109787"/>
              <a:gd name="T1" fmla="*/ 1730131 h 2125662"/>
              <a:gd name="T2" fmla="*/ 1236189 w 2109787"/>
              <a:gd name="T3" fmla="*/ 1509409 h 2125662"/>
              <a:gd name="T4" fmla="*/ 1220811 w 2109787"/>
              <a:gd name="T5" fmla="*/ 1384665 h 2125662"/>
              <a:gd name="T6" fmla="*/ 1405342 w 2109787"/>
              <a:gd name="T7" fmla="*/ 1404601 h 2125662"/>
              <a:gd name="T8" fmla="*/ 1370886 w 2109787"/>
              <a:gd name="T9" fmla="*/ 1829242 h 2125662"/>
              <a:gd name="T10" fmla="*/ 1480807 w 2109787"/>
              <a:gd name="T11" fmla="*/ 1653234 h 2125662"/>
              <a:gd name="T12" fmla="*/ 1705206 w 2109787"/>
              <a:gd name="T13" fmla="*/ 1300363 h 2125662"/>
              <a:gd name="T14" fmla="*/ 1872936 w 2109787"/>
              <a:gd name="T15" fmla="*/ 1412006 h 2125662"/>
              <a:gd name="T16" fmla="*/ 1863539 w 2109787"/>
              <a:gd name="T17" fmla="*/ 1802186 h 2125662"/>
              <a:gd name="T18" fmla="*/ 1574496 w 2109787"/>
              <a:gd name="T19" fmla="*/ 1890475 h 2125662"/>
              <a:gd name="T20" fmla="*/ 1000968 w 2109787"/>
              <a:gd name="T21" fmla="*/ 1883925 h 2125662"/>
              <a:gd name="T22" fmla="*/ 739264 w 2109787"/>
              <a:gd name="T23" fmla="*/ 1789655 h 2125662"/>
              <a:gd name="T24" fmla="*/ 755496 w 2109787"/>
              <a:gd name="T25" fmla="*/ 1386943 h 2125662"/>
              <a:gd name="T26" fmla="*/ 968220 w 2109787"/>
              <a:gd name="T27" fmla="*/ 1296091 h 2125662"/>
              <a:gd name="T28" fmla="*/ 1037602 w 2109787"/>
              <a:gd name="T29" fmla="*/ 801385 h 2125662"/>
              <a:gd name="T30" fmla="*/ 1059503 w 2109787"/>
              <a:gd name="T31" fmla="*/ 1006892 h 2125662"/>
              <a:gd name="T32" fmla="*/ 1259170 w 2109787"/>
              <a:gd name="T33" fmla="*/ 1210691 h 2125662"/>
              <a:gd name="T34" fmla="*/ 1395127 w 2109787"/>
              <a:gd name="T35" fmla="*/ 1192474 h 2125662"/>
              <a:gd name="T36" fmla="*/ 1566637 w 2109787"/>
              <a:gd name="T37" fmla="*/ 975297 h 2125662"/>
              <a:gd name="T38" fmla="*/ 1465950 w 2109787"/>
              <a:gd name="T39" fmla="*/ 842087 h 2125662"/>
              <a:gd name="T40" fmla="*/ 1192046 w 2109787"/>
              <a:gd name="T41" fmla="*/ 747589 h 2125662"/>
              <a:gd name="T42" fmla="*/ 1334259 w 2109787"/>
              <a:gd name="T43" fmla="*/ 449574 h 2125662"/>
              <a:gd name="T44" fmla="*/ 1512027 w 2109787"/>
              <a:gd name="T45" fmla="*/ 526995 h 2125662"/>
              <a:gd name="T46" fmla="*/ 1630349 w 2109787"/>
              <a:gd name="T47" fmla="*/ 698631 h 2125662"/>
              <a:gd name="T48" fmla="*/ 1657939 w 2109787"/>
              <a:gd name="T49" fmla="*/ 929186 h 2125662"/>
              <a:gd name="T50" fmla="*/ 1568628 w 2109787"/>
              <a:gd name="T51" fmla="*/ 1139532 h 2125662"/>
              <a:gd name="T52" fmla="*/ 1413900 w 2109787"/>
              <a:gd name="T53" fmla="*/ 1270180 h 2125662"/>
              <a:gd name="T54" fmla="*/ 1258886 w 2109787"/>
              <a:gd name="T55" fmla="*/ 1292381 h 2125662"/>
              <a:gd name="T56" fmla="*/ 1097900 w 2109787"/>
              <a:gd name="T57" fmla="*/ 1197598 h 2125662"/>
              <a:gd name="T58" fmla="*/ 976733 w 2109787"/>
              <a:gd name="T59" fmla="*/ 1012869 h 2125662"/>
              <a:gd name="T60" fmla="*/ 961659 w 2109787"/>
              <a:gd name="T61" fmla="*/ 777760 h 2125662"/>
              <a:gd name="T62" fmla="*/ 1050685 w 2109787"/>
              <a:gd name="T63" fmla="*/ 580223 h 2125662"/>
              <a:gd name="T64" fmla="*/ 1209965 w 2109787"/>
              <a:gd name="T65" fmla="*/ 464660 h 2125662"/>
              <a:gd name="T66" fmla="*/ 802597 w 2109787"/>
              <a:gd name="T67" fmla="*/ 349265 h 2125662"/>
              <a:gd name="T68" fmla="*/ 703059 w 2109787"/>
              <a:gd name="T69" fmla="*/ 413778 h 2125662"/>
              <a:gd name="T70" fmla="*/ 579631 w 2109787"/>
              <a:gd name="T71" fmla="*/ 465219 h 2125662"/>
              <a:gd name="T72" fmla="*/ 582759 w 2109787"/>
              <a:gd name="T73" fmla="*/ 565826 h 2125662"/>
              <a:gd name="T74" fmla="*/ 771314 w 2109787"/>
              <a:gd name="T75" fmla="*/ 673822 h 2125662"/>
              <a:gd name="T76" fmla="*/ 887063 w 2109787"/>
              <a:gd name="T77" fmla="*/ 819901 h 2125662"/>
              <a:gd name="T78" fmla="*/ 831038 w 2109787"/>
              <a:gd name="T79" fmla="*/ 994969 h 2125662"/>
              <a:gd name="T80" fmla="*/ 571383 w 2109787"/>
              <a:gd name="T81" fmla="*/ 1050387 h 2125662"/>
              <a:gd name="T82" fmla="*/ 581337 w 2109787"/>
              <a:gd name="T83" fmla="*/ 969675 h 2125662"/>
              <a:gd name="T84" fmla="*/ 751122 w 2109787"/>
              <a:gd name="T85" fmla="*/ 946086 h 2125662"/>
              <a:gd name="T86" fmla="*/ 784396 w 2109787"/>
              <a:gd name="T87" fmla="*/ 831269 h 2125662"/>
              <a:gd name="T88" fmla="*/ 658408 w 2109787"/>
              <a:gd name="T89" fmla="*/ 726967 h 2125662"/>
              <a:gd name="T90" fmla="*/ 480377 w 2109787"/>
              <a:gd name="T91" fmla="*/ 593962 h 2125662"/>
              <a:gd name="T92" fmla="*/ 503981 w 2109787"/>
              <a:gd name="T93" fmla="*/ 416621 h 2125662"/>
              <a:gd name="T94" fmla="*/ 746906 w 2109787"/>
              <a:gd name="T95" fmla="*/ 1423 h 2125662"/>
              <a:gd name="T96" fmla="*/ 1166756 w 2109787"/>
              <a:gd name="T97" fmla="*/ 173605 h 2125662"/>
              <a:gd name="T98" fmla="*/ 1015895 w 2109787"/>
              <a:gd name="T99" fmla="*/ 216010 h 2125662"/>
              <a:gd name="T100" fmla="*/ 659520 w 2109787"/>
              <a:gd name="T101" fmla="*/ 126646 h 2125662"/>
              <a:gd name="T102" fmla="*/ 368899 w 2109787"/>
              <a:gd name="T103" fmla="*/ 231948 h 2125662"/>
              <a:gd name="T104" fmla="*/ 176195 w 2109787"/>
              <a:gd name="T105" fmla="*/ 466173 h 2125662"/>
              <a:gd name="T106" fmla="*/ 128375 w 2109787"/>
              <a:gd name="T107" fmla="*/ 769271 h 2125662"/>
              <a:gd name="T108" fmla="*/ 222307 w 2109787"/>
              <a:gd name="T109" fmla="*/ 1026548 h 2125662"/>
              <a:gd name="T110" fmla="*/ 420703 w 2109787"/>
              <a:gd name="T111" fmla="*/ 1209830 h 2125662"/>
              <a:gd name="T112" fmla="*/ 486742 w 2109787"/>
              <a:gd name="T113" fmla="*/ 1374042 h 2125662"/>
              <a:gd name="T114" fmla="*/ 203805 w 2109787"/>
              <a:gd name="T115" fmla="*/ 1200153 h 2125662"/>
              <a:gd name="T116" fmla="*/ 33303 w 2109787"/>
              <a:gd name="T117" fmla="*/ 918970 h 2125662"/>
              <a:gd name="T118" fmla="*/ 14232 w 2109787"/>
              <a:gd name="T119" fmla="*/ 562367 h 2125662"/>
              <a:gd name="T120" fmla="*/ 183026 w 2109787"/>
              <a:gd name="T121" fmla="*/ 230810 h 2125662"/>
              <a:gd name="T122" fmla="*/ 494712 w 2109787"/>
              <a:gd name="T123" fmla="*/ 31875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4144010"/>
            <a:ext cx="218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新生活方式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54475" y="4131310"/>
            <a:ext cx="218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新工作方式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41135" y="4144010"/>
            <a:ext cx="218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新社会模式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10370" y="4131310"/>
            <a:ext cx="2180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新生命模式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1438" y="5539563"/>
            <a:ext cx="465313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代替现有模式、客观和主观</a:t>
            </a:r>
          </a:p>
          <a:p>
            <a:r>
              <a:rPr lang="zh-CN" altLang="en-US" sz="2800" b="1" dirty="0">
                <a:solidFill>
                  <a:schemeClr val="bg1"/>
                </a:solidFill>
              </a:rPr>
              <a:t>几乎可以突破你想象的极限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07248820"/>
  <p:tag name="KSO_WM_UNIT_PLACING_PICTURE_USER_VIEWPORT" val="{&quot;height&quot;:6495,&quot;width&quot;:750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自訂</PresentationFormat>
  <Paragraphs>228</Paragraphs>
  <Slides>27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2" baseType="lpstr">
      <vt:lpstr>Bebas Neue</vt:lpstr>
      <vt:lpstr>等线</vt:lpstr>
      <vt:lpstr>等线 Light</vt:lpstr>
      <vt:lpstr>微软雅黑</vt:lpstr>
      <vt:lpstr>Open Sans</vt:lpstr>
      <vt:lpstr>Raleway</vt:lpstr>
      <vt:lpstr>Roboto Condensed</vt:lpstr>
      <vt:lpstr>黑体</vt:lpstr>
      <vt:lpstr>Swiss911 XCm BT</vt:lpstr>
      <vt:lpstr>方正兰亭中黑_GBK</vt:lpstr>
      <vt:lpstr>Arial</vt:lpstr>
      <vt:lpstr>Calibri</vt:lpstr>
      <vt:lpstr>Impact</vt:lpstr>
      <vt:lpstr>Segoe UI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>第一PPT</dc:creator>
  <cp:keywords>www.1ppt.com</cp:keywords>
  <cp:lastModifiedBy>作棟 林</cp:lastModifiedBy>
  <cp:revision>1742</cp:revision>
  <dcterms:created xsi:type="dcterms:W3CDTF">2015-12-01T09:06:00Z</dcterms:created>
  <dcterms:modified xsi:type="dcterms:W3CDTF">2019-12-13T01:25:34Z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