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86" r:id="rId7"/>
  </p:sldMasterIdLst>
  <p:notesMasterIdLst>
    <p:notesMasterId r:id="rId33"/>
  </p:notesMasterIdLst>
  <p:sldIdLst>
    <p:sldId id="650" r:id="rId8"/>
    <p:sldId id="1588" r:id="rId9"/>
    <p:sldId id="1587" r:id="rId10"/>
    <p:sldId id="1589" r:id="rId11"/>
    <p:sldId id="1590" r:id="rId12"/>
    <p:sldId id="1598" r:id="rId13"/>
    <p:sldId id="1599" r:id="rId14"/>
    <p:sldId id="1546" r:id="rId15"/>
    <p:sldId id="1621" r:id="rId16"/>
    <p:sldId id="1622" r:id="rId17"/>
    <p:sldId id="1617" r:id="rId18"/>
    <p:sldId id="1619" r:id="rId19"/>
    <p:sldId id="1618" r:id="rId20"/>
    <p:sldId id="1600" r:id="rId21"/>
    <p:sldId id="1627" r:id="rId22"/>
    <p:sldId id="1601" r:id="rId23"/>
    <p:sldId id="1609" r:id="rId24"/>
    <p:sldId id="1610" r:id="rId25"/>
    <p:sldId id="1614" r:id="rId26"/>
    <p:sldId id="1615" r:id="rId27"/>
    <p:sldId id="1616" r:id="rId28"/>
    <p:sldId id="1624" r:id="rId29"/>
    <p:sldId id="1625" r:id="rId30"/>
    <p:sldId id="1626" r:id="rId31"/>
    <p:sldId id="1543" r:id="rId32"/>
  </p:sldIdLst>
  <p:sldSz cx="9144000" cy="5143500" type="screen16x9"/>
  <p:notesSz cx="6858000" cy="9144000"/>
  <p:defaultTextStyle>
    <a:defPPr>
      <a:defRPr lang="zh-CN"/>
    </a:defPPr>
    <a:lvl1pPr marL="0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120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875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995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9750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1870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3990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6745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8865" algn="l" defTabSz="9048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2" autoAdjust="0"/>
    <p:restoredTop sz="94935" autoAdjust="0"/>
  </p:normalViewPr>
  <p:slideViewPr>
    <p:cSldViewPr>
      <p:cViewPr varScale="1">
        <p:scale>
          <a:sx n="140" d="100"/>
          <a:sy n="140" d="100"/>
        </p:scale>
        <p:origin x="25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BDB4-CAFD-46DB-8FDA-1E8C076027EF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C136-B69B-4290-9001-86E9EB4813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120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875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6995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9750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1870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90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745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865" algn="l" defTabSz="904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DDFF219-4652-4E3B-8B30-201B85824FA1}" type="slidenum">
              <a:rPr lang="en-US" altLang="zh-TW" smtClean="0">
                <a:solidFill>
                  <a:prstClr val="black"/>
                </a:solidFill>
              </a:rPr>
              <a:t>1</a:t>
            </a:fld>
            <a:endParaRPr lang="en-US" altLang="zh-TW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3580" tIns="41929" rIns="83580" bIns="41929" anchor="ctr"/>
          <a:lstStyle/>
          <a:p>
            <a:pPr algn="ctr"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sym typeface="Helvetica Light"/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5777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892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0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Helvetica Light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892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00">
                <a:solidFill>
                  <a:prstClr val="white"/>
                </a:solidFill>
                <a:sym typeface="Helvetica Ligh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5091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1929" rIns="41929"/>
          <a:lstStyle>
            <a:lvl1pPr marL="0" marR="59055" indent="0" algn="r">
              <a:buNone/>
              <a:defRPr>
                <a:solidFill>
                  <a:schemeClr val="tx2"/>
                </a:solidFill>
              </a:defRPr>
            </a:lvl1pPr>
            <a:lvl2pPr marL="419100" indent="0" algn="ctr">
              <a:buNone/>
            </a:lvl2pPr>
            <a:lvl3pPr marL="838200" indent="0" algn="ctr">
              <a:buNone/>
            </a:lvl3pPr>
            <a:lvl4pPr marL="1257300" indent="0" algn="ctr">
              <a:buNone/>
            </a:lvl4pPr>
            <a:lvl5pPr marL="1677035" indent="0" algn="ctr">
              <a:buNone/>
            </a:lvl5pPr>
            <a:lvl6pPr marL="2096135" indent="0" algn="ctr">
              <a:buNone/>
            </a:lvl6pPr>
            <a:lvl7pPr marL="2515235" indent="0" algn="ctr">
              <a:buNone/>
            </a:lvl7pPr>
            <a:lvl8pPr marL="2934335" indent="0" algn="ctr">
              <a:buNone/>
            </a:lvl8pPr>
            <a:lvl9pPr marL="335343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solidFill>
                  <a:srgbClr val="FFFF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74C6587-BF15-46E7-962C-0FA4397F2C70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solidFill>
                  <a:srgbClr val="2DA2BF">
                    <a:tint val="20000"/>
                  </a:srgbClr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solidFill>
                  <a:srgbClr val="FFFF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C94B60E-9E21-4AD3-8DC2-EA8D9F259E1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8"/>
            <a:ext cx="8229600" cy="32895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E725B74-3B3A-4C63-9DB6-49E3DD630B67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DEE8ED9-6B67-4863-82A9-FA6B5D69AB5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06495"/>
            <a:ext cx="1777470" cy="4194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811F2BA-6237-4024-9CFB-EF35E964B672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4FAED16-65A3-4776-A79D-E9365950A4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539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39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773B025-B97D-41E2-9A4B-7EA94FB3E152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0AC9B35-11F8-4ED2-9EED-3B0936697C3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 hasCustomPrompt="1"/>
          </p:nvPr>
        </p:nvSpPr>
        <p:spPr>
          <a:xfrm>
            <a:off x="893958" y="864105"/>
            <a:ext cx="7358063" cy="1741289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标题文本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 hasCustomPrompt="1"/>
          </p:nvPr>
        </p:nvSpPr>
        <p:spPr>
          <a:xfrm>
            <a:off x="893958" y="2652141"/>
            <a:ext cx="7358063" cy="59605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45415" algn="ctr">
              <a:spcBef>
                <a:spcPts val="0"/>
              </a:spcBef>
              <a:buSzTx/>
              <a:buNone/>
              <a:defRPr sz="2200"/>
            </a:lvl2pPr>
            <a:lvl3pPr marL="0" indent="289560" algn="ctr">
              <a:spcBef>
                <a:spcPts val="0"/>
              </a:spcBef>
              <a:buSzTx/>
              <a:buNone/>
              <a:defRPr sz="2200"/>
            </a:lvl3pPr>
            <a:lvl4pPr marL="0" indent="433705" algn="ctr">
              <a:spcBef>
                <a:spcPts val="0"/>
              </a:spcBef>
              <a:buSzTx/>
              <a:buNone/>
              <a:defRPr sz="2200"/>
            </a:lvl4pPr>
            <a:lvl5pPr marL="0" indent="57848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120" indent="0" algn="ctr">
              <a:buNone/>
              <a:defRPr sz="2000"/>
            </a:lvl2pPr>
            <a:lvl3pPr marL="904875" indent="0" algn="ctr">
              <a:buNone/>
              <a:defRPr sz="1800"/>
            </a:lvl3pPr>
            <a:lvl4pPr marL="1356995" indent="0" algn="ctr">
              <a:buNone/>
              <a:defRPr sz="1600"/>
            </a:lvl4pPr>
            <a:lvl5pPr marL="1809750" indent="0" algn="ctr">
              <a:buNone/>
              <a:defRPr sz="1600"/>
            </a:lvl5pPr>
            <a:lvl6pPr marL="2261870" indent="0" algn="ctr">
              <a:buNone/>
              <a:defRPr sz="1600"/>
            </a:lvl6pPr>
            <a:lvl7pPr marL="2713990" indent="0" algn="ctr">
              <a:buNone/>
              <a:defRPr sz="1600"/>
            </a:lvl7pPr>
            <a:lvl8pPr marL="3166745" indent="0" algn="ctr">
              <a:buNone/>
              <a:defRPr sz="1600"/>
            </a:lvl8pPr>
            <a:lvl9pPr marL="3618865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CF1-B10C-47B0-A841-F71B3A0394F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4098-8BC5-4BB2-8C04-ED679311F2D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45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2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6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1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3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6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8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989-0BB1-4302-B377-3630E48D9D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DAB3-716E-45F1-9906-A33C6D559B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67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67" y="1878806"/>
            <a:ext cx="3868737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C9E-F426-4F87-BCBD-B3E5C379A9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B376-8274-4B6A-AC63-0BD6056DAA3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19470C4-04F0-43BD-85D7-38347E61EAD2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E490A50-9052-41F0-982B-4536EF0CEC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F633-FEBF-47CE-B975-8080025B9C2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4B43-A9AE-45DA-809A-2A0DE9EBF99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2120" indent="0">
              <a:buNone/>
              <a:defRPr sz="2800"/>
            </a:lvl2pPr>
            <a:lvl3pPr marL="904875" indent="0">
              <a:buNone/>
              <a:defRPr sz="2400"/>
            </a:lvl3pPr>
            <a:lvl4pPr marL="1356995" indent="0">
              <a:buNone/>
              <a:defRPr sz="2000"/>
            </a:lvl4pPr>
            <a:lvl5pPr marL="1809750" indent="0">
              <a:buNone/>
              <a:defRPr sz="2000"/>
            </a:lvl5pPr>
            <a:lvl6pPr marL="2261870" indent="0">
              <a:buNone/>
              <a:defRPr sz="2000"/>
            </a:lvl6pPr>
            <a:lvl7pPr marL="2713990" indent="0">
              <a:buNone/>
              <a:defRPr sz="2000"/>
            </a:lvl7pPr>
            <a:lvl8pPr marL="3166745" indent="0">
              <a:buNone/>
              <a:defRPr sz="2000"/>
            </a:lvl8pPr>
            <a:lvl9pPr marL="3618865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2649-11E5-4A4B-A6B7-249E06FD53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9A16-04A4-4DC8-BD47-5926998A27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398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62" y="273984"/>
            <a:ext cx="57626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2D62-CFB5-4ED2-9EB9-496E1569E7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120" indent="0" algn="ctr">
              <a:buNone/>
              <a:defRPr sz="2000"/>
            </a:lvl2pPr>
            <a:lvl3pPr marL="904875" indent="0" algn="ctr">
              <a:buNone/>
              <a:defRPr sz="1800"/>
            </a:lvl3pPr>
            <a:lvl4pPr marL="1356995" indent="0" algn="ctr">
              <a:buNone/>
              <a:defRPr sz="1600"/>
            </a:lvl4pPr>
            <a:lvl5pPr marL="1809750" indent="0" algn="ctr">
              <a:buNone/>
              <a:defRPr sz="1600"/>
            </a:lvl5pPr>
            <a:lvl6pPr marL="2261870" indent="0" algn="ctr">
              <a:buNone/>
              <a:defRPr sz="1600"/>
            </a:lvl6pPr>
            <a:lvl7pPr marL="2713990" indent="0" algn="ctr">
              <a:buNone/>
              <a:defRPr sz="1600"/>
            </a:lvl7pPr>
            <a:lvl8pPr marL="3166745" indent="0" algn="ctr">
              <a:buNone/>
              <a:defRPr sz="1600"/>
            </a:lvl8pPr>
            <a:lvl9pPr marL="3618865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FC0F-38EC-42B2-8798-EAFEAD026CF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D4CC-8B3A-4D27-A23C-E245A108B5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45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2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6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1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3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6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8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E548-4F50-4C6C-A7BD-32FB8B68598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DA0A-94CD-4F66-B8D2-8A206E9AD5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67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67" y="1878806"/>
            <a:ext cx="3868737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6227-4E99-492B-94A5-AE9020B4DE3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580" tIns="41929" rIns="83580" bIns="41929" anchor="ctr"/>
          <a:lstStyle/>
          <a:p>
            <a:pPr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40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580" tIns="41929" rIns="83580" bIns="41929" anchor="ctr"/>
          <a:lstStyle/>
          <a:p>
            <a:pPr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AC7CD93-B7D6-44C5-9E54-7DCA684B3E97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9619878-6E46-4B19-94E3-2425C784987C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9A5A-CA94-4F0D-98D7-A2AD073837C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0CD8-2E86-4036-A270-4764FB3C054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E9B8-4430-4288-AAE4-3D0B4BE904A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2120" indent="0">
              <a:buNone/>
              <a:defRPr sz="2800"/>
            </a:lvl2pPr>
            <a:lvl3pPr marL="904875" indent="0">
              <a:buNone/>
              <a:defRPr sz="2400"/>
            </a:lvl3pPr>
            <a:lvl4pPr marL="1356995" indent="0">
              <a:buNone/>
              <a:defRPr sz="2000"/>
            </a:lvl4pPr>
            <a:lvl5pPr marL="1809750" indent="0">
              <a:buNone/>
              <a:defRPr sz="2000"/>
            </a:lvl5pPr>
            <a:lvl6pPr marL="2261870" indent="0">
              <a:buNone/>
              <a:defRPr sz="2000"/>
            </a:lvl6pPr>
            <a:lvl7pPr marL="2713990" indent="0">
              <a:buNone/>
              <a:defRPr sz="2000"/>
            </a:lvl7pPr>
            <a:lvl8pPr marL="3166745" indent="0">
              <a:buNone/>
              <a:defRPr sz="2000"/>
            </a:lvl8pPr>
            <a:lvl9pPr marL="3618865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8782-D6F2-4B7A-821D-38FC3D384D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30DD-ED1B-4906-9504-0B96A0F6A0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398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62" y="273984"/>
            <a:ext cx="57626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DA1-C938-47FB-A185-CFBEA152D7F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120" indent="0" algn="ctr">
              <a:buNone/>
              <a:defRPr sz="2000"/>
            </a:lvl2pPr>
            <a:lvl3pPr marL="904875" indent="0" algn="ctr">
              <a:buNone/>
              <a:defRPr sz="1800"/>
            </a:lvl3pPr>
            <a:lvl4pPr marL="1356995" indent="0" algn="ctr">
              <a:buNone/>
              <a:defRPr sz="1600"/>
            </a:lvl4pPr>
            <a:lvl5pPr marL="1809750" indent="0" algn="ctr">
              <a:buNone/>
              <a:defRPr sz="1600"/>
            </a:lvl5pPr>
            <a:lvl6pPr marL="2261870" indent="0" algn="ctr">
              <a:buNone/>
              <a:defRPr sz="1600"/>
            </a:lvl6pPr>
            <a:lvl7pPr marL="2713990" indent="0" algn="ctr">
              <a:buNone/>
              <a:defRPr sz="1600"/>
            </a:lvl7pPr>
            <a:lvl8pPr marL="3166745" indent="0" algn="ctr">
              <a:buNone/>
              <a:defRPr sz="1600"/>
            </a:lvl8pPr>
            <a:lvl9pPr marL="3618865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66BD-8C14-4677-9BED-4E62796F058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8145-CE5B-470F-AB6E-2E1478FF70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45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2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6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1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3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6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8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935E-D417-4973-96D3-8073DD611C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4275-7559-4E0C-BC9A-13241E6780B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37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37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6D8DD49-444E-4261-8901-0266FF4E8455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BCCD1A3-142F-4824-96DB-CFB7665ECF58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67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67" y="1878806"/>
            <a:ext cx="3868737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900-61E5-44A7-B799-15882E153C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ECFE-06FF-4548-80FA-5A686E0A97E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7433-0A0D-4E77-BEC3-EEF71C3E260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06D4-A055-4134-9C8E-F14D665EDBB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2120" indent="0">
              <a:buNone/>
              <a:defRPr sz="2800"/>
            </a:lvl2pPr>
            <a:lvl3pPr marL="904875" indent="0">
              <a:buNone/>
              <a:defRPr sz="2400"/>
            </a:lvl3pPr>
            <a:lvl4pPr marL="1356995" indent="0">
              <a:buNone/>
              <a:defRPr sz="2000"/>
            </a:lvl4pPr>
            <a:lvl5pPr marL="1809750" indent="0">
              <a:buNone/>
              <a:defRPr sz="2000"/>
            </a:lvl5pPr>
            <a:lvl6pPr marL="2261870" indent="0">
              <a:buNone/>
              <a:defRPr sz="2000"/>
            </a:lvl6pPr>
            <a:lvl7pPr marL="2713990" indent="0">
              <a:buNone/>
              <a:defRPr sz="2000"/>
            </a:lvl7pPr>
            <a:lvl8pPr marL="3166745" indent="0">
              <a:buNone/>
              <a:defRPr sz="2000"/>
            </a:lvl8pPr>
            <a:lvl9pPr marL="3618865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706D-FCB3-4278-956F-80083191E21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5EC-0753-42CF-ADA2-F2040530E83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398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62" y="273984"/>
            <a:ext cx="57626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9A70-4BE9-4FB7-A81A-6593C93629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120" indent="0" algn="ctr">
              <a:buNone/>
              <a:defRPr sz="2000"/>
            </a:lvl2pPr>
            <a:lvl3pPr marL="904875" indent="0" algn="ctr">
              <a:buNone/>
              <a:defRPr sz="1800"/>
            </a:lvl3pPr>
            <a:lvl4pPr marL="1356995" indent="0" algn="ctr">
              <a:buNone/>
              <a:defRPr sz="1600"/>
            </a:lvl4pPr>
            <a:lvl5pPr marL="1809750" indent="0" algn="ctr">
              <a:buNone/>
              <a:defRPr sz="1600"/>
            </a:lvl5pPr>
            <a:lvl6pPr marL="2261870" indent="0" algn="ctr">
              <a:buNone/>
              <a:defRPr sz="1600"/>
            </a:lvl6pPr>
            <a:lvl7pPr marL="2713990" indent="0" algn="ctr">
              <a:buNone/>
              <a:defRPr sz="1600"/>
            </a:lvl7pPr>
            <a:lvl8pPr marL="3166745" indent="0" algn="ctr">
              <a:buNone/>
              <a:defRPr sz="1600"/>
            </a:lvl8pPr>
            <a:lvl9pPr marL="3618865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7015-1A3B-4E03-8076-A2CAFA9F36A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E054-A6B0-44DB-A73C-32B2B1A629C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45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2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6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1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3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6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8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BB84-A6CE-497B-8032-0D7B251AA20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77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151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77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80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108380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B6DDAFB-F171-4C5C-97AD-F81FB2A9447C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27F4792-1988-47B2-8D81-6963FA712537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4140-F474-4C71-AACE-0745B19A4CD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67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67" y="1878806"/>
            <a:ext cx="3868737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20" indent="0">
              <a:buNone/>
              <a:defRPr sz="2000" b="1"/>
            </a:lvl2pPr>
            <a:lvl3pPr marL="904875" indent="0">
              <a:buNone/>
              <a:defRPr sz="1800" b="1"/>
            </a:lvl3pPr>
            <a:lvl4pPr marL="1356995" indent="0">
              <a:buNone/>
              <a:defRPr sz="1600" b="1"/>
            </a:lvl4pPr>
            <a:lvl5pPr marL="1809750" indent="0">
              <a:buNone/>
              <a:defRPr sz="1600" b="1"/>
            </a:lvl5pPr>
            <a:lvl6pPr marL="2261870" indent="0">
              <a:buNone/>
              <a:defRPr sz="1600" b="1"/>
            </a:lvl6pPr>
            <a:lvl7pPr marL="2713990" indent="0">
              <a:buNone/>
              <a:defRPr sz="1600" b="1"/>
            </a:lvl7pPr>
            <a:lvl8pPr marL="3166745" indent="0">
              <a:buNone/>
              <a:defRPr sz="1600" b="1"/>
            </a:lvl8pPr>
            <a:lvl9pPr marL="361886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40AB-569B-4DA7-98CC-077C136F124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885A-DA59-4FF6-BA85-34E1756CB24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BE5C-DA34-4CB7-AF4D-A967C8E2CE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A907-9C91-49F8-B6ED-5C9CAC37C3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50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74071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2120" indent="0">
              <a:buNone/>
              <a:defRPr sz="2800"/>
            </a:lvl2pPr>
            <a:lvl3pPr marL="904875" indent="0">
              <a:buNone/>
              <a:defRPr sz="2400"/>
            </a:lvl3pPr>
            <a:lvl4pPr marL="1356995" indent="0">
              <a:buNone/>
              <a:defRPr sz="2000"/>
            </a:lvl4pPr>
            <a:lvl5pPr marL="1809750" indent="0">
              <a:buNone/>
              <a:defRPr sz="2000"/>
            </a:lvl5pPr>
            <a:lvl6pPr marL="2261870" indent="0">
              <a:buNone/>
              <a:defRPr sz="2000"/>
            </a:lvl6pPr>
            <a:lvl7pPr marL="2713990" indent="0">
              <a:buNone/>
              <a:defRPr sz="2000"/>
            </a:lvl7pPr>
            <a:lvl8pPr marL="3166745" indent="0">
              <a:buNone/>
              <a:defRPr sz="2000"/>
            </a:lvl8pPr>
            <a:lvl9pPr marL="3618865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50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120" indent="0">
              <a:buNone/>
              <a:defRPr sz="1400"/>
            </a:lvl2pPr>
            <a:lvl3pPr marL="904875" indent="0">
              <a:buNone/>
              <a:defRPr sz="1200"/>
            </a:lvl3pPr>
            <a:lvl4pPr marL="1356995" indent="0">
              <a:buNone/>
              <a:defRPr sz="1000"/>
            </a:lvl4pPr>
            <a:lvl5pPr marL="1809750" indent="0">
              <a:buNone/>
              <a:defRPr sz="1000"/>
            </a:lvl5pPr>
            <a:lvl6pPr marL="2261870" indent="0">
              <a:buNone/>
              <a:defRPr sz="1000"/>
            </a:lvl6pPr>
            <a:lvl7pPr marL="2713990" indent="0">
              <a:buNone/>
              <a:defRPr sz="1000"/>
            </a:lvl7pPr>
            <a:lvl8pPr marL="3166745" indent="0">
              <a:buNone/>
              <a:defRPr sz="1000"/>
            </a:lvl8pPr>
            <a:lvl9pPr marL="3618865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7BA1-056E-4A96-AD48-036984AB121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7E1-6ECB-4A81-A854-8F73FF9FFC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398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62" y="273984"/>
            <a:ext cx="57626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C6-AF98-4451-AB57-BA75953F5DC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1F4-FEB1-4004-B3E4-9A8176C9612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590" tIns="45295" rIns="90590" bIns="45295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64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295" rIns="45295"/>
          <a:lstStyle>
            <a:lvl1pPr marL="0" marR="63500" indent="0" algn="r">
              <a:buNone/>
              <a:defRPr>
                <a:solidFill>
                  <a:schemeClr val="tx2"/>
                </a:solidFill>
              </a:defRPr>
            </a:lvl1pPr>
            <a:lvl2pPr marL="452120" indent="0" algn="ctr">
              <a:buNone/>
            </a:lvl2pPr>
            <a:lvl3pPr marL="904875" indent="0" algn="ctr">
              <a:buNone/>
            </a:lvl3pPr>
            <a:lvl4pPr marL="1356995" indent="0" algn="ctr">
              <a:buNone/>
            </a:lvl4pPr>
            <a:lvl5pPr marL="1809750" indent="0" algn="ctr">
              <a:buNone/>
            </a:lvl5pPr>
            <a:lvl6pPr marL="2261870" indent="0" algn="ctr">
              <a:buNone/>
            </a:lvl6pPr>
            <a:lvl7pPr marL="2713990" indent="0" algn="ctr">
              <a:buNone/>
            </a:lvl7pPr>
            <a:lvl8pPr marL="3166745" indent="0" algn="ctr">
              <a:buNone/>
            </a:lvl8pPr>
            <a:lvl9pPr marL="361886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770F29-62E3-455A-B2C7-ED3C5D450A8C}" type="datetime1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8FE03D-FB97-428B-96DB-7B307B031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D8C-0348-4C43-98F8-113DEB9BE688}" type="datetime1">
              <a:rPr lang="zh-CN" altLang="en-US" smtClean="0">
                <a:solidFill>
                  <a:prstClr val="black"/>
                </a:solidFill>
              </a:rPr>
              <a:t>2019/12/10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C859176-22F6-467D-8DC0-CB0C52793A6A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35AF2DE-C201-482A-8EFD-18E11DE99603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0590" rIns="9059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AB0-FEDA-410A-B3BD-97439D6DE6EE}" type="datetime1">
              <a:rPr lang="zh-CN" altLang="en-US" smtClean="0">
                <a:solidFill>
                  <a:prstClr val="white"/>
                </a:solidFill>
              </a:rPr>
              <a:t>2019/12/10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white"/>
                </a:solidFill>
              </a:rPr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90" tIns="45295" rIns="90590" bIns="45295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90" tIns="45295" rIns="90590" bIns="45295"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29BD-3C94-4B8F-89B8-49CF762AEF5D}" type="datetime1">
              <a:rPr lang="zh-CN" altLang="en-US" smtClean="0">
                <a:solidFill>
                  <a:prstClr val="white"/>
                </a:solidFill>
              </a:rPr>
              <a:t>2019/12/10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white"/>
                </a:solidFill>
              </a:rPr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0968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151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0968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9B6E-E240-4D86-886B-E916D9D110B4}" type="datetime1">
              <a:rPr lang="zh-CN" altLang="en-US" smtClean="0">
                <a:solidFill>
                  <a:prstClr val="black"/>
                </a:solidFill>
              </a:rPr>
              <a:t>2019/12/10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E9D6-FE48-41B6-80AF-0ED7B02D0C4B}" type="datetime1">
              <a:rPr lang="zh-CN" altLang="en-US" smtClean="0">
                <a:solidFill>
                  <a:prstClr val="white"/>
                </a:solidFill>
              </a:rPr>
              <a:t>2019/12/10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white"/>
                </a:solidFill>
              </a:rPr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B07-A322-4837-BA63-CC8B142AA31F}" type="datetime1">
              <a:rPr lang="zh-CN" altLang="en-US" smtClean="0">
                <a:solidFill>
                  <a:prstClr val="black"/>
                </a:solidFill>
              </a:rPr>
              <a:t>2019/12/10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7134D41E-CBAE-44D9-A32A-BF009C00CF97}" type="datetime1">
              <a:rPr lang="zh-CN" altLang="en-US" smtClean="0">
                <a:solidFill>
                  <a:prstClr val="black"/>
                </a:solidFill>
              </a:rPr>
              <a:t>2019/12/10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0590" tIns="0" rIns="9059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E01BFC-7F98-44E3-A928-6A5D6C43D3DF}" type="datetime1">
              <a:rPr lang="zh-CN" altLang="en-US" smtClean="0">
                <a:solidFill>
                  <a:prstClr val="white"/>
                </a:solidFill>
              </a:rPr>
              <a:t>2019/12/10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8FE03D-FB97-428B-96DB-7B307B0316D6}" type="slidenum">
              <a:rPr lang="zh-CN" altLang="en-US" smtClean="0">
                <a:solidFill>
                  <a:prstClr val="white"/>
                </a:solidFill>
              </a:rPr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90" tIns="45295" rIns="90590" bIns="4529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90" tIns="45295" rIns="90590" bIns="4529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0590" tIns="45295" rIns="90590" bIns="45295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28" y="4341867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90" tIns="45295" rIns="90590" bIns="45295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90" tIns="45295" rIns="90590" bIns="45295"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8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05-244C-4333-B2DA-72BC0BF35103}" type="datetime1">
              <a:rPr lang="zh-CN" altLang="en-US" smtClean="0">
                <a:solidFill>
                  <a:prstClr val="black"/>
                </a:solidFill>
              </a:rPr>
              <a:t>2019/12/10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6126"/>
            <a:ext cx="1777470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B5E-55E7-47D8-989A-46969956321D}" type="datetime1">
              <a:rPr lang="zh-CN" altLang="en-US" smtClean="0">
                <a:solidFill>
                  <a:prstClr val="black"/>
                </a:solidFill>
              </a:rPr>
              <a:t>2019/12/10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926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530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2CF803-8471-47D0-9365-5052633538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ED5ABC9-E3C9-4FBA-97B9-58FEDC1751BC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B2A630F-8BC2-4CB8-B9E0-B11A54152A9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7B2F-B628-438F-B374-9967DA61A911}" type="slidenum">
              <a:rPr lang="en-US" altLang="zh-CN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1770-9B2D-4EBB-8B61-2B1C9BBF44AF}" type="slidenum">
              <a:rPr lang="en-US" altLang="zh-CN">
                <a:solidFill>
                  <a:prstClr val="white"/>
                </a:solidFill>
              </a:rPr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B557-F1B6-484F-9663-4EE7519B1AA3}" type="slidenum">
              <a:rPr lang="en-US" altLang="zh-CN">
                <a:solidFill>
                  <a:prstClr val="white"/>
                </a:solidFill>
              </a:rPr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F932-0002-4131-98BA-844FDC7CBDFE}" type="slidenum">
              <a:rPr lang="en-US" altLang="zh-CN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3418-3FFB-43CD-ADAD-78D3F65C3BF7}" type="slidenum">
              <a:rPr lang="en-US" altLang="zh-CN">
                <a:solidFill>
                  <a:prstClr val="white"/>
                </a:solidFill>
              </a:rPr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5695-47C9-488A-BEC0-3662F39A0C26}" type="slidenum">
              <a:rPr lang="en-US" altLang="zh-CN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7C83-5DD2-4899-AB8C-C4456E61FEE4}" type="slidenum">
              <a:rPr lang="en-US" altLang="zh-CN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500063" y="4459067"/>
            <a:ext cx="4940300" cy="690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485775" y="4454128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4340980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928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03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8FAC8-45A8-4B5F-9D68-B079839FE360}" type="slidenum">
              <a:rPr lang="en-US" altLang="zh-CN">
                <a:solidFill>
                  <a:prstClr val="white"/>
                </a:solidFill>
              </a:rPr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8"/>
            <a:ext cx="8229600" cy="32895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CB45-8726-4F33-94F0-841BD2FFE944}" type="slidenum">
              <a:rPr lang="en-US" altLang="zh-CN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6015"/>
            <a:ext cx="1777470" cy="4194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3216-C69E-4135-95C5-5D5CC277E887}" type="slidenum">
              <a:rPr lang="en-US" altLang="zh-CN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53DCE44-2280-4549-BBFB-46447D1E376D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5B88465-31CF-4AD5-BB69-6E402A1792BA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500065" y="4459918"/>
            <a:ext cx="4940300" cy="690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3580" tIns="41929" rIns="83580" bIns="41929"/>
          <a:lstStyle/>
          <a:p>
            <a:pPr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latin typeface="Arial" panose="020B0604020202020204" pitchFamily="34" charset="0"/>
              <a:ea typeface="新細明體" panose="02020500000000000000" pitchFamily="18" charset="-120"/>
              <a:sym typeface="Helvetica Light"/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485776" y="4454128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83580" tIns="41929" rIns="83580" bIns="4192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prstClr val="white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3580" tIns="41929" rIns="83580" bIns="41929" anchor="ctr"/>
          <a:lstStyle/>
          <a:p>
            <a:pPr algn="ctr"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sym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4342081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6163" y="374094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580" tIns="41929" rIns="83580" bIns="41929" anchor="ctr"/>
          <a:lstStyle/>
          <a:p>
            <a:pPr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8838" y="374094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580" tIns="41929" rIns="83580" bIns="41929" anchor="ctr"/>
          <a:lstStyle/>
          <a:p>
            <a:pPr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4082552"/>
            <a:ext cx="7162800" cy="486174"/>
          </a:xfrm>
          <a:noFill/>
        </p:spPr>
        <p:txBody>
          <a:bodyPr tIns="0"/>
          <a:lstStyle>
            <a:lvl1pPr marL="0" marR="16510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3DDB7F4-6D0C-410C-8353-4CEC63898F2D}" type="datetime1">
              <a:rPr lang="zh-CN" altLang="en-US" smtClean="0"/>
              <a:t>2019/12/10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75">
              <a:defRPr>
                <a:solidFill>
                  <a:prstClr val="white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69F73D1-A834-4472-94BB-5277B68FCC49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500065" y="4459918"/>
            <a:ext cx="4940300" cy="690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3580" tIns="41929" rIns="83580" bIns="41929"/>
          <a:lstStyle/>
          <a:p>
            <a:pPr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sym typeface="Helvetica Light"/>
            </a:endParaRPr>
          </a:p>
        </p:txBody>
      </p:sp>
      <p:sp>
        <p:nvSpPr>
          <p:cNvPr id="19459" name="Freeform 11"/>
          <p:cNvSpPr/>
          <p:nvPr/>
        </p:nvSpPr>
        <p:spPr bwMode="auto">
          <a:xfrm>
            <a:off x="485776" y="4454128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83580" tIns="41929" rIns="83580" bIns="4192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3580" tIns="41929" rIns="83580" bIns="41929" anchor="ctr"/>
          <a:lstStyle/>
          <a:p>
            <a:pPr algn="ctr" defTabSz="589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prstClr val="white"/>
              </a:solidFill>
              <a:sym typeface="Helvetica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4342081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3580" tIns="41929" rIns="83580" bIns="4192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4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580" tIns="41929" rIns="83580" bIns="41929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7746"/>
            <a:ext cx="1919288" cy="273844"/>
          </a:xfrm>
          <a:prstGeom prst="rect">
            <a:avLst/>
          </a:prstGeom>
        </p:spPr>
        <p:txBody>
          <a:bodyPr vert="horz" lIns="83580" tIns="41929" rIns="83580" bIns="41929" anchor="b"/>
          <a:lstStyle>
            <a:lvl1pPr algn="l" defTabSz="589280" eaLnBrk="1" latinLnBrk="0" hangingPunct="1">
              <a:defRPr kumimoji="0" sz="1000">
                <a:solidFill>
                  <a:prstClr val="black"/>
                </a:solidFill>
                <a:ea typeface="黑体"/>
                <a:sym typeface="Helvetica Ligh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1BD05-00C8-4034-810B-1A67A5F4B744}" type="datetime1">
              <a:rPr lang="zh-CN" altLang="en-US" smtClean="0">
                <a:latin typeface="Arial" panose="020B0604020202020204" pitchFamily="34" charset="0"/>
              </a:rPr>
              <a:t>2019/12/10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7746"/>
            <a:ext cx="2351087" cy="273844"/>
          </a:xfrm>
          <a:prstGeom prst="rect">
            <a:avLst/>
          </a:prstGeom>
        </p:spPr>
        <p:txBody>
          <a:bodyPr vert="horz" lIns="83580" tIns="41929" rIns="83580" bIns="41929" anchor="b"/>
          <a:lstStyle>
            <a:lvl1pPr algn="r" defTabSz="589280" eaLnBrk="1" latinLnBrk="0" hangingPunct="1">
              <a:defRPr kumimoji="0" sz="1000">
                <a:solidFill>
                  <a:prstClr val="black"/>
                </a:solidFill>
                <a:ea typeface="黑体"/>
                <a:sym typeface="Helvetica Ligh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7746"/>
            <a:ext cx="366712" cy="273844"/>
          </a:xfrm>
          <a:prstGeom prst="rect">
            <a:avLst/>
          </a:prstGeom>
        </p:spPr>
        <p:txBody>
          <a:bodyPr vert="horz" lIns="83580" tIns="41929" rIns="83580" bIns="41929" anchor="b"/>
          <a:lstStyle>
            <a:lvl1pPr algn="r" defTabSz="589280" eaLnBrk="1" latinLnBrk="0" hangingPunct="1">
              <a:defRPr kumimoji="0" sz="1000" b="0">
                <a:solidFill>
                  <a:prstClr val="black"/>
                </a:solidFill>
                <a:ea typeface="黑体"/>
                <a:sym typeface="Helvetica Ligh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66395-EE3D-4BCD-9BD3-A626FF538E2C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微軟正黑體" panose="020B0604030504040204" pitchFamily="34" charset="-120"/>
        </a:defRPr>
      </a:lvl5pPr>
      <a:lvl6pPr marL="4191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838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2573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677035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34645" indent="-23368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68960" indent="-208915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786765" indent="-208915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047750" indent="-208915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256665" indent="-208915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467485" indent="-20955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77035" indent="-20955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0955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96135" indent="-20955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9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8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77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96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152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34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53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0590" tIns="45295" rIns="90590" bIns="4529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0590" tIns="45295" rIns="90590" bIns="4529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5540-8A28-420C-B9E0-D20F7F8C936A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2019/12/10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981F4-FEB1-4004-B3E4-9A8176C96122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48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60" indent="-226060" algn="l" defTabSz="9048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1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93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81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3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68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80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56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2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7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99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5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87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99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74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86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0590" tIns="45295" rIns="90590" bIns="4529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0590" tIns="45295" rIns="90590" bIns="4529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38F0F2-C677-4983-A6B7-73FC8AF90246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2019/12/10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981F4-FEB1-4004-B3E4-9A8176C96122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48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60" indent="-226060" algn="l" defTabSz="9048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1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93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81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3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68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80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56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2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7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99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5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87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99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74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86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0590" tIns="45295" rIns="90590" bIns="4529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0590" tIns="45295" rIns="90590" bIns="4529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0FE74A-C17C-4999-83AE-F88E4C21D854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2019/12/10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981F4-FEB1-4004-B3E4-9A8176C96122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48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60" indent="-226060" algn="l" defTabSz="9048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1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93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81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3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68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80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56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2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7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99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5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87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99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74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86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0590" tIns="45295" rIns="90590" bIns="4529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0590" tIns="45295" rIns="90590" bIns="4529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9D4D91-22C4-4149-963F-300762EEE3A7}" type="datetime1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2019/12/10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0590" tIns="45295" rIns="90590" bIns="452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981F4-FEB1-4004-B3E4-9A8176C96122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48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60" indent="-226060" algn="l" defTabSz="9048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1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93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81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3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68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805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560" indent="-226060" algn="l" defTabSz="9048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2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7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99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5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87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990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74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865" algn="l" defTabSz="904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90" tIns="45295" rIns="90590" bIns="4529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90" tIns="45295" rIns="90590" bIns="4529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0590" tIns="45295" rIns="90590" bIns="45295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8" y="4341867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0590" tIns="45295" rIns="90590" bIns="45295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 lIns="90590" tIns="45295" rIns="90590" bIns="4529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lIns="90590" tIns="45295" rIns="90590" bIns="45295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161948F-AC67-49CF-954D-F85E72588440}" type="datetime1">
              <a:rPr lang="zh-CN" altLang="en-US" smtClean="0">
                <a:solidFill>
                  <a:prstClr val="black"/>
                </a:solidFill>
              </a:rPr>
              <a:t>2019/12/10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4805958"/>
            <a:ext cx="2350681" cy="273844"/>
          </a:xfrm>
          <a:prstGeom prst="rect">
            <a:avLst/>
          </a:prstGeom>
        </p:spPr>
        <p:txBody>
          <a:bodyPr vert="horz" lIns="90590" tIns="45295" rIns="90590" bIns="45295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lIns="90590" tIns="45295" rIns="90590" bIns="45295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1950" indent="-25336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5315" indent="-22606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0900" indent="-22606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935" indent="-22606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995" indent="-22606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83690" indent="-22606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09750" indent="-22606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35810" indent="-22606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61870" indent="-22606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2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4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56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1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13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66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18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500063" y="4459067"/>
            <a:ext cx="4940300" cy="690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Freeform 11"/>
          <p:cNvSpPr/>
          <p:nvPr/>
        </p:nvSpPr>
        <p:spPr bwMode="auto">
          <a:xfrm>
            <a:off x="485775" y="4454128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4340980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5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5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5"/>
            <a:ext cx="366712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146F06-46AC-42FE-9DCF-5599C9A1D1EC}" type="slidenum">
              <a:rPr lang="en-US" altLang="zh-CN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49633"/>
            <a:ext cx="8229600" cy="4525565"/>
          </a:xfrm>
        </p:spPr>
        <p:txBody>
          <a:bodyPr>
            <a:normAutofit fontScale="90000"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/>
            </a:r>
            <a:b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</a:br>
            <a: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/>
            </a:r>
            <a:b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</a:br>
            <a: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/>
            </a:r>
            <a:b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</a:br>
            <a: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/>
            </a:r>
            <a:br>
              <a:rPr lang="en-US" altLang="zh-CN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</a:br>
            <a:r>
              <a:rPr lang="en-HK" altLang="zh-TW" sz="3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>Supply Chain and </a:t>
            </a:r>
            <a:r>
              <a:rPr lang="en-HK" altLang="zh-TW" sz="3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>Trade </a:t>
            </a:r>
            <a:r>
              <a:rPr lang="en-HK" altLang="zh-TW" sz="3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>War</a:t>
            </a:r>
            <a:br>
              <a:rPr lang="en-HK" altLang="zh-TW" sz="3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</a:br>
            <a:r>
              <a:rPr lang="en-HK" altLang="zh-TW" sz="3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  <a:t/>
            </a:r>
            <a:br>
              <a:rPr lang="en-HK" altLang="zh-TW" sz="3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Times New Roman" panose="02020603050405020304"/>
              </a:rPr>
            </a:br>
            <a:r>
              <a:rPr lang="en-US" altLang="zh-CN" sz="2800" b="0" dirty="0" smtClean="0">
                <a:latin typeface="微軟正黑體" panose="020B0604030504040204" pitchFamily="34" charset="-120"/>
              </a:rPr>
              <a:t>13</a:t>
            </a:r>
            <a:r>
              <a:rPr lang="en-US" altLang="zh-TW" sz="2800" b="0" dirty="0" smtClean="0">
                <a:latin typeface="微軟正黑體" panose="020B0604030504040204" pitchFamily="34" charset="-120"/>
              </a:rPr>
              <a:t>/12/2019</a:t>
            </a:r>
            <a:r>
              <a:rPr lang="en-US" altLang="zh-TW" sz="2800" b="0" dirty="0">
                <a:latin typeface="微軟正黑體" panose="020B0604030504040204" pitchFamily="34" charset="-120"/>
              </a:rPr>
              <a:t/>
            </a:r>
            <a:br>
              <a:rPr lang="en-US" altLang="zh-TW" sz="2800" b="0" dirty="0">
                <a:latin typeface="微軟正黑體" panose="020B0604030504040204" pitchFamily="34" charset="-120"/>
              </a:rPr>
            </a:br>
            <a:r>
              <a:rPr lang="en-US" altLang="zh-TW" sz="2800" b="0" dirty="0">
                <a:latin typeface="微軟正黑體" panose="020B0604030504040204" pitchFamily="34" charset="-120"/>
              </a:rPr>
              <a:t/>
            </a:r>
            <a:br>
              <a:rPr lang="en-US" altLang="zh-TW" sz="2800" b="0" dirty="0">
                <a:latin typeface="微軟正黑體" panose="020B0604030504040204" pitchFamily="34" charset="-120"/>
              </a:rPr>
            </a:br>
            <a:r>
              <a:rPr lang="en-US" altLang="zh-TW" sz="2800" b="0" dirty="0">
                <a:latin typeface="微軟正黑體" panose="020B0604030504040204" pitchFamily="34" charset="-120"/>
              </a:rPr>
              <a:t/>
            </a:r>
            <a:br>
              <a:rPr lang="en-US" altLang="zh-TW" sz="2800" b="0" dirty="0">
                <a:latin typeface="微軟正黑體" panose="020B0604030504040204" pitchFamily="34" charset="-120"/>
              </a:rPr>
            </a:br>
            <a:r>
              <a:rPr lang="en-US" altLang="zh-TW" sz="2800" b="0" dirty="0">
                <a:latin typeface="微軟正黑體" panose="020B0604030504040204" pitchFamily="34" charset="-120"/>
              </a:rPr>
              <a:t/>
            </a:r>
            <a:br>
              <a:rPr lang="en-US" altLang="zh-TW" sz="2800" b="0" dirty="0">
                <a:latin typeface="微軟正黑體" panose="020B0604030504040204" pitchFamily="34" charset="-120"/>
              </a:rPr>
            </a:br>
            <a:r>
              <a:rPr lang="en-HK" altLang="zh-TW" sz="2800" b="0" dirty="0" smtClean="0">
                <a:latin typeface="微軟正黑體" panose="020B0604030504040204" pitchFamily="34" charset="-120"/>
              </a:rPr>
              <a:t>Prof. Terence </a:t>
            </a:r>
            <a:r>
              <a:rPr lang="en-HK" altLang="zh-TW" sz="2800" b="0" dirty="0">
                <a:latin typeface="微軟正黑體" panose="020B0604030504040204" pitchFamily="34" charset="-120"/>
              </a:rPr>
              <a:t>C</a:t>
            </a:r>
            <a:r>
              <a:rPr lang="en-HK" altLang="zh-TW" sz="2800" b="0" dirty="0" smtClean="0">
                <a:latin typeface="微軟正黑體" panose="020B0604030504040204" pitchFamily="34" charset="-120"/>
              </a:rPr>
              <a:t>hong</a:t>
            </a:r>
            <a:r>
              <a:rPr lang="en-US" altLang="zh-TW" sz="2800" b="0" dirty="0">
                <a:latin typeface="微軟正黑體" panose="020B0604030504040204" pitchFamily="34" charset="-120"/>
              </a:rPr>
              <a:t/>
            </a:r>
            <a:br>
              <a:rPr lang="en-US" altLang="zh-TW" sz="2800" b="0" dirty="0">
                <a:latin typeface="微軟正黑體" panose="020B0604030504040204" pitchFamily="34" charset="-120"/>
              </a:rPr>
            </a:br>
            <a:r>
              <a:rPr lang="en-US" altLang="zh-TW" sz="2800" b="0" dirty="0">
                <a:latin typeface="微軟正黑體" panose="020B0604030504040204" pitchFamily="34" charset="-120"/>
              </a:rPr>
              <a:t/>
            </a:r>
            <a:br>
              <a:rPr lang="en-US" altLang="zh-TW" sz="2800" b="0" dirty="0">
                <a:latin typeface="微軟正黑體" panose="020B0604030504040204" pitchFamily="34" charset="-120"/>
              </a:rPr>
            </a:br>
            <a:r>
              <a:rPr lang="en-HK" altLang="zh-TW" sz="2400" b="0" dirty="0" smtClean="0">
                <a:solidFill>
                  <a:srgbClr val="001B36"/>
                </a:solidFill>
                <a:latin typeface="微軟正黑體" panose="020B0604030504040204" pitchFamily="34" charset="-120"/>
              </a:rPr>
              <a:t>The Chinese University of Hong Kong</a:t>
            </a:r>
            <a:r>
              <a:rPr lang="en-US" altLang="zh-TW" sz="2400" b="0" dirty="0">
                <a:latin typeface="微軟正黑體" panose="020B0604030504040204" pitchFamily="34" charset="-120"/>
              </a:rPr>
              <a:t/>
            </a:r>
            <a:br>
              <a:rPr lang="en-US" altLang="zh-TW" sz="2400" b="0" dirty="0">
                <a:latin typeface="微軟正黑體" panose="020B0604030504040204" pitchFamily="34" charset="-120"/>
              </a:rPr>
            </a:b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b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</a:b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/>
            </a:r>
            <a:b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</a:br>
            <a:endParaRPr lang="en-US" sz="3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246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90" tIns="45295" rIns="90590" bIns="45295" numCol="1" anchorCtr="0" compatLnSpc="1"/>
          <a:lstStyle>
            <a:lvl1pPr defTabSz="45212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35330" indent="-282575" defTabSz="45212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30935" indent="-226060" defTabSz="45212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583690" indent="-226060" defTabSz="45212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35810" indent="-226060" defTabSz="45212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487930" indent="-226060" defTabSz="45212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40685" indent="-226060" defTabSz="45212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392805" indent="-226060" defTabSz="45212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45560" indent="-226060" defTabSz="45212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A1466F-4117-49B2-8A6D-011D5466F074}" type="slidenum">
              <a:rPr lang="en-US" altLang="zh-TW" sz="1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fld>
            <a:endParaRPr lang="en-US" altLang="zh-TW" sz="1000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4" y="1111250"/>
            <a:ext cx="7148872" cy="33940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ttps://m.dw.com/image/49067891_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8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https://fm-static.cnbc.com/awsmedia/chart/2018/10/12/Trade%20war%20winner%20-%20Tech%20NEW.15419873047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06" y="1111250"/>
            <a:ext cx="6812187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8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/>
              <a:t>Vietnam Exports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/>
              <a:t>Malaysia Exports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/>
              <a:t>South Korea Exports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1" y="205978"/>
            <a:ext cx="7216637" cy="42993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Vietnam GDP Annual Growth Rate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TW" dirty="0" smtClean="0"/>
              <a:t>US Exports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7D15F-9034-4EA7-B914-58B022DBDEAF}" type="slidenum">
              <a:rPr lang="en-US" altLang="zh-CN" smtClean="0"/>
              <a:t>2</a:t>
            </a:fld>
            <a:endParaRPr lang="en-US" altLang="zh-C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</p:spTree>
    <p:extLst>
      <p:ext uri="{BB962C8B-B14F-4D97-AF65-F5344CB8AC3E}">
        <p14:creationId xmlns:p14="http://schemas.microsoft.com/office/powerpoint/2010/main" val="3456340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/>
              <a:t>Vietnam Unemployment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6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/>
              <a:t>Vietnam Imports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3478"/>
            <a:ext cx="7272808" cy="43818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7464983" cy="42893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40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8066"/>
            <a:ext cx="6172200" cy="899732"/>
          </a:xfrm>
        </p:spPr>
        <p:txBody>
          <a:bodyPr>
            <a:noAutofit/>
          </a:bodyPr>
          <a:lstStyle/>
          <a:p>
            <a:pPr algn="ctr"/>
            <a:r>
              <a:rPr lang="en-HK" altLang="zh-TW" sz="6600" dirty="0" smtClean="0"/>
              <a:t>Thank You</a:t>
            </a:r>
            <a:r>
              <a:rPr lang="en-US" altLang="zh-TW" sz="6600" dirty="0" smtClean="0"/>
              <a:t>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4" y="1829137"/>
            <a:ext cx="3071813" cy="2857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TW" dirty="0" smtClean="0"/>
              <a:t>US Im</a:t>
            </a:r>
            <a:r>
              <a:rPr lang="en-HK" altLang="zh-TW" dirty="0" smtClean="0"/>
              <a:t>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7D15F-9034-4EA7-B914-58B022DBDEAF}" type="slidenum">
              <a:rPr lang="en-US" altLang="zh-CN" smtClean="0"/>
              <a:t>3</a:t>
            </a:fld>
            <a:endParaRPr lang="en-US" altLang="zh-C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</p:spTree>
    <p:extLst>
      <p:ext uri="{BB962C8B-B14F-4D97-AF65-F5344CB8AC3E}">
        <p14:creationId xmlns:p14="http://schemas.microsoft.com/office/powerpoint/2010/main" val="415860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 Balance of Trade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80072-7785-4B24-8A83-11500C8A1BA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</p:spTree>
    <p:extLst>
      <p:ext uri="{BB962C8B-B14F-4D97-AF65-F5344CB8AC3E}">
        <p14:creationId xmlns:p14="http://schemas.microsoft.com/office/powerpoint/2010/main" val="325033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03D-FB97-428B-96DB-7B307B0316D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HK" sz="3200" dirty="0"/>
              <a:t>United States Car </a:t>
            </a:r>
            <a:r>
              <a:rPr lang="en-HK" sz="3200" dirty="0" smtClean="0"/>
              <a:t>Production (Million)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52716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TW" dirty="0" smtClean="0"/>
              <a:t>China Exports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</p:spTree>
    <p:extLst>
      <p:ext uri="{BB962C8B-B14F-4D97-AF65-F5344CB8AC3E}">
        <p14:creationId xmlns:p14="http://schemas.microsoft.com/office/powerpoint/2010/main" val="11266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 smtClean="0"/>
              <a:t>China Imports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</p:spTree>
    <p:extLst>
      <p:ext uri="{BB962C8B-B14F-4D97-AF65-F5344CB8AC3E}">
        <p14:creationId xmlns:p14="http://schemas.microsoft.com/office/powerpoint/2010/main" val="98112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52" y="267494"/>
            <a:ext cx="6172200" cy="857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HK" altLang="zh-TW" dirty="0" smtClean="0"/>
              <a:t>China Balance of Trade</a:t>
            </a:r>
            <a:endParaRPr lang="en-US" dirty="0"/>
          </a:p>
        </p:txBody>
      </p:sp>
      <p:sp>
        <p:nvSpPr>
          <p:cNvPr id="334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ts val="3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025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557530" indent="-214630" eaLnBrk="0" hangingPunct="0">
              <a:spcBef>
                <a:spcPts val="24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1725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857250" indent="-171450" eaLnBrk="0" hangingPunct="0">
              <a:spcBef>
                <a:spcPts val="265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1575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200150" indent="-171450" eaLnBrk="0" hangingPunct="0">
              <a:spcBef>
                <a:spcPts val="265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425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1543050" indent="-171450" eaLnBrk="0" hangingPunct="0">
              <a:spcBef>
                <a:spcPts val="265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1885950" indent="-171450" eaLnBrk="0" fontAlgn="base" hangingPunct="0">
              <a:spcBef>
                <a:spcPts val="265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228850" indent="-171450" eaLnBrk="0" fontAlgn="base" hangingPunct="0">
              <a:spcBef>
                <a:spcPts val="265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2571750" indent="-171450" eaLnBrk="0" fontAlgn="base" hangingPunct="0">
              <a:spcBef>
                <a:spcPts val="265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2914650" indent="-171450" eaLnBrk="0" fontAlgn="base" hangingPunct="0">
              <a:spcBef>
                <a:spcPts val="265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EAE22F-D1CE-430A-AC7F-6F625466C2D5}" type="slidenum"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8</a:t>
            </a:fld>
            <a:endParaRPr lang="en-US" altLang="en-US" sz="750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0" y="1188811"/>
            <a:ext cx="6954220" cy="3238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9542"/>
            <a:ext cx="5976664" cy="43820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0A50-9052-41F0-982B-4536EF0CE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1770</TotalTime>
  <Words>69</Words>
  <Application>Microsoft Office PowerPoint</Application>
  <PresentationFormat>On-screen Show (16:9)</PresentationFormat>
  <Paragraphs>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Helvetica Light</vt:lpstr>
      <vt:lpstr>微軟正黑體</vt:lpstr>
      <vt:lpstr>細明體</vt:lpstr>
      <vt:lpstr>新細明體</vt:lpstr>
      <vt:lpstr>黑体</vt:lpstr>
      <vt:lpstr>宋体</vt:lpstr>
      <vt:lpstr>Arial</vt:lpstr>
      <vt:lpstr>Calibri</vt:lpstr>
      <vt:lpstr>Calibri Light</vt:lpstr>
      <vt:lpstr>Lucida Sans Unicode</vt:lpstr>
      <vt:lpstr>Times New Roman</vt:lpstr>
      <vt:lpstr>Verdana</vt:lpstr>
      <vt:lpstr>Wingdings 2</vt:lpstr>
      <vt:lpstr>Wingdings 3</vt:lpstr>
      <vt:lpstr>46_Concourse</vt:lpstr>
      <vt:lpstr>1_自訂設計</vt:lpstr>
      <vt:lpstr>3_自訂設計</vt:lpstr>
      <vt:lpstr>4_自訂設計</vt:lpstr>
      <vt:lpstr>5_自訂設計</vt:lpstr>
      <vt:lpstr>5_Concourse</vt:lpstr>
      <vt:lpstr>12_Concourse</vt:lpstr>
      <vt:lpstr>    Supply Chain and Trade War  13/12/2019    Prof. Terence Chong  The Chinese University of Hong Kong    </vt:lpstr>
      <vt:lpstr>US Exports</vt:lpstr>
      <vt:lpstr>US Imports</vt:lpstr>
      <vt:lpstr>US Balance of Trade</vt:lpstr>
      <vt:lpstr>United States Car Production (Million)</vt:lpstr>
      <vt:lpstr>China Exports</vt:lpstr>
      <vt:lpstr>China Imports</vt:lpstr>
      <vt:lpstr>China Balance of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Vietnam Exports</vt:lpstr>
      <vt:lpstr>Malaysia Exports</vt:lpstr>
      <vt:lpstr>South Korea Exports</vt:lpstr>
      <vt:lpstr>PowerPoint Presentation</vt:lpstr>
      <vt:lpstr>PowerPoint Presentation</vt:lpstr>
      <vt:lpstr>Vietnam GDP Annual Growth Rate</vt:lpstr>
      <vt:lpstr>Vietnam Unemployment Rate</vt:lpstr>
      <vt:lpstr>Vietnam Imports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US-China Trade War</dc:title>
  <dc:creator>李霄阳</dc:creator>
  <cp:lastModifiedBy>Terence Chong, Prof.  (IGEF)</cp:lastModifiedBy>
  <cp:revision>371</cp:revision>
  <dcterms:created xsi:type="dcterms:W3CDTF">2018-06-19T13:13:00Z</dcterms:created>
  <dcterms:modified xsi:type="dcterms:W3CDTF">2019-12-10T09:20:44Z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