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 id="2147483662" r:id="rId3"/>
    <p:sldMasterId id="2147483674" r:id="rId4"/>
  </p:sldMasterIdLst>
  <p:notesMasterIdLst>
    <p:notesMasterId r:id="rId33"/>
  </p:notesMasterIdLst>
  <p:sldIdLst>
    <p:sldId id="725" r:id="rId5"/>
    <p:sldId id="721" r:id="rId6"/>
    <p:sldId id="288" r:id="rId7"/>
    <p:sldId id="289" r:id="rId8"/>
    <p:sldId id="710" r:id="rId9"/>
    <p:sldId id="502" r:id="rId10"/>
    <p:sldId id="723" r:id="rId11"/>
    <p:sldId id="724" r:id="rId12"/>
    <p:sldId id="391" r:id="rId13"/>
    <p:sldId id="368" r:id="rId14"/>
    <p:sldId id="386" r:id="rId15"/>
    <p:sldId id="384" r:id="rId16"/>
    <p:sldId id="358" r:id="rId17"/>
    <p:sldId id="316" r:id="rId18"/>
    <p:sldId id="382" r:id="rId19"/>
    <p:sldId id="392" r:id="rId20"/>
    <p:sldId id="394" r:id="rId21"/>
    <p:sldId id="393" r:id="rId22"/>
    <p:sldId id="395" r:id="rId23"/>
    <p:sldId id="396" r:id="rId24"/>
    <p:sldId id="268" r:id="rId25"/>
    <p:sldId id="281" r:id="rId26"/>
    <p:sldId id="269" r:id="rId27"/>
    <p:sldId id="271" r:id="rId28"/>
    <p:sldId id="272" r:id="rId29"/>
    <p:sldId id="399" r:id="rId30"/>
    <p:sldId id="398" r:id="rId31"/>
    <p:sldId id="389" r:id="rId32"/>
  </p:sldIdLst>
  <p:sldSz cx="9144000" cy="6858000" type="screen4x3"/>
  <p:notesSz cx="9144000" cy="6858000"/>
  <p:embeddedFontLst>
    <p:embeddedFont>
      <p:font typeface="EQEOBJ+GodoB" panose="020B0600000101010101" charset="-127"/>
      <p:regular r:id="rId34"/>
    </p:embeddedFont>
    <p:embeddedFont>
      <p:font typeface="HPMPQP+GodoB" panose="020B0600000101010101" charset="-127"/>
      <p:regular r:id="rId35"/>
    </p:embeddedFont>
    <p:embeddedFont>
      <p:font typeface="함초롬돋움" panose="020B0604000101010101" pitchFamily="50" charset="-127"/>
      <p:regular r:id="rId36"/>
      <p:bold r:id="rId37"/>
    </p:embeddedFont>
    <p:embeddedFont>
      <p:font typeface="Arial Narrow" panose="020B0606020202030204" pitchFamily="34" charset="0"/>
      <p:regular r:id="rId38"/>
      <p:bold r:id="rId39"/>
      <p:italic r:id="rId40"/>
      <p:boldItalic r:id="rId41"/>
    </p:embeddedFont>
    <p:embeddedFont>
      <p:font typeface="Arial Rounded MT Bold" panose="020F0704030504030204" pitchFamily="34" charset="0"/>
      <p:regular r:id="rId42"/>
    </p:embeddedFont>
    <p:embeddedFont>
      <p:font typeface="Calibri" panose="020F0502020204030204" pitchFamily="34" charset="0"/>
      <p:regular r:id="rId43"/>
      <p:bold r:id="rId44"/>
      <p:italic r:id="rId45"/>
      <p:boldItalic r:id="rId46"/>
    </p:embeddedFont>
    <p:embeddedFont>
      <p:font typeface="EAVANG+ArialMT" panose="020B0600000101010101" charset="0"/>
      <p:regular r:id="rId47"/>
    </p:embeddedFont>
    <p:embeddedFont>
      <p:font typeface="Franklin Gothic Book" panose="020B0503020102020204" pitchFamily="34" charset="0"/>
      <p:regular r:id="rId48"/>
      <p:italic r:id="rId49"/>
    </p:embeddedFont>
    <p:embeddedFont>
      <p:font typeface="IPVDVT+ArialMT" panose="020B0600000101010101" charset="0"/>
      <p:regular r:id="rId50"/>
    </p:embeddedFont>
    <p:embeddedFont>
      <p:font typeface="Perpetua" panose="02020502060401020303" pitchFamily="18" charset="0"/>
      <p:regular r:id="rId51"/>
      <p:bold r:id="rId52"/>
      <p:italic r:id="rId53"/>
      <p:boldItalic r:id="rId54"/>
    </p:embeddedFont>
    <p:embeddedFont>
      <p:font typeface="Wingdings 2" panose="05020102010507070707" pitchFamily="18" charset="2"/>
      <p:regular r:id="rId55"/>
    </p:embeddedFont>
    <p:embeddedFont>
      <p:font typeface="WIWJKU+Wingdings-Regular" panose="020B0600000101010101" charset="2"/>
      <p:regular r:id="rId56"/>
    </p:embeddedFont>
    <p:embeddedFont>
      <p:font typeface="맑은 고딕" panose="020B0503020000020004" pitchFamily="50" charset="-127"/>
      <p:regular r:id="rId57"/>
      <p:bold r:id="rId58"/>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588" y="96"/>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6A0BFDA-F399-4A1A-B444-98E9E00C3BC2}" type="datetimeFigureOut">
              <a:rPr lang="ko-KR" altLang="en-US" smtClean="0"/>
              <a:t>2019-12-08</a:t>
            </a:fld>
            <a:endParaRPr lang="ko-KR" altLang="en-US"/>
          </a:p>
        </p:txBody>
      </p:sp>
      <p:sp>
        <p:nvSpPr>
          <p:cNvPr id="4" name="슬라이드 이미지 개체 틀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4B6060-1965-459B-B10F-F8A4B651F97B}" type="slidenum">
              <a:rPr lang="ko-KR" altLang="en-US" smtClean="0"/>
              <a:t>‹#›</a:t>
            </a:fld>
            <a:endParaRPr lang="ko-KR" altLang="en-US"/>
          </a:p>
        </p:txBody>
      </p:sp>
    </p:spTree>
    <p:extLst>
      <p:ext uri="{BB962C8B-B14F-4D97-AF65-F5344CB8AC3E}">
        <p14:creationId xmlns:p14="http://schemas.microsoft.com/office/powerpoint/2010/main" val="13910927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363"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363" rtl="0" eaLnBrk="1" fontAlgn="auto" latinLnBrk="1" hangingPunct="1">
                <a:lnSpc>
                  <a:spcPct val="100000"/>
                </a:lnSpc>
                <a:spcBef>
                  <a:spcPts val="0"/>
                </a:spcBef>
                <a:spcAft>
                  <a:spcPts val="0"/>
                </a:spcAft>
                <a:buClrTx/>
                <a:buSzTx/>
                <a:buFontTx/>
                <a:buNone/>
                <a:tabLst/>
                <a:defRPr/>
              </a:pPr>
              <a:t>1</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6834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363"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363" rtl="0" eaLnBrk="1" fontAlgn="auto" latinLnBrk="1" hangingPunct="1">
                <a:lnSpc>
                  <a:spcPct val="100000"/>
                </a:lnSpc>
                <a:spcBef>
                  <a:spcPts val="0"/>
                </a:spcBef>
                <a:spcAft>
                  <a:spcPts val="0"/>
                </a:spcAft>
                <a:buClrTx/>
                <a:buSzTx/>
                <a:buFontTx/>
                <a:buNone/>
                <a:tabLst/>
                <a:defRPr/>
              </a:pPr>
              <a:t>2</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33433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363"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363" rtl="0" eaLnBrk="1" fontAlgn="auto" latinLnBrk="1" hangingPunct="1">
                <a:lnSpc>
                  <a:spcPct val="100000"/>
                </a:lnSpc>
                <a:spcBef>
                  <a:spcPts val="0"/>
                </a:spcBef>
                <a:spcAft>
                  <a:spcPts val="0"/>
                </a:spcAft>
                <a:buClrTx/>
                <a:buSzTx/>
                <a:buFontTx/>
                <a:buNone/>
                <a:tabLst/>
                <a:defRPr/>
              </a:pPr>
              <a:t>3</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72617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363"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363" rtl="0" eaLnBrk="1" fontAlgn="auto" latinLnBrk="1" hangingPunct="1">
                <a:lnSpc>
                  <a:spcPct val="100000"/>
                </a:lnSpc>
                <a:spcBef>
                  <a:spcPts val="0"/>
                </a:spcBef>
                <a:spcAft>
                  <a:spcPts val="0"/>
                </a:spcAft>
                <a:buClrTx/>
                <a:buSzTx/>
                <a:buFontTx/>
                <a:buNone/>
                <a:tabLst/>
                <a:defRPr/>
              </a:pPr>
              <a:t>4</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18157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363"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363" rtl="0" eaLnBrk="1" fontAlgn="auto" latinLnBrk="1" hangingPunct="1">
                <a:lnSpc>
                  <a:spcPct val="100000"/>
                </a:lnSpc>
                <a:spcBef>
                  <a:spcPts val="0"/>
                </a:spcBef>
                <a:spcAft>
                  <a:spcPts val="0"/>
                </a:spcAft>
                <a:buClrTx/>
                <a:buSzTx/>
                <a:buFontTx/>
                <a:buNone/>
                <a:tabLst/>
                <a:defRPr/>
              </a:pPr>
              <a:t>6</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6834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13</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18157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65225" y="1241425"/>
            <a:ext cx="4467225" cy="3349625"/>
          </a:xfrm>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1F6E158B-4E8F-6344-9E82-8556FDB6DAA1}" type="slidenum">
              <a:rPr kumimoji="1"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1"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55455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12/8/2019</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2" y="457200"/>
            <a:ext cx="2949179" cy="1600200"/>
          </a:xfrm>
        </p:spPr>
        <p:txBody>
          <a:bodyPr anchor="b"/>
          <a:lstStyle>
            <a:lvl1pPr>
              <a:defRPr sz="2400"/>
            </a:lvl1pPr>
          </a:lstStyle>
          <a:p>
            <a:r>
              <a:rPr kumimoji="1" lang="ko-KR" altLang="en-US"/>
              <a:t>마스터 제목 스타일 편집</a:t>
            </a:r>
          </a:p>
        </p:txBody>
      </p:sp>
      <p:sp>
        <p:nvSpPr>
          <p:cNvPr id="3" name="그림 개체 틀 2"/>
          <p:cNvSpPr>
            <a:spLocks noGrp="1"/>
          </p:cNvSpPr>
          <p:nvPr>
            <p:ph type="pic" idx="1"/>
          </p:nvPr>
        </p:nvSpPr>
        <p:spPr>
          <a:xfrm>
            <a:off x="3887391" y="987444"/>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ko-KR" altLang="en-US"/>
          </a:p>
        </p:txBody>
      </p:sp>
      <p:sp>
        <p:nvSpPr>
          <p:cNvPr id="4" name="텍스트 개체 틀 3"/>
          <p:cNvSpPr>
            <a:spLocks noGrp="1"/>
          </p:cNvSpPr>
          <p:nvPr>
            <p:ph type="body" sz="half" idx="2"/>
          </p:nvPr>
        </p:nvSpPr>
        <p:spPr>
          <a:xfrm>
            <a:off x="629842"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ko-KR" altLang="en-US"/>
              <a:t>마스터 텍스트 스타일을 편집하려면 클릭</a:t>
            </a:r>
          </a:p>
        </p:txBody>
      </p:sp>
      <p:sp>
        <p:nvSpPr>
          <p:cNvPr id="5" name="날짜 개체 틀 4"/>
          <p:cNvSpPr>
            <a:spLocks noGrp="1"/>
          </p:cNvSpPr>
          <p:nvPr>
            <p:ph type="dt" sz="half" idx="10"/>
          </p:nvPr>
        </p:nvSpPr>
        <p:spPr/>
        <p:txBody>
          <a:bodyPr/>
          <a:lstStyle/>
          <a:p>
            <a:fld id="{75B20F46-B6D7-1341-9886-8F2CE99BD320}"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74290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EE6EE504-60C4-D84B-8DC2-88DE9E5EFCB2}"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55820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7" y="365125"/>
            <a:ext cx="1971675" cy="5811838"/>
          </a:xfrm>
        </p:spPr>
        <p:txBody>
          <a:bodyPr vert="eaVert"/>
          <a:lstStyle/>
          <a:p>
            <a:r>
              <a:rPr kumimoji="1" lang="ko-KR" altLang="en-US"/>
              <a:t>마스터 제목 스타일 편집</a:t>
            </a:r>
          </a:p>
        </p:txBody>
      </p:sp>
      <p:sp>
        <p:nvSpPr>
          <p:cNvPr id="3" name="세로 텍스트 개체 틀 2"/>
          <p:cNvSpPr>
            <a:spLocks noGrp="1"/>
          </p:cNvSpPr>
          <p:nvPr>
            <p:ph type="body" orient="vert" idx="1"/>
          </p:nvPr>
        </p:nvSpPr>
        <p:spPr>
          <a:xfrm>
            <a:off x="628653" y="365125"/>
            <a:ext cx="5800725" cy="5811838"/>
          </a:xfrm>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10B39C2A-E994-4544-9884-29AA42C9013C}"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5414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kumimoji="1" lang="ko-KR" altLang="en-US"/>
              <a:t>마스터 제목 스타일 편집</a:t>
            </a:r>
          </a:p>
        </p:txBody>
      </p:sp>
      <p:sp>
        <p:nvSpPr>
          <p:cNvPr id="3" name="부제 2"/>
          <p:cNvSpPr>
            <a:spLocks noGrp="1"/>
          </p:cNvSpPr>
          <p:nvPr>
            <p:ph type="subTitle" idx="1"/>
          </p:nvPr>
        </p:nvSpPr>
        <p:spPr>
          <a:xfrm>
            <a:off x="1143000" y="3602038"/>
            <a:ext cx="6858000" cy="1655762"/>
          </a:xfrm>
        </p:spPr>
        <p:txBody>
          <a:bodyPr/>
          <a:lstStyle>
            <a:lvl1pPr marL="0" indent="0" algn="ctr">
              <a:buNone/>
              <a:defRPr sz="1800"/>
            </a:lvl1pPr>
            <a:lvl2pPr marL="342887" indent="0" algn="ctr">
              <a:buNone/>
              <a:defRPr sz="1575"/>
            </a:lvl2pPr>
            <a:lvl3pPr marL="685772" indent="0" algn="ctr">
              <a:buNone/>
              <a:defRPr sz="1350"/>
            </a:lvl3pPr>
            <a:lvl4pPr marL="1028659" indent="0" algn="ctr">
              <a:buNone/>
              <a:defRPr sz="1125"/>
            </a:lvl4pPr>
            <a:lvl5pPr marL="1371545" indent="0" algn="ctr">
              <a:buNone/>
              <a:defRPr sz="1125"/>
            </a:lvl5pPr>
            <a:lvl6pPr marL="1714432" indent="0" algn="ctr">
              <a:buNone/>
              <a:defRPr sz="1125"/>
            </a:lvl6pPr>
            <a:lvl7pPr marL="2057318" indent="0" algn="ctr">
              <a:buNone/>
              <a:defRPr sz="1125"/>
            </a:lvl7pPr>
            <a:lvl8pPr marL="2400204" indent="0" algn="ctr">
              <a:buNone/>
              <a:defRPr sz="1125"/>
            </a:lvl8pPr>
            <a:lvl9pPr marL="2743091" indent="0" algn="ctr">
              <a:buNone/>
              <a:defRPr sz="1125"/>
            </a:lvl9pPr>
          </a:lstStyle>
          <a:p>
            <a:r>
              <a:rPr kumimoji="1" lang="ko-KR" altLang="en-US"/>
              <a:t>마스터 부제목 스타일 편집</a:t>
            </a:r>
          </a:p>
        </p:txBody>
      </p:sp>
      <p:sp>
        <p:nvSpPr>
          <p:cNvPr id="4" name="날짜 개체 틀 3"/>
          <p:cNvSpPr>
            <a:spLocks noGrp="1"/>
          </p:cNvSpPr>
          <p:nvPr>
            <p:ph type="dt" sz="half" idx="10"/>
          </p:nvPr>
        </p:nvSpPr>
        <p:spPr/>
        <p:txBody>
          <a:bodyPr/>
          <a:lstStyle/>
          <a:p>
            <a:fld id="{5B50A976-CC9F-6347-811F-3ACADE149482}"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415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내용 개체 틀 2"/>
          <p:cNvSpPr>
            <a:spLocks noGrp="1"/>
          </p:cNvSpPr>
          <p:nvPr>
            <p:ph idx="1"/>
          </p:nvPr>
        </p:nvSpPr>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D7BA20F3-468A-BC4A-B51A-174DFF834227}"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2226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61"/>
            <a:ext cx="7886700" cy="2852737"/>
          </a:xfrm>
        </p:spPr>
        <p:txBody>
          <a:bodyPr anchor="b"/>
          <a:lstStyle>
            <a:lvl1pPr>
              <a:defRPr sz="4500"/>
            </a:lvl1pPr>
          </a:lstStyle>
          <a:p>
            <a:r>
              <a:rPr kumimoji="1" lang="ko-KR" altLang="en-US"/>
              <a:t>마스터 제목 스타일 편집</a:t>
            </a:r>
          </a:p>
        </p:txBody>
      </p:sp>
      <p:sp>
        <p:nvSpPr>
          <p:cNvPr id="3" name="텍스트 개체 틀 2"/>
          <p:cNvSpPr>
            <a:spLocks noGrp="1"/>
          </p:cNvSpPr>
          <p:nvPr>
            <p:ph type="body" idx="1"/>
          </p:nvPr>
        </p:nvSpPr>
        <p:spPr>
          <a:xfrm>
            <a:off x="623888" y="4589486"/>
            <a:ext cx="7886700" cy="1500187"/>
          </a:xfrm>
        </p:spPr>
        <p:txBody>
          <a:bodyPr/>
          <a:lstStyle>
            <a:lvl1pPr marL="0" indent="0">
              <a:buNone/>
              <a:defRPr sz="1800">
                <a:solidFill>
                  <a:schemeClr val="tx1">
                    <a:tint val="75000"/>
                  </a:schemeClr>
                </a:solidFill>
              </a:defRPr>
            </a:lvl1pPr>
            <a:lvl2pPr marL="342887" indent="0">
              <a:buNone/>
              <a:defRPr sz="1575">
                <a:solidFill>
                  <a:schemeClr val="tx1">
                    <a:tint val="75000"/>
                  </a:schemeClr>
                </a:solidFill>
              </a:defRPr>
            </a:lvl2pPr>
            <a:lvl3pPr marL="685772" indent="0">
              <a:buNone/>
              <a:defRPr sz="1350">
                <a:solidFill>
                  <a:schemeClr val="tx1">
                    <a:tint val="75000"/>
                  </a:schemeClr>
                </a:solidFill>
              </a:defRPr>
            </a:lvl3pPr>
            <a:lvl4pPr marL="1028659" indent="0">
              <a:buNone/>
              <a:defRPr sz="1125">
                <a:solidFill>
                  <a:schemeClr val="tx1">
                    <a:tint val="75000"/>
                  </a:schemeClr>
                </a:solidFill>
              </a:defRPr>
            </a:lvl4pPr>
            <a:lvl5pPr marL="1371545" indent="0">
              <a:buNone/>
              <a:defRPr sz="1125">
                <a:solidFill>
                  <a:schemeClr val="tx1">
                    <a:tint val="75000"/>
                  </a:schemeClr>
                </a:solidFill>
              </a:defRPr>
            </a:lvl5pPr>
            <a:lvl6pPr marL="1714432" indent="0">
              <a:buNone/>
              <a:defRPr sz="1125">
                <a:solidFill>
                  <a:schemeClr val="tx1">
                    <a:tint val="75000"/>
                  </a:schemeClr>
                </a:solidFill>
              </a:defRPr>
            </a:lvl6pPr>
            <a:lvl7pPr marL="2057318" indent="0">
              <a:buNone/>
              <a:defRPr sz="1125">
                <a:solidFill>
                  <a:schemeClr val="tx1">
                    <a:tint val="75000"/>
                  </a:schemeClr>
                </a:solidFill>
              </a:defRPr>
            </a:lvl7pPr>
            <a:lvl8pPr marL="2400204" indent="0">
              <a:buNone/>
              <a:defRPr sz="1125">
                <a:solidFill>
                  <a:schemeClr val="tx1">
                    <a:tint val="75000"/>
                  </a:schemeClr>
                </a:solidFill>
              </a:defRPr>
            </a:lvl8pPr>
            <a:lvl9pPr marL="2743091" indent="0">
              <a:buNone/>
              <a:defRPr sz="1125">
                <a:solidFill>
                  <a:schemeClr val="tx1">
                    <a:tint val="75000"/>
                  </a:schemeClr>
                </a:solidFill>
              </a:defRPr>
            </a:lvl9pPr>
          </a:lstStyle>
          <a:p>
            <a:pPr lvl="0"/>
            <a:r>
              <a:rPr kumimoji="1" lang="ko-KR" altLang="en-US"/>
              <a:t>마스터 텍스트 스타일을 편집하려면 클릭</a:t>
            </a:r>
          </a:p>
        </p:txBody>
      </p:sp>
      <p:sp>
        <p:nvSpPr>
          <p:cNvPr id="4" name="날짜 개체 틀 3"/>
          <p:cNvSpPr>
            <a:spLocks noGrp="1"/>
          </p:cNvSpPr>
          <p:nvPr>
            <p:ph type="dt" sz="half" idx="10"/>
          </p:nvPr>
        </p:nvSpPr>
        <p:spPr/>
        <p:txBody>
          <a:bodyPr/>
          <a:lstStyle/>
          <a:p>
            <a:fld id="{CBFA3AE7-56BA-7B49-BAEC-C99B4B8A259E}"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17129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내용 개체 틀 3"/>
          <p:cNvSpPr>
            <a:spLocks noGrp="1"/>
          </p:cNvSpPr>
          <p:nvPr>
            <p:ph sz="half" idx="2"/>
          </p:nvPr>
        </p:nvSpPr>
        <p:spPr>
          <a:xfrm>
            <a:off x="4629150" y="1825625"/>
            <a:ext cx="38862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날짜 개체 틀 4"/>
          <p:cNvSpPr>
            <a:spLocks noGrp="1"/>
          </p:cNvSpPr>
          <p:nvPr>
            <p:ph type="dt" sz="half" idx="10"/>
          </p:nvPr>
        </p:nvSpPr>
        <p:spPr/>
        <p:txBody>
          <a:bodyPr/>
          <a:lstStyle/>
          <a:p>
            <a:fld id="{2154233D-DD33-0845-B6FC-1644F7FA6393}"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65886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9"/>
            <a:ext cx="7886700" cy="1325563"/>
          </a:xfrm>
        </p:spPr>
        <p:txBody>
          <a:bodyPr/>
          <a:lstStyle/>
          <a:p>
            <a:r>
              <a:rPr kumimoji="1"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75" b="1"/>
            </a:lvl2pPr>
            <a:lvl3pPr marL="685772" indent="0">
              <a:buNone/>
              <a:defRPr sz="1350" b="1"/>
            </a:lvl3pPr>
            <a:lvl4pPr marL="1028659" indent="0">
              <a:buNone/>
              <a:defRPr sz="1125" b="1"/>
            </a:lvl4pPr>
            <a:lvl5pPr marL="1371545" indent="0">
              <a:buNone/>
              <a:defRPr sz="1125" b="1"/>
            </a:lvl5pPr>
            <a:lvl6pPr marL="1714432" indent="0">
              <a:buNone/>
              <a:defRPr sz="1125" b="1"/>
            </a:lvl6pPr>
            <a:lvl7pPr marL="2057318" indent="0">
              <a:buNone/>
              <a:defRPr sz="1125" b="1"/>
            </a:lvl7pPr>
            <a:lvl8pPr marL="2400204" indent="0">
              <a:buNone/>
              <a:defRPr sz="1125" b="1"/>
            </a:lvl8pPr>
            <a:lvl9pPr marL="2743091" indent="0">
              <a:buNone/>
              <a:defRPr sz="1125" b="1"/>
            </a:lvl9pPr>
          </a:lstStyle>
          <a:p>
            <a:pPr lvl="0"/>
            <a:r>
              <a:rPr kumimoji="1" lang="ko-KR" altLang="en-US"/>
              <a:t>마스터 텍스트 스타일을 편집하려면 클릭</a:t>
            </a:r>
          </a:p>
        </p:txBody>
      </p:sp>
      <p:sp>
        <p:nvSpPr>
          <p:cNvPr id="4" name="내용 개체 틀 3"/>
          <p:cNvSpPr>
            <a:spLocks noGrp="1"/>
          </p:cNvSpPr>
          <p:nvPr>
            <p:ph sz="half" idx="2"/>
          </p:nvPr>
        </p:nvSpPr>
        <p:spPr>
          <a:xfrm>
            <a:off x="629842" y="2505076"/>
            <a:ext cx="3868340"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텍스트 개체 틀 4"/>
          <p:cNvSpPr>
            <a:spLocks noGrp="1"/>
          </p:cNvSpPr>
          <p:nvPr>
            <p:ph type="body" sz="quarter" idx="3"/>
          </p:nvPr>
        </p:nvSpPr>
        <p:spPr>
          <a:xfrm>
            <a:off x="4629152" y="1681163"/>
            <a:ext cx="3887391" cy="823912"/>
          </a:xfrm>
        </p:spPr>
        <p:txBody>
          <a:bodyPr anchor="b"/>
          <a:lstStyle>
            <a:lvl1pPr marL="0" indent="0">
              <a:buNone/>
              <a:defRPr sz="1800" b="1"/>
            </a:lvl1pPr>
            <a:lvl2pPr marL="342887" indent="0">
              <a:buNone/>
              <a:defRPr sz="1575" b="1"/>
            </a:lvl2pPr>
            <a:lvl3pPr marL="685772" indent="0">
              <a:buNone/>
              <a:defRPr sz="1350" b="1"/>
            </a:lvl3pPr>
            <a:lvl4pPr marL="1028659" indent="0">
              <a:buNone/>
              <a:defRPr sz="1125" b="1"/>
            </a:lvl4pPr>
            <a:lvl5pPr marL="1371545" indent="0">
              <a:buNone/>
              <a:defRPr sz="1125" b="1"/>
            </a:lvl5pPr>
            <a:lvl6pPr marL="1714432" indent="0">
              <a:buNone/>
              <a:defRPr sz="1125" b="1"/>
            </a:lvl6pPr>
            <a:lvl7pPr marL="2057318" indent="0">
              <a:buNone/>
              <a:defRPr sz="1125" b="1"/>
            </a:lvl7pPr>
            <a:lvl8pPr marL="2400204" indent="0">
              <a:buNone/>
              <a:defRPr sz="1125" b="1"/>
            </a:lvl8pPr>
            <a:lvl9pPr marL="2743091" indent="0">
              <a:buNone/>
              <a:defRPr sz="1125" b="1"/>
            </a:lvl9pPr>
          </a:lstStyle>
          <a:p>
            <a:pPr lvl="0"/>
            <a:r>
              <a:rPr kumimoji="1" lang="ko-KR" altLang="en-US"/>
              <a:t>마스터 텍스트 스타일을 편집하려면 클릭</a:t>
            </a:r>
          </a:p>
        </p:txBody>
      </p:sp>
      <p:sp>
        <p:nvSpPr>
          <p:cNvPr id="6" name="내용 개체 틀 5"/>
          <p:cNvSpPr>
            <a:spLocks noGrp="1"/>
          </p:cNvSpPr>
          <p:nvPr>
            <p:ph sz="quarter" idx="4"/>
          </p:nvPr>
        </p:nvSpPr>
        <p:spPr>
          <a:xfrm>
            <a:off x="4629152" y="2505076"/>
            <a:ext cx="3887391"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7" name="날짜 개체 틀 6"/>
          <p:cNvSpPr>
            <a:spLocks noGrp="1"/>
          </p:cNvSpPr>
          <p:nvPr>
            <p:ph type="dt" sz="half" idx="10"/>
          </p:nvPr>
        </p:nvSpPr>
        <p:spPr/>
        <p:txBody>
          <a:bodyPr/>
          <a:lstStyle/>
          <a:p>
            <a:fld id="{94A2F3E6-5B70-4C41-8FEB-C0A9087658FC}" type="datetime1">
              <a:rPr kumimoji="1" lang="ko-KR" altLang="en-US" smtClean="0"/>
              <a:pPr/>
              <a:t>2019-12-08</a:t>
            </a:fld>
            <a:endParaRPr kumimoji="1" lang="ko-KR" altLang="en-US"/>
          </a:p>
        </p:txBody>
      </p:sp>
      <p:sp>
        <p:nvSpPr>
          <p:cNvPr id="8" name="바닥글 개체 틀 7"/>
          <p:cNvSpPr>
            <a:spLocks noGrp="1"/>
          </p:cNvSpPr>
          <p:nvPr>
            <p:ph type="ftr" sz="quarter" idx="11"/>
          </p:nvPr>
        </p:nvSpPr>
        <p:spPr/>
        <p:txBody>
          <a:bodyPr/>
          <a:lstStyle/>
          <a:p>
            <a:endParaRPr kumimoji="1" lang="ko-KR" altLang="en-US"/>
          </a:p>
        </p:txBody>
      </p:sp>
      <p:sp>
        <p:nvSpPr>
          <p:cNvPr id="9" name="슬라이드 번호 개체 틀 8"/>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39214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날짜 개체 틀 2"/>
          <p:cNvSpPr>
            <a:spLocks noGrp="1"/>
          </p:cNvSpPr>
          <p:nvPr>
            <p:ph type="dt" sz="half" idx="10"/>
          </p:nvPr>
        </p:nvSpPr>
        <p:spPr/>
        <p:txBody>
          <a:bodyPr/>
          <a:lstStyle/>
          <a:p>
            <a:fld id="{F0A651B5-B009-3546-8C21-067A4FCC0DF1}" type="datetime1">
              <a:rPr kumimoji="1" lang="ko-KR" altLang="en-US" smtClean="0"/>
              <a:pPr/>
              <a:t>2019-12-08</a:t>
            </a:fld>
            <a:endParaRPr kumimoji="1" lang="ko-KR" altLang="en-US"/>
          </a:p>
        </p:txBody>
      </p:sp>
      <p:sp>
        <p:nvSpPr>
          <p:cNvPr id="4" name="바닥글 개체 틀 3"/>
          <p:cNvSpPr>
            <a:spLocks noGrp="1"/>
          </p:cNvSpPr>
          <p:nvPr>
            <p:ph type="ftr" sz="quarter" idx="11"/>
          </p:nvPr>
        </p:nvSpPr>
        <p:spPr/>
        <p:txBody>
          <a:bodyPr/>
          <a:lstStyle/>
          <a:p>
            <a:endParaRPr kumimoji="1" lang="ko-KR" altLang="en-US"/>
          </a:p>
        </p:txBody>
      </p:sp>
      <p:sp>
        <p:nvSpPr>
          <p:cNvPr id="5" name="슬라이드 번호 개체 틀 4"/>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58875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백지">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4E70F8F-62B2-C84A-9579-85BC6C4C1B5B}" type="datetime1">
              <a:rPr kumimoji="1" lang="ko-KR" altLang="en-US" smtClean="0"/>
              <a:pPr/>
              <a:t>2019-12-08</a:t>
            </a:fld>
            <a:endParaRPr kumimoji="1" lang="ko-KR" altLang="en-US"/>
          </a:p>
        </p:txBody>
      </p:sp>
      <p:sp>
        <p:nvSpPr>
          <p:cNvPr id="3" name="바닥글 개체 틀 2"/>
          <p:cNvSpPr>
            <a:spLocks noGrp="1"/>
          </p:cNvSpPr>
          <p:nvPr>
            <p:ph type="ftr" sz="quarter" idx="11"/>
          </p:nvPr>
        </p:nvSpPr>
        <p:spPr/>
        <p:txBody>
          <a:bodyPr/>
          <a:lstStyle/>
          <a:p>
            <a:endParaRPr kumimoji="1" lang="ko-KR" altLang="en-US"/>
          </a:p>
        </p:txBody>
      </p:sp>
      <p:sp>
        <p:nvSpPr>
          <p:cNvPr id="4" name="슬라이드 번호 개체 틀 3"/>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55668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kumimoji="1" lang="ko-KR" altLang="en-US"/>
              <a:t>마스터 제목 스타일 편집</a:t>
            </a:r>
          </a:p>
        </p:txBody>
      </p:sp>
      <p:sp>
        <p:nvSpPr>
          <p:cNvPr id="3" name="부제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ko-KR" altLang="en-US"/>
              <a:t>마스터 부제목 스타일 편집</a:t>
            </a:r>
          </a:p>
        </p:txBody>
      </p:sp>
      <p:sp>
        <p:nvSpPr>
          <p:cNvPr id="4" name="날짜 개체 틀 3"/>
          <p:cNvSpPr>
            <a:spLocks noGrp="1"/>
          </p:cNvSpPr>
          <p:nvPr>
            <p:ph type="dt" sz="half" idx="10"/>
          </p:nvPr>
        </p:nvSpPr>
        <p:spPr/>
        <p:txBody>
          <a:bodyPr/>
          <a:lstStyle/>
          <a:p>
            <a:fld id="{5B50A976-CC9F-6347-811F-3ACADE149482}"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3569818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kumimoji="1" lang="ko-KR" altLang="en-US"/>
              <a:t>마스터 제목 스타일 편집</a:t>
            </a:r>
          </a:p>
        </p:txBody>
      </p:sp>
      <p:sp>
        <p:nvSpPr>
          <p:cNvPr id="3" name="내용 개체 틀 2"/>
          <p:cNvSpPr>
            <a:spLocks noGrp="1"/>
          </p:cNvSpPr>
          <p:nvPr>
            <p:ph idx="1"/>
          </p:nvPr>
        </p:nvSpPr>
        <p:spPr>
          <a:xfrm>
            <a:off x="3887391" y="987443"/>
            <a:ext cx="4629150" cy="4873625"/>
          </a:xfrm>
        </p:spPr>
        <p:txBody>
          <a:bodyPr/>
          <a:lstStyle>
            <a:lvl1pPr>
              <a:defRPr sz="2400"/>
            </a:lvl1pPr>
            <a:lvl2pPr>
              <a:defRPr sz="2100"/>
            </a:lvl2pPr>
            <a:lvl3pPr>
              <a:defRPr sz="1800"/>
            </a:lvl3pPr>
            <a:lvl4pPr>
              <a:defRPr sz="1575"/>
            </a:lvl4pPr>
            <a:lvl5pPr>
              <a:defRPr sz="1575"/>
            </a:lvl5pPr>
            <a:lvl6pPr>
              <a:defRPr sz="1575"/>
            </a:lvl6pPr>
            <a:lvl7pPr>
              <a:defRPr sz="1575"/>
            </a:lvl7pPr>
            <a:lvl8pPr>
              <a:defRPr sz="1575"/>
            </a:lvl8pPr>
            <a:lvl9pPr>
              <a:defRPr sz="1575"/>
            </a:lvl9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125"/>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kumimoji="1" lang="ko-KR" altLang="en-US"/>
              <a:t>마스터 텍스트 스타일을 편집하려면 클릭</a:t>
            </a:r>
          </a:p>
        </p:txBody>
      </p:sp>
      <p:sp>
        <p:nvSpPr>
          <p:cNvPr id="5" name="날짜 개체 틀 4"/>
          <p:cNvSpPr>
            <a:spLocks noGrp="1"/>
          </p:cNvSpPr>
          <p:nvPr>
            <p:ph type="dt" sz="half" idx="10"/>
          </p:nvPr>
        </p:nvSpPr>
        <p:spPr/>
        <p:txBody>
          <a:bodyPr/>
          <a:lstStyle/>
          <a:p>
            <a:fld id="{BEFF7D0B-C06A-EC4E-BB0E-97A674FF3DAA}"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935205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kumimoji="1" lang="ko-KR" altLang="en-US"/>
              <a:t>마스터 제목 스타일 편집</a:t>
            </a:r>
          </a:p>
        </p:txBody>
      </p:sp>
      <p:sp>
        <p:nvSpPr>
          <p:cNvPr id="3" name="그림 개체 틀 2"/>
          <p:cNvSpPr>
            <a:spLocks noGrp="1"/>
          </p:cNvSpPr>
          <p:nvPr>
            <p:ph type="pic" idx="1"/>
          </p:nvPr>
        </p:nvSpPr>
        <p:spPr>
          <a:xfrm>
            <a:off x="3887391" y="987443"/>
            <a:ext cx="4629150" cy="4873625"/>
          </a:xfrm>
        </p:spPr>
        <p:txBody>
          <a:bodyPr/>
          <a:lstStyle>
            <a:lvl1pPr marL="0" indent="0">
              <a:buNone/>
              <a:defRPr sz="2400"/>
            </a:lvl1pPr>
            <a:lvl2pPr marL="342887" indent="0">
              <a:buNone/>
              <a:defRPr sz="2100"/>
            </a:lvl2pPr>
            <a:lvl3pPr marL="685772" indent="0">
              <a:buNone/>
              <a:defRPr sz="1800"/>
            </a:lvl3pPr>
            <a:lvl4pPr marL="1028659" indent="0">
              <a:buNone/>
              <a:defRPr sz="1575"/>
            </a:lvl4pPr>
            <a:lvl5pPr marL="1371545" indent="0">
              <a:buNone/>
              <a:defRPr sz="1575"/>
            </a:lvl5pPr>
            <a:lvl6pPr marL="1714432" indent="0">
              <a:buNone/>
              <a:defRPr sz="1575"/>
            </a:lvl6pPr>
            <a:lvl7pPr marL="2057318" indent="0">
              <a:buNone/>
              <a:defRPr sz="1575"/>
            </a:lvl7pPr>
            <a:lvl8pPr marL="2400204" indent="0">
              <a:buNone/>
              <a:defRPr sz="1575"/>
            </a:lvl8pPr>
            <a:lvl9pPr marL="2743091" indent="0">
              <a:buNone/>
              <a:defRPr sz="1575"/>
            </a:lvl9pPr>
          </a:lstStyle>
          <a:p>
            <a:endParaRPr kumimoji="1"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125"/>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kumimoji="1" lang="ko-KR" altLang="en-US"/>
              <a:t>마스터 텍스트 스타일을 편집하려면 클릭</a:t>
            </a:r>
          </a:p>
        </p:txBody>
      </p:sp>
      <p:sp>
        <p:nvSpPr>
          <p:cNvPr id="5" name="날짜 개체 틀 4"/>
          <p:cNvSpPr>
            <a:spLocks noGrp="1"/>
          </p:cNvSpPr>
          <p:nvPr>
            <p:ph type="dt" sz="half" idx="10"/>
          </p:nvPr>
        </p:nvSpPr>
        <p:spPr/>
        <p:txBody>
          <a:bodyPr/>
          <a:lstStyle/>
          <a:p>
            <a:fld id="{75B20F46-B6D7-1341-9886-8F2CE99BD320}"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42374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EE6EE504-60C4-D84B-8DC2-88DE9E5EFCB2}"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3387470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6" y="365125"/>
            <a:ext cx="1971675" cy="5811838"/>
          </a:xfrm>
        </p:spPr>
        <p:txBody>
          <a:bodyPr vert="eaVert"/>
          <a:lstStyle/>
          <a:p>
            <a:r>
              <a:rPr kumimoji="1" lang="ko-KR" altLang="en-US"/>
              <a:t>마스터 제목 스타일 편집</a:t>
            </a:r>
          </a:p>
        </p:txBody>
      </p:sp>
      <p:sp>
        <p:nvSpPr>
          <p:cNvPr id="3" name="세로 텍스트 개체 틀 2"/>
          <p:cNvSpPr>
            <a:spLocks noGrp="1"/>
          </p:cNvSpPr>
          <p:nvPr>
            <p:ph type="body" orient="vert" idx="1"/>
          </p:nvPr>
        </p:nvSpPr>
        <p:spPr>
          <a:xfrm>
            <a:off x="628652" y="365125"/>
            <a:ext cx="5800725" cy="5811838"/>
          </a:xfrm>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10B39C2A-E994-4544-9884-29AA42C9013C}"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0" y="6356374"/>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175687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D790C8EC-8EE3-4FA9-92F9-773269A6FF3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5" name="모서리가 둥근 직사각형 10">
            <a:extLst>
              <a:ext uri="{FF2B5EF4-FFF2-40B4-BE49-F238E27FC236}">
                <a16:creationId xmlns:a16="http://schemas.microsoft.com/office/drawing/2014/main" id="{E2C0DF67-C1EE-43DB-819E-49E2F6672E67}"/>
              </a:ext>
            </a:extLst>
          </p:cNvPr>
          <p:cNvSpPr/>
          <p:nvPr/>
        </p:nvSpPr>
        <p:spPr>
          <a:xfrm>
            <a:off x="65089" y="69852"/>
            <a:ext cx="9013825" cy="6691313"/>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6" name="직사각형 5">
            <a:extLst>
              <a:ext uri="{FF2B5EF4-FFF2-40B4-BE49-F238E27FC236}">
                <a16:creationId xmlns:a16="http://schemas.microsoft.com/office/drawing/2014/main" id="{36F86F73-ED03-4C71-BDFA-D97038CDE9A2}"/>
              </a:ext>
            </a:extLst>
          </p:cNvPr>
          <p:cNvSpPr/>
          <p:nvPr/>
        </p:nvSpPr>
        <p:spPr>
          <a:xfrm>
            <a:off x="63500" y="1449390"/>
            <a:ext cx="9020175" cy="1527175"/>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7" name="직사각형 6">
            <a:extLst>
              <a:ext uri="{FF2B5EF4-FFF2-40B4-BE49-F238E27FC236}">
                <a16:creationId xmlns:a16="http://schemas.microsoft.com/office/drawing/2014/main" id="{6282C7DE-1181-4522-BFAF-F687ED488B1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10" name="직사각형 9">
            <a:extLst>
              <a:ext uri="{FF2B5EF4-FFF2-40B4-BE49-F238E27FC236}">
                <a16:creationId xmlns:a16="http://schemas.microsoft.com/office/drawing/2014/main" id="{01E12375-1BA2-4651-A3D8-190ADD1CCE77}"/>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9" name="부제목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ko-KR" altLang="en-US"/>
              <a:t>마스터 부제목 스타일 편집</a:t>
            </a:r>
            <a:endParaRPr lang="en-US"/>
          </a:p>
        </p:txBody>
      </p:sp>
      <p:sp>
        <p:nvSpPr>
          <p:cNvPr id="8" name="제목 7"/>
          <p:cNvSpPr>
            <a:spLocks noGrp="1"/>
          </p:cNvSpPr>
          <p:nvPr>
            <p:ph type="ctrTitle"/>
          </p:nvPr>
        </p:nvSpPr>
        <p:spPr>
          <a:xfrm>
            <a:off x="457200" y="1505932"/>
            <a:ext cx="8229600" cy="1470025"/>
          </a:xfrm>
        </p:spPr>
        <p:txBody>
          <a:bodyPr/>
          <a:lstStyle>
            <a:lvl1pPr algn="ctr">
              <a:defRPr lang="en-US" dirty="0">
                <a:solidFill>
                  <a:srgbClr val="FFFFFF"/>
                </a:solidFill>
              </a:defRPr>
            </a:lvl1pPr>
          </a:lstStyle>
          <a:p>
            <a:r>
              <a:rPr lang="ko-KR" altLang="en-US" dirty="0"/>
              <a:t>마스터 제목 스타일 편집</a:t>
            </a:r>
            <a:endParaRPr lang="en-US" dirty="0"/>
          </a:p>
        </p:txBody>
      </p:sp>
      <p:sp>
        <p:nvSpPr>
          <p:cNvPr id="11" name="날짜 개체 틀 27">
            <a:extLst>
              <a:ext uri="{FF2B5EF4-FFF2-40B4-BE49-F238E27FC236}">
                <a16:creationId xmlns:a16="http://schemas.microsoft.com/office/drawing/2014/main" id="{23E9FB5A-3107-435A-8C9B-CA7BB60F4602}"/>
              </a:ext>
            </a:extLst>
          </p:cNvPr>
          <p:cNvSpPr>
            <a:spLocks noGrp="1"/>
          </p:cNvSpPr>
          <p:nvPr>
            <p:ph type="dt" sz="half" idx="10"/>
          </p:nvPr>
        </p:nvSpPr>
        <p:spPr/>
        <p:txBody>
          <a:bodyPr/>
          <a:lstStyle>
            <a:lvl1pPr>
              <a:defRPr/>
            </a:lvl1pPr>
          </a:lstStyle>
          <a:p>
            <a:pPr>
              <a:defRPr/>
            </a:pPr>
            <a:fld id="{84544FE6-EECA-40F7-A145-5B1E2C8A8842}" type="datetimeFigureOut">
              <a:rPr lang="ko-KR" altLang="en-US"/>
              <a:pPr>
                <a:defRPr/>
              </a:pPr>
              <a:t>2019-12-08</a:t>
            </a:fld>
            <a:endParaRPr lang="ko-KR" altLang="en-US"/>
          </a:p>
        </p:txBody>
      </p:sp>
      <p:sp>
        <p:nvSpPr>
          <p:cNvPr id="12" name="바닥글 개체 틀 16">
            <a:extLst>
              <a:ext uri="{FF2B5EF4-FFF2-40B4-BE49-F238E27FC236}">
                <a16:creationId xmlns:a16="http://schemas.microsoft.com/office/drawing/2014/main" id="{734F2620-BD81-43F6-B00A-F58C8CE1FE4E}"/>
              </a:ext>
            </a:extLst>
          </p:cNvPr>
          <p:cNvSpPr>
            <a:spLocks noGrp="1"/>
          </p:cNvSpPr>
          <p:nvPr>
            <p:ph type="ftr" sz="quarter" idx="11"/>
          </p:nvPr>
        </p:nvSpPr>
        <p:spPr/>
        <p:txBody>
          <a:bodyPr/>
          <a:lstStyle>
            <a:lvl1pPr>
              <a:defRPr/>
            </a:lvl1pPr>
          </a:lstStyle>
          <a:p>
            <a:pPr>
              <a:defRPr/>
            </a:pPr>
            <a:endParaRPr lang="ko-KR" altLang="en-US"/>
          </a:p>
        </p:txBody>
      </p:sp>
      <p:sp>
        <p:nvSpPr>
          <p:cNvPr id="13" name="슬라이드 번호 개체 틀 28">
            <a:extLst>
              <a:ext uri="{FF2B5EF4-FFF2-40B4-BE49-F238E27FC236}">
                <a16:creationId xmlns:a16="http://schemas.microsoft.com/office/drawing/2014/main" id="{24744196-2F66-4726-8551-EFF2A362FF44}"/>
              </a:ext>
            </a:extLst>
          </p:cNvPr>
          <p:cNvSpPr>
            <a:spLocks noGrp="1"/>
          </p:cNvSpPr>
          <p:nvPr>
            <p:ph type="sldNum" sz="quarter" idx="12"/>
          </p:nvPr>
        </p:nvSpPr>
        <p:spPr/>
        <p:txBody>
          <a:bodyPr/>
          <a:lstStyle>
            <a:lvl1pPr>
              <a:defRPr/>
            </a:lvl1pPr>
          </a:lstStyle>
          <a:p>
            <a:pPr>
              <a:defRPr/>
            </a:pPr>
            <a:fld id="{F2E009C7-9A13-49F5-9316-5D6B572FBF4F}" type="slidenum">
              <a:rPr lang="ko-KR" altLang="en-US"/>
              <a:pPr>
                <a:defRPr/>
              </a:pPr>
              <a:t>‹#›</a:t>
            </a:fld>
            <a:endParaRPr lang="ko-KR" altLang="en-US"/>
          </a:p>
        </p:txBody>
      </p:sp>
    </p:spTree>
    <p:extLst>
      <p:ext uri="{BB962C8B-B14F-4D97-AF65-F5344CB8AC3E}">
        <p14:creationId xmlns:p14="http://schemas.microsoft.com/office/powerpoint/2010/main" val="36713677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00034" y="142852"/>
            <a:ext cx="8186766" cy="1143000"/>
          </a:xfrm>
        </p:spPr>
        <p:txBody>
          <a:bodyPr/>
          <a:lstStyle>
            <a:lvl1pPr>
              <a:defRPr sz="2400">
                <a:latin typeface="+mn-ea"/>
                <a:ea typeface="+mn-ea"/>
              </a:defRPr>
            </a:lvl1pPr>
          </a:lstStyle>
          <a:p>
            <a:r>
              <a:rPr lang="ko-KR" altLang="en-US"/>
              <a:t>마스터 제목 스타일 편집</a:t>
            </a:r>
            <a:endParaRPr lang="en-US" dirty="0"/>
          </a:p>
        </p:txBody>
      </p:sp>
      <p:sp>
        <p:nvSpPr>
          <p:cNvPr id="8" name="내용 개체 틀 7"/>
          <p:cNvSpPr>
            <a:spLocks noGrp="1"/>
          </p:cNvSpPr>
          <p:nvPr>
            <p:ph sz="quarter" idx="1"/>
          </p:nvPr>
        </p:nvSpPr>
        <p:spPr>
          <a:xfrm>
            <a:off x="428596" y="1285860"/>
            <a:ext cx="8258204" cy="4572000"/>
          </a:xfrm>
        </p:spPr>
        <p:txBody>
          <a:bodyPr/>
          <a:lstStyle>
            <a:lvl1pPr>
              <a:lnSpc>
                <a:spcPts val="2625"/>
              </a:lnSpc>
              <a:defRPr sz="1800" b="1"/>
            </a:lvl1pPr>
            <a:lvl2pPr>
              <a:lnSpc>
                <a:spcPts val="2625"/>
              </a:lnSpc>
              <a:defRPr sz="1500" b="0"/>
            </a:lvl2pPr>
            <a:lvl3pPr>
              <a:lnSpc>
                <a:spcPts val="2625"/>
              </a:lnSpc>
              <a:defRPr sz="1350"/>
            </a:lvl3pPr>
            <a:lvl4pPr>
              <a:lnSpc>
                <a:spcPts val="2625"/>
              </a:lnSpc>
              <a:defRPr sz="1350"/>
            </a:lvl4pPr>
            <a:lvl5pPr>
              <a:lnSpc>
                <a:spcPts val="2625"/>
              </a:lnSpc>
              <a:defRPr sz="1350"/>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날짜 개체 틀 3">
            <a:extLst>
              <a:ext uri="{FF2B5EF4-FFF2-40B4-BE49-F238E27FC236}">
                <a16:creationId xmlns:a16="http://schemas.microsoft.com/office/drawing/2014/main" id="{C0C75E3F-8F56-4795-B7CF-EE2CDF720D32}"/>
              </a:ext>
            </a:extLst>
          </p:cNvPr>
          <p:cNvSpPr>
            <a:spLocks noGrp="1"/>
          </p:cNvSpPr>
          <p:nvPr>
            <p:ph type="dt" sz="half" idx="10"/>
          </p:nvPr>
        </p:nvSpPr>
        <p:spPr/>
        <p:txBody>
          <a:bodyPr/>
          <a:lstStyle>
            <a:lvl1pPr>
              <a:defRPr/>
            </a:lvl1pPr>
          </a:lstStyle>
          <a:p>
            <a:pPr>
              <a:defRPr/>
            </a:pPr>
            <a:fld id="{2916AEC0-BE8D-43C0-954F-1E0373C53E92}" type="datetimeFigureOut">
              <a:rPr lang="ko-KR" altLang="en-US"/>
              <a:pPr>
                <a:defRPr/>
              </a:pPr>
              <a:t>2019-12-08</a:t>
            </a:fld>
            <a:endParaRPr lang="ko-KR" altLang="en-US"/>
          </a:p>
        </p:txBody>
      </p:sp>
      <p:sp>
        <p:nvSpPr>
          <p:cNvPr id="5" name="바닥글 개체 틀 4">
            <a:extLst>
              <a:ext uri="{FF2B5EF4-FFF2-40B4-BE49-F238E27FC236}">
                <a16:creationId xmlns:a16="http://schemas.microsoft.com/office/drawing/2014/main" id="{696653F4-3DE8-4E75-8129-B3FF1A3FB0D4}"/>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0EDBAE89-A8CE-4AD9-86F8-B07B4CC1A0B5}"/>
              </a:ext>
            </a:extLst>
          </p:cNvPr>
          <p:cNvSpPr>
            <a:spLocks noGrp="1"/>
          </p:cNvSpPr>
          <p:nvPr>
            <p:ph type="sldNum" sz="quarter" idx="12"/>
          </p:nvPr>
        </p:nvSpPr>
        <p:spPr/>
        <p:txBody>
          <a:bodyPr/>
          <a:lstStyle>
            <a:lvl1pPr>
              <a:defRPr/>
            </a:lvl1pPr>
          </a:lstStyle>
          <a:p>
            <a:pPr>
              <a:defRPr/>
            </a:pPr>
            <a:fld id="{DA0E8BC8-3924-4274-B81C-710F78F859FB}" type="slidenum">
              <a:rPr lang="ko-KR" altLang="en-US"/>
              <a:pPr>
                <a:defRPr/>
              </a:pPr>
              <a:t>‹#›</a:t>
            </a:fld>
            <a:endParaRPr lang="ko-KR" altLang="en-US"/>
          </a:p>
        </p:txBody>
      </p:sp>
    </p:spTree>
    <p:extLst>
      <p:ext uri="{BB962C8B-B14F-4D97-AF65-F5344CB8AC3E}">
        <p14:creationId xmlns:p14="http://schemas.microsoft.com/office/powerpoint/2010/main" val="1378215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DA58F9FE-91D0-46BC-BB6C-8599E6CB870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useBgFill="1">
        <p:nvSpPr>
          <p:cNvPr id="5" name="모서리가 둥근 직사각형 10">
            <a:extLst>
              <a:ext uri="{FF2B5EF4-FFF2-40B4-BE49-F238E27FC236}">
                <a16:creationId xmlns:a16="http://schemas.microsoft.com/office/drawing/2014/main" id="{EDC094CA-DC05-4C7E-BC59-167183E22056}"/>
              </a:ext>
            </a:extLst>
          </p:cNvPr>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6" name="직사각형 5">
            <a:extLst>
              <a:ext uri="{FF2B5EF4-FFF2-40B4-BE49-F238E27FC236}">
                <a16:creationId xmlns:a16="http://schemas.microsoft.com/office/drawing/2014/main" id="{724C8B6F-F311-466F-9585-BA76754E1BF9}"/>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7" name="직사각형 6">
            <a:extLst>
              <a:ext uri="{FF2B5EF4-FFF2-40B4-BE49-F238E27FC236}">
                <a16:creationId xmlns:a16="http://schemas.microsoft.com/office/drawing/2014/main" id="{CF898EDD-6EB8-42A3-8D37-F099637E61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8" name="직사각형 7">
            <a:extLst>
              <a:ext uri="{FF2B5EF4-FFF2-40B4-BE49-F238E27FC236}">
                <a16:creationId xmlns:a16="http://schemas.microsoft.com/office/drawing/2014/main" id="{3CFA949E-EFFA-49D3-9C34-E7E9836AC57A}"/>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2" name="제목 1"/>
          <p:cNvSpPr>
            <a:spLocks noGrp="1"/>
          </p:cNvSpPr>
          <p:nvPr>
            <p:ph type="title"/>
          </p:nvPr>
        </p:nvSpPr>
        <p:spPr>
          <a:xfrm>
            <a:off x="722313" y="952502"/>
            <a:ext cx="7772400" cy="1362075"/>
          </a:xfrm>
        </p:spPr>
        <p:txBody>
          <a:bodyPr anchor="b"/>
          <a:lstStyle>
            <a:lvl1pPr algn="l">
              <a:buNone/>
              <a:defRPr sz="3000" b="0" cap="none"/>
            </a:lvl1pPr>
          </a:lstStyle>
          <a:p>
            <a:r>
              <a:rPr lang="ko-KR" altLang="en-US"/>
              <a:t>마스터 제목 스타일 편집</a:t>
            </a:r>
            <a:endParaRPr lang="en-US"/>
          </a:p>
        </p:txBody>
      </p:sp>
      <p:sp>
        <p:nvSpPr>
          <p:cNvPr id="3" name="텍스트 개체 틀 2"/>
          <p:cNvSpPr>
            <a:spLocks noGrp="1"/>
          </p:cNvSpPr>
          <p:nvPr>
            <p:ph type="body" idx="1"/>
          </p:nvPr>
        </p:nvSpPr>
        <p:spPr>
          <a:xfrm>
            <a:off x="722313" y="2547938"/>
            <a:ext cx="7772400" cy="1338262"/>
          </a:xfrm>
        </p:spPr>
        <p:txBody>
          <a:bodyPr/>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ko-KR" altLang="en-US"/>
              <a:t>마스터 텍스트 스타일을 편집합니다</a:t>
            </a:r>
          </a:p>
        </p:txBody>
      </p:sp>
      <p:sp>
        <p:nvSpPr>
          <p:cNvPr id="9" name="날짜 개체 틀 3">
            <a:extLst>
              <a:ext uri="{FF2B5EF4-FFF2-40B4-BE49-F238E27FC236}">
                <a16:creationId xmlns:a16="http://schemas.microsoft.com/office/drawing/2014/main" id="{623CE2B6-D0A1-40C5-B189-DE6883E40285}"/>
              </a:ext>
            </a:extLst>
          </p:cNvPr>
          <p:cNvSpPr>
            <a:spLocks noGrp="1"/>
          </p:cNvSpPr>
          <p:nvPr>
            <p:ph type="dt" sz="half" idx="10"/>
          </p:nvPr>
        </p:nvSpPr>
        <p:spPr/>
        <p:txBody>
          <a:bodyPr/>
          <a:lstStyle>
            <a:lvl1pPr>
              <a:defRPr/>
            </a:lvl1pPr>
          </a:lstStyle>
          <a:p>
            <a:pPr>
              <a:defRPr/>
            </a:pPr>
            <a:fld id="{4AA28B14-4BC2-4B2C-8687-4A6FC78BE3C4}" type="datetimeFigureOut">
              <a:rPr lang="ko-KR" altLang="en-US"/>
              <a:pPr>
                <a:defRPr/>
              </a:pPr>
              <a:t>2019-12-08</a:t>
            </a:fld>
            <a:endParaRPr lang="ko-KR" altLang="en-US"/>
          </a:p>
        </p:txBody>
      </p:sp>
      <p:sp>
        <p:nvSpPr>
          <p:cNvPr id="10" name="바닥글 개체 틀 4">
            <a:extLst>
              <a:ext uri="{FF2B5EF4-FFF2-40B4-BE49-F238E27FC236}">
                <a16:creationId xmlns:a16="http://schemas.microsoft.com/office/drawing/2014/main" id="{0BD03D9D-84DC-40C9-B9C0-CB1722226EA2}"/>
              </a:ext>
            </a:extLst>
          </p:cNvPr>
          <p:cNvSpPr>
            <a:spLocks noGrp="1"/>
          </p:cNvSpPr>
          <p:nvPr>
            <p:ph type="ftr" sz="quarter" idx="11"/>
          </p:nvPr>
        </p:nvSpPr>
        <p:spPr>
          <a:xfrm>
            <a:off x="800100" y="6172200"/>
            <a:ext cx="4000500" cy="457200"/>
          </a:xfrm>
        </p:spPr>
        <p:txBody>
          <a:bodyPr/>
          <a:lstStyle>
            <a:lvl1pPr>
              <a:defRPr/>
            </a:lvl1pPr>
          </a:lstStyle>
          <a:p>
            <a:pPr>
              <a:defRPr/>
            </a:pPr>
            <a:endParaRPr lang="ko-KR" altLang="en-US"/>
          </a:p>
        </p:txBody>
      </p:sp>
      <p:sp>
        <p:nvSpPr>
          <p:cNvPr id="11" name="슬라이드 번호 개체 틀 5">
            <a:extLst>
              <a:ext uri="{FF2B5EF4-FFF2-40B4-BE49-F238E27FC236}">
                <a16:creationId xmlns:a16="http://schemas.microsoft.com/office/drawing/2014/main" id="{962760BC-DCCD-4358-8F22-8487D3C94F32}"/>
              </a:ext>
            </a:extLst>
          </p:cNvPr>
          <p:cNvSpPr>
            <a:spLocks noGrp="1"/>
          </p:cNvSpPr>
          <p:nvPr>
            <p:ph type="sldNum" sz="quarter" idx="12"/>
          </p:nvPr>
        </p:nvSpPr>
        <p:spPr>
          <a:xfrm>
            <a:off x="146050" y="6208713"/>
            <a:ext cx="457200" cy="457200"/>
          </a:xfrm>
        </p:spPr>
        <p:txBody>
          <a:bodyPr/>
          <a:lstStyle>
            <a:lvl1pPr>
              <a:defRPr/>
            </a:lvl1pPr>
          </a:lstStyle>
          <a:p>
            <a:pPr>
              <a:defRPr/>
            </a:pPr>
            <a:fld id="{181677B9-14CF-4A95-B4E0-5703B7CF2C57}" type="slidenum">
              <a:rPr lang="ko-KR" altLang="en-US"/>
              <a:pPr>
                <a:defRPr/>
              </a:pPr>
              <a:t>‹#›</a:t>
            </a:fld>
            <a:endParaRPr lang="ko-KR" altLang="en-US"/>
          </a:p>
        </p:txBody>
      </p:sp>
    </p:spTree>
    <p:extLst>
      <p:ext uri="{BB962C8B-B14F-4D97-AF65-F5344CB8AC3E}">
        <p14:creationId xmlns:p14="http://schemas.microsoft.com/office/powerpoint/2010/main" val="24574748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9" name="내용 개체 틀 8"/>
          <p:cNvSpPr>
            <a:spLocks noGrp="1"/>
          </p:cNvSpPr>
          <p:nvPr>
            <p:ph sz="quarter" idx="1"/>
          </p:nvPr>
        </p:nvSpPr>
        <p:spPr>
          <a:xfrm>
            <a:off x="914400" y="1447800"/>
            <a:ext cx="3749040" cy="45720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11" name="내용 개체 틀 10"/>
          <p:cNvSpPr>
            <a:spLocks noGrp="1"/>
          </p:cNvSpPr>
          <p:nvPr>
            <p:ph sz="quarter" idx="2"/>
          </p:nvPr>
        </p:nvSpPr>
        <p:spPr>
          <a:xfrm>
            <a:off x="4933950" y="1447800"/>
            <a:ext cx="3749040" cy="45720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4">
            <a:extLst>
              <a:ext uri="{FF2B5EF4-FFF2-40B4-BE49-F238E27FC236}">
                <a16:creationId xmlns:a16="http://schemas.microsoft.com/office/drawing/2014/main" id="{582A20B8-D808-43A4-B9E3-DB2F20180BC7}"/>
              </a:ext>
            </a:extLst>
          </p:cNvPr>
          <p:cNvSpPr>
            <a:spLocks noGrp="1"/>
          </p:cNvSpPr>
          <p:nvPr>
            <p:ph type="dt" sz="half" idx="10"/>
          </p:nvPr>
        </p:nvSpPr>
        <p:spPr/>
        <p:txBody>
          <a:bodyPr/>
          <a:lstStyle>
            <a:lvl1pPr>
              <a:defRPr/>
            </a:lvl1pPr>
          </a:lstStyle>
          <a:p>
            <a:pPr>
              <a:defRPr/>
            </a:pPr>
            <a:fld id="{3C7150C9-83E9-4534-BFAA-BDABCE5C2F47}" type="datetimeFigureOut">
              <a:rPr lang="ko-KR" altLang="en-US"/>
              <a:pPr>
                <a:defRPr/>
              </a:pPr>
              <a:t>2019-12-08</a:t>
            </a:fld>
            <a:endParaRPr lang="ko-KR" altLang="en-US"/>
          </a:p>
        </p:txBody>
      </p:sp>
      <p:sp>
        <p:nvSpPr>
          <p:cNvPr id="6" name="바닥글 개체 틀 5">
            <a:extLst>
              <a:ext uri="{FF2B5EF4-FFF2-40B4-BE49-F238E27FC236}">
                <a16:creationId xmlns:a16="http://schemas.microsoft.com/office/drawing/2014/main" id="{8FE9F3B4-5FDD-47F9-932B-C0FDB41BD333}"/>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a:extLst>
              <a:ext uri="{FF2B5EF4-FFF2-40B4-BE49-F238E27FC236}">
                <a16:creationId xmlns:a16="http://schemas.microsoft.com/office/drawing/2014/main" id="{95CA986C-4C0E-451B-AEA5-701EF5E00401}"/>
              </a:ext>
            </a:extLst>
          </p:cNvPr>
          <p:cNvSpPr>
            <a:spLocks noGrp="1"/>
          </p:cNvSpPr>
          <p:nvPr>
            <p:ph type="sldNum" sz="quarter" idx="12"/>
          </p:nvPr>
        </p:nvSpPr>
        <p:spPr/>
        <p:txBody>
          <a:bodyPr/>
          <a:lstStyle>
            <a:lvl1pPr>
              <a:defRPr/>
            </a:lvl1pPr>
          </a:lstStyle>
          <a:p>
            <a:pPr>
              <a:defRPr/>
            </a:pPr>
            <a:fld id="{8F3AEED8-2EB7-4739-9EFA-F97527060226}" type="slidenum">
              <a:rPr lang="ko-KR" altLang="en-US"/>
              <a:pPr>
                <a:defRPr/>
              </a:pPr>
              <a:t>‹#›</a:t>
            </a:fld>
            <a:endParaRPr lang="ko-KR" altLang="en-US"/>
          </a:p>
        </p:txBody>
      </p:sp>
    </p:spTree>
    <p:extLst>
      <p:ext uri="{BB962C8B-B14F-4D97-AF65-F5344CB8AC3E}">
        <p14:creationId xmlns:p14="http://schemas.microsoft.com/office/powerpoint/2010/main" val="352500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914400" y="273050"/>
            <a:ext cx="7772400" cy="1143000"/>
          </a:xfrm>
        </p:spPr>
        <p:txBody>
          <a:bodyPr anchor="b"/>
          <a:lstStyle>
            <a:lvl1pPr>
              <a:defRPr/>
            </a:lvl1pPr>
          </a:lstStyle>
          <a:p>
            <a:r>
              <a:rPr lang="ko-KR" altLang="en-US"/>
              <a:t>마스터 제목 스타일 편집</a:t>
            </a:r>
            <a:endParaRPr lang="en-US"/>
          </a:p>
        </p:txBody>
      </p:sp>
      <p:sp>
        <p:nvSpPr>
          <p:cNvPr id="3" name="텍스트 개체 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ko-KR" altLang="en-US"/>
              <a:t>마스터 텍스트 스타일을 편집합니다</a:t>
            </a:r>
          </a:p>
        </p:txBody>
      </p:sp>
      <p:sp>
        <p:nvSpPr>
          <p:cNvPr id="4" name="텍스트 개체 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ko-KR" altLang="en-US"/>
              <a:t>마스터 텍스트 스타일을 편집합니다</a:t>
            </a:r>
          </a:p>
        </p:txBody>
      </p:sp>
      <p:sp>
        <p:nvSpPr>
          <p:cNvPr id="11" name="내용 개체 틀 10"/>
          <p:cNvSpPr>
            <a:spLocks noGrp="1"/>
          </p:cNvSpPr>
          <p:nvPr>
            <p:ph sz="half" idx="2"/>
          </p:nvPr>
        </p:nvSpPr>
        <p:spPr>
          <a:xfrm>
            <a:off x="914400" y="2247900"/>
            <a:ext cx="3733800" cy="38862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13" name="내용 개체 틀 12"/>
          <p:cNvSpPr>
            <a:spLocks noGrp="1"/>
          </p:cNvSpPr>
          <p:nvPr>
            <p:ph sz="half" idx="4"/>
          </p:nvPr>
        </p:nvSpPr>
        <p:spPr>
          <a:xfrm>
            <a:off x="4953000" y="2247900"/>
            <a:ext cx="3733800" cy="38862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6">
            <a:extLst>
              <a:ext uri="{FF2B5EF4-FFF2-40B4-BE49-F238E27FC236}">
                <a16:creationId xmlns:a16="http://schemas.microsoft.com/office/drawing/2014/main" id="{F48C4565-3C46-4B09-A85A-B6F9DBD980DD}"/>
              </a:ext>
            </a:extLst>
          </p:cNvPr>
          <p:cNvSpPr>
            <a:spLocks noGrp="1"/>
          </p:cNvSpPr>
          <p:nvPr>
            <p:ph type="dt" sz="half" idx="10"/>
          </p:nvPr>
        </p:nvSpPr>
        <p:spPr/>
        <p:txBody>
          <a:bodyPr/>
          <a:lstStyle>
            <a:lvl1pPr>
              <a:defRPr/>
            </a:lvl1pPr>
          </a:lstStyle>
          <a:p>
            <a:pPr>
              <a:defRPr/>
            </a:pPr>
            <a:fld id="{0733CC66-35DD-4444-A80E-21F3A33EE714}" type="datetimeFigureOut">
              <a:rPr lang="ko-KR" altLang="en-US"/>
              <a:pPr>
                <a:defRPr/>
              </a:pPr>
              <a:t>2019-12-08</a:t>
            </a:fld>
            <a:endParaRPr lang="ko-KR" altLang="en-US"/>
          </a:p>
        </p:txBody>
      </p:sp>
      <p:sp>
        <p:nvSpPr>
          <p:cNvPr id="8" name="바닥글 개체 틀 7">
            <a:extLst>
              <a:ext uri="{FF2B5EF4-FFF2-40B4-BE49-F238E27FC236}">
                <a16:creationId xmlns:a16="http://schemas.microsoft.com/office/drawing/2014/main" id="{AE819C6E-6AF8-40DC-BA38-6B0763DC75B1}"/>
              </a:ext>
            </a:extLst>
          </p:cNvPr>
          <p:cNvSpPr>
            <a:spLocks noGrp="1"/>
          </p:cNvSpPr>
          <p:nvPr>
            <p:ph type="ftr" sz="quarter" idx="11"/>
          </p:nvPr>
        </p:nvSpPr>
        <p:spPr/>
        <p:txBody>
          <a:bodyPr/>
          <a:lstStyle>
            <a:lvl1pPr>
              <a:defRPr/>
            </a:lvl1pPr>
          </a:lstStyle>
          <a:p>
            <a:pPr>
              <a:defRPr/>
            </a:pPr>
            <a:endParaRPr lang="ko-KR" altLang="en-US"/>
          </a:p>
        </p:txBody>
      </p:sp>
      <p:sp>
        <p:nvSpPr>
          <p:cNvPr id="9" name="슬라이드 번호 개체 틀 8">
            <a:extLst>
              <a:ext uri="{FF2B5EF4-FFF2-40B4-BE49-F238E27FC236}">
                <a16:creationId xmlns:a16="http://schemas.microsoft.com/office/drawing/2014/main" id="{597AE98A-E983-45A9-9EAD-5556F10D2229}"/>
              </a:ext>
            </a:extLst>
          </p:cNvPr>
          <p:cNvSpPr>
            <a:spLocks noGrp="1"/>
          </p:cNvSpPr>
          <p:nvPr>
            <p:ph type="sldNum" sz="quarter" idx="12"/>
          </p:nvPr>
        </p:nvSpPr>
        <p:spPr/>
        <p:txBody>
          <a:bodyPr/>
          <a:lstStyle>
            <a:lvl1pPr>
              <a:defRPr/>
            </a:lvl1pPr>
          </a:lstStyle>
          <a:p>
            <a:pPr>
              <a:defRPr/>
            </a:pPr>
            <a:fld id="{AAFB1ADA-30A8-4EF2-8542-512EFDA9F795}" type="slidenum">
              <a:rPr lang="ko-KR" altLang="en-US"/>
              <a:pPr>
                <a:defRPr/>
              </a:pPr>
              <a:t>‹#›</a:t>
            </a:fld>
            <a:endParaRPr lang="ko-KR" altLang="en-US"/>
          </a:p>
        </p:txBody>
      </p:sp>
    </p:spTree>
    <p:extLst>
      <p:ext uri="{BB962C8B-B14F-4D97-AF65-F5344CB8AC3E}">
        <p14:creationId xmlns:p14="http://schemas.microsoft.com/office/powerpoint/2010/main" val="212505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날짜 개체 틀 2">
            <a:extLst>
              <a:ext uri="{FF2B5EF4-FFF2-40B4-BE49-F238E27FC236}">
                <a16:creationId xmlns:a16="http://schemas.microsoft.com/office/drawing/2014/main" id="{2197A937-F923-4BCD-BCDC-07CDAA7FD093}"/>
              </a:ext>
            </a:extLst>
          </p:cNvPr>
          <p:cNvSpPr>
            <a:spLocks noGrp="1"/>
          </p:cNvSpPr>
          <p:nvPr>
            <p:ph type="dt" sz="half" idx="10"/>
          </p:nvPr>
        </p:nvSpPr>
        <p:spPr/>
        <p:txBody>
          <a:bodyPr/>
          <a:lstStyle>
            <a:lvl1pPr>
              <a:defRPr/>
            </a:lvl1pPr>
          </a:lstStyle>
          <a:p>
            <a:pPr>
              <a:defRPr/>
            </a:pPr>
            <a:fld id="{D73BFE92-3909-473D-9437-C12B989B19F0}" type="datetimeFigureOut">
              <a:rPr lang="ko-KR" altLang="en-US"/>
              <a:pPr>
                <a:defRPr/>
              </a:pPr>
              <a:t>2019-12-08</a:t>
            </a:fld>
            <a:endParaRPr lang="ko-KR" altLang="en-US"/>
          </a:p>
        </p:txBody>
      </p:sp>
      <p:sp>
        <p:nvSpPr>
          <p:cNvPr id="4" name="바닥글 개체 틀 3">
            <a:extLst>
              <a:ext uri="{FF2B5EF4-FFF2-40B4-BE49-F238E27FC236}">
                <a16:creationId xmlns:a16="http://schemas.microsoft.com/office/drawing/2014/main" id="{554EEBFB-FDB3-4B46-BAE3-CE2A5EB5C63B}"/>
              </a:ext>
            </a:extLst>
          </p:cNvPr>
          <p:cNvSpPr>
            <a:spLocks noGrp="1"/>
          </p:cNvSpPr>
          <p:nvPr>
            <p:ph type="ftr" sz="quarter" idx="11"/>
          </p:nvPr>
        </p:nvSpPr>
        <p:spPr/>
        <p:txBody>
          <a:bodyPr/>
          <a:lstStyle>
            <a:lvl1pPr>
              <a:defRPr/>
            </a:lvl1pPr>
          </a:lstStyle>
          <a:p>
            <a:pPr>
              <a:defRPr/>
            </a:pPr>
            <a:endParaRPr lang="ko-KR" altLang="en-US"/>
          </a:p>
        </p:txBody>
      </p:sp>
      <p:sp>
        <p:nvSpPr>
          <p:cNvPr id="5" name="슬라이드 번호 개체 틀 4">
            <a:extLst>
              <a:ext uri="{FF2B5EF4-FFF2-40B4-BE49-F238E27FC236}">
                <a16:creationId xmlns:a16="http://schemas.microsoft.com/office/drawing/2014/main" id="{F360920F-1628-4852-B85B-F14C0809C177}"/>
              </a:ext>
            </a:extLst>
          </p:cNvPr>
          <p:cNvSpPr>
            <a:spLocks noGrp="1"/>
          </p:cNvSpPr>
          <p:nvPr>
            <p:ph type="sldNum" sz="quarter" idx="12"/>
          </p:nvPr>
        </p:nvSpPr>
        <p:spPr/>
        <p:txBody>
          <a:bodyPr/>
          <a:lstStyle>
            <a:lvl1pPr>
              <a:defRPr/>
            </a:lvl1pPr>
          </a:lstStyle>
          <a:p>
            <a:pPr>
              <a:defRPr/>
            </a:pPr>
            <a:fld id="{8A705A0C-E665-4A95-A1E1-6A3EA4884834}" type="slidenum">
              <a:rPr lang="ko-KR" altLang="en-US"/>
              <a:pPr>
                <a:defRPr/>
              </a:pPr>
              <a:t>‹#›</a:t>
            </a:fld>
            <a:endParaRPr lang="ko-KR" altLang="en-US"/>
          </a:p>
        </p:txBody>
      </p:sp>
    </p:spTree>
    <p:extLst>
      <p:ext uri="{BB962C8B-B14F-4D97-AF65-F5344CB8AC3E}">
        <p14:creationId xmlns:p14="http://schemas.microsoft.com/office/powerpoint/2010/main" val="365176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내용 개체 틀 2"/>
          <p:cNvSpPr>
            <a:spLocks noGrp="1"/>
          </p:cNvSpPr>
          <p:nvPr>
            <p:ph idx="1"/>
          </p:nvPr>
        </p:nvSpPr>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10"/>
          </p:nvPr>
        </p:nvSpPr>
        <p:spPr/>
        <p:txBody>
          <a:bodyPr/>
          <a:lstStyle/>
          <a:p>
            <a:fld id="{D7BA20F3-468A-BC4A-B51A-174DFF834227}"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548668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빈 화면">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5491E81-2BD7-460E-9188-0369A75DD52F}"/>
              </a:ext>
            </a:extLst>
          </p:cNvPr>
          <p:cNvSpPr/>
          <p:nvPr userDrawn="1"/>
        </p:nvSpPr>
        <p:spPr>
          <a:xfrm>
            <a:off x="63500" y="2624140"/>
            <a:ext cx="9020175" cy="1527175"/>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4" name="직사각형 3">
            <a:extLst>
              <a:ext uri="{FF2B5EF4-FFF2-40B4-BE49-F238E27FC236}">
                <a16:creationId xmlns:a16="http://schemas.microsoft.com/office/drawing/2014/main" id="{F48A1174-EEEE-4D75-AFEB-AC20B3DD0524}"/>
              </a:ext>
            </a:extLst>
          </p:cNvPr>
          <p:cNvSpPr/>
          <p:nvPr userDrawn="1"/>
        </p:nvSpPr>
        <p:spPr>
          <a:xfrm>
            <a:off x="63500" y="257175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5" name="직사각형 4">
            <a:extLst>
              <a:ext uri="{FF2B5EF4-FFF2-40B4-BE49-F238E27FC236}">
                <a16:creationId xmlns:a16="http://schemas.microsoft.com/office/drawing/2014/main" id="{09FE9B75-294B-4401-883D-167C1CDC6DB5}"/>
              </a:ext>
            </a:extLst>
          </p:cNvPr>
          <p:cNvSpPr/>
          <p:nvPr userDrawn="1"/>
        </p:nvSpPr>
        <p:spPr>
          <a:xfrm>
            <a:off x="63500" y="415131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8" name="제목 7"/>
          <p:cNvSpPr>
            <a:spLocks noGrp="1"/>
          </p:cNvSpPr>
          <p:nvPr>
            <p:ph type="ctrTitle"/>
          </p:nvPr>
        </p:nvSpPr>
        <p:spPr>
          <a:xfrm>
            <a:off x="457200" y="2687728"/>
            <a:ext cx="8229600" cy="1470025"/>
          </a:xfrm>
        </p:spPr>
        <p:txBody>
          <a:bodyPr/>
          <a:lstStyle>
            <a:lvl1pPr algn="ctr">
              <a:defRPr lang="en-US" dirty="0">
                <a:solidFill>
                  <a:srgbClr val="FFFFFF"/>
                </a:solidFill>
                <a:effectLst>
                  <a:outerShdw blurRad="38100" dist="38100" dir="2700000" algn="tl">
                    <a:srgbClr val="000000">
                      <a:alpha val="43137"/>
                    </a:srgbClr>
                  </a:outerShdw>
                </a:effectLst>
              </a:defRPr>
            </a:lvl1pPr>
          </a:lstStyle>
          <a:p>
            <a:r>
              <a:rPr lang="ko-KR" altLang="en-US" dirty="0"/>
              <a:t>마스터 제목 스타일 편집</a:t>
            </a:r>
            <a:endParaRPr lang="en-US" dirty="0"/>
          </a:p>
        </p:txBody>
      </p:sp>
      <p:sp>
        <p:nvSpPr>
          <p:cNvPr id="6" name="날짜 개체 틀 1">
            <a:extLst>
              <a:ext uri="{FF2B5EF4-FFF2-40B4-BE49-F238E27FC236}">
                <a16:creationId xmlns:a16="http://schemas.microsoft.com/office/drawing/2014/main" id="{A35D6E7E-92A2-4C73-9B3B-B0DF1EA787F2}"/>
              </a:ext>
            </a:extLst>
          </p:cNvPr>
          <p:cNvSpPr>
            <a:spLocks noGrp="1"/>
          </p:cNvSpPr>
          <p:nvPr>
            <p:ph type="dt" sz="half" idx="10"/>
          </p:nvPr>
        </p:nvSpPr>
        <p:spPr/>
        <p:txBody>
          <a:bodyPr/>
          <a:lstStyle>
            <a:lvl1pPr>
              <a:defRPr/>
            </a:lvl1pPr>
          </a:lstStyle>
          <a:p>
            <a:pPr>
              <a:defRPr/>
            </a:pPr>
            <a:fld id="{BC6E3034-FA60-400E-B472-607235D94C6E}" type="datetimeFigureOut">
              <a:rPr lang="ko-KR" altLang="en-US"/>
              <a:pPr>
                <a:defRPr/>
              </a:pPr>
              <a:t>2019-12-08</a:t>
            </a:fld>
            <a:endParaRPr lang="ko-KR" altLang="en-US"/>
          </a:p>
        </p:txBody>
      </p:sp>
      <p:sp>
        <p:nvSpPr>
          <p:cNvPr id="7" name="바닥글 개체 틀 2">
            <a:extLst>
              <a:ext uri="{FF2B5EF4-FFF2-40B4-BE49-F238E27FC236}">
                <a16:creationId xmlns:a16="http://schemas.microsoft.com/office/drawing/2014/main" id="{DB7D488D-1612-48CE-BAA4-D913F1801BFD}"/>
              </a:ext>
            </a:extLst>
          </p:cNvPr>
          <p:cNvSpPr>
            <a:spLocks noGrp="1"/>
          </p:cNvSpPr>
          <p:nvPr>
            <p:ph type="ftr" sz="quarter" idx="11"/>
          </p:nvPr>
        </p:nvSpPr>
        <p:spPr/>
        <p:txBody>
          <a:bodyPr/>
          <a:lstStyle>
            <a:lvl1pPr>
              <a:defRPr/>
            </a:lvl1pPr>
          </a:lstStyle>
          <a:p>
            <a:pPr>
              <a:defRPr/>
            </a:pPr>
            <a:endParaRPr lang="ko-KR" altLang="en-US"/>
          </a:p>
        </p:txBody>
      </p:sp>
      <p:sp>
        <p:nvSpPr>
          <p:cNvPr id="9" name="슬라이드 번호 개체 틀 3">
            <a:extLst>
              <a:ext uri="{FF2B5EF4-FFF2-40B4-BE49-F238E27FC236}">
                <a16:creationId xmlns:a16="http://schemas.microsoft.com/office/drawing/2014/main" id="{B803E42B-263E-4BA4-8514-A52A98875061}"/>
              </a:ext>
            </a:extLst>
          </p:cNvPr>
          <p:cNvSpPr>
            <a:spLocks noGrp="1"/>
          </p:cNvSpPr>
          <p:nvPr>
            <p:ph type="sldNum" sz="quarter" idx="12"/>
          </p:nvPr>
        </p:nvSpPr>
        <p:spPr/>
        <p:txBody>
          <a:bodyPr/>
          <a:lstStyle>
            <a:lvl1pPr>
              <a:defRPr/>
            </a:lvl1pPr>
          </a:lstStyle>
          <a:p>
            <a:pPr>
              <a:defRPr/>
            </a:pPr>
            <a:fld id="{81ACE640-AA76-4E66-AE21-BA6AD4743AEF}" type="slidenum">
              <a:rPr lang="ko-KR" altLang="en-US"/>
              <a:pPr>
                <a:defRPr/>
              </a:pPr>
              <a:t>‹#›</a:t>
            </a:fld>
            <a:endParaRPr lang="ko-KR" altLang="en-US"/>
          </a:p>
        </p:txBody>
      </p:sp>
    </p:spTree>
    <p:extLst>
      <p:ext uri="{BB962C8B-B14F-4D97-AF65-F5344CB8AC3E}">
        <p14:creationId xmlns:p14="http://schemas.microsoft.com/office/powerpoint/2010/main" val="418139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747C9910-71BF-456D-A214-E3F7B680279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useBgFill="1">
        <p:nvSpPr>
          <p:cNvPr id="6" name="모서리가 둥근 직사각형 10">
            <a:extLst>
              <a:ext uri="{FF2B5EF4-FFF2-40B4-BE49-F238E27FC236}">
                <a16:creationId xmlns:a16="http://schemas.microsoft.com/office/drawing/2014/main" id="{8E9BD3CA-7C8A-461E-B8CF-C18543D0E035}"/>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2" name="제목 1"/>
          <p:cNvSpPr>
            <a:spLocks noGrp="1"/>
          </p:cNvSpPr>
          <p:nvPr>
            <p:ph type="title"/>
          </p:nvPr>
        </p:nvSpPr>
        <p:spPr>
          <a:xfrm>
            <a:off x="914400" y="273050"/>
            <a:ext cx="7772400" cy="1143000"/>
          </a:xfrm>
        </p:spPr>
        <p:txBody>
          <a:bodyPr anchor="b"/>
          <a:lstStyle>
            <a:lvl1pPr algn="l">
              <a:buNone/>
              <a:defRPr sz="3000" b="0"/>
            </a:lvl1pPr>
          </a:lstStyle>
          <a:p>
            <a:r>
              <a:rPr lang="ko-KR" altLang="en-US"/>
              <a:t>마스터 제목 스타일 편집</a:t>
            </a:r>
            <a:endParaRPr lang="en-US"/>
          </a:p>
        </p:txBody>
      </p:sp>
      <p:sp>
        <p:nvSpPr>
          <p:cNvPr id="3" name="텍스트 개체 틀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a:r>
              <a:rPr lang="ko-KR" altLang="en-US"/>
              <a:t>마스터 텍스트 스타일을 편집합니다</a:t>
            </a:r>
          </a:p>
        </p:txBody>
      </p:sp>
      <p:sp>
        <p:nvSpPr>
          <p:cNvPr id="11" name="내용 개체 틀 10"/>
          <p:cNvSpPr>
            <a:spLocks noGrp="1"/>
          </p:cNvSpPr>
          <p:nvPr>
            <p:ph sz="quarter" idx="1"/>
          </p:nvPr>
        </p:nvSpPr>
        <p:spPr>
          <a:xfrm>
            <a:off x="2971800" y="1600200"/>
            <a:ext cx="5715000" cy="44958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4">
            <a:extLst>
              <a:ext uri="{FF2B5EF4-FFF2-40B4-BE49-F238E27FC236}">
                <a16:creationId xmlns:a16="http://schemas.microsoft.com/office/drawing/2014/main" id="{F7089C1B-C26A-43C1-A3BD-EB82A0F01299}"/>
              </a:ext>
            </a:extLst>
          </p:cNvPr>
          <p:cNvSpPr>
            <a:spLocks noGrp="1"/>
          </p:cNvSpPr>
          <p:nvPr>
            <p:ph type="dt" sz="half" idx="10"/>
          </p:nvPr>
        </p:nvSpPr>
        <p:spPr/>
        <p:txBody>
          <a:bodyPr/>
          <a:lstStyle>
            <a:lvl1pPr>
              <a:defRPr/>
            </a:lvl1pPr>
          </a:lstStyle>
          <a:p>
            <a:pPr>
              <a:defRPr/>
            </a:pPr>
            <a:fld id="{86A90F78-4646-434E-B43D-70ED1AA0C146}" type="datetimeFigureOut">
              <a:rPr lang="ko-KR" altLang="en-US"/>
              <a:pPr>
                <a:defRPr/>
              </a:pPr>
              <a:t>2019-12-08</a:t>
            </a:fld>
            <a:endParaRPr lang="ko-KR" altLang="en-US"/>
          </a:p>
        </p:txBody>
      </p:sp>
      <p:sp>
        <p:nvSpPr>
          <p:cNvPr id="8" name="바닥글 개체 틀 5">
            <a:extLst>
              <a:ext uri="{FF2B5EF4-FFF2-40B4-BE49-F238E27FC236}">
                <a16:creationId xmlns:a16="http://schemas.microsoft.com/office/drawing/2014/main" id="{C232FD76-21B5-4FAC-A782-58DC81982251}"/>
              </a:ext>
            </a:extLst>
          </p:cNvPr>
          <p:cNvSpPr>
            <a:spLocks noGrp="1"/>
          </p:cNvSpPr>
          <p:nvPr>
            <p:ph type="ftr" sz="quarter" idx="11"/>
          </p:nvPr>
        </p:nvSpPr>
        <p:spPr/>
        <p:txBody>
          <a:bodyPr/>
          <a:lstStyle>
            <a:lvl1pPr>
              <a:defRPr/>
            </a:lvl1pPr>
          </a:lstStyle>
          <a:p>
            <a:pPr>
              <a:defRPr/>
            </a:pPr>
            <a:endParaRPr lang="ko-KR" altLang="en-US"/>
          </a:p>
        </p:txBody>
      </p:sp>
      <p:sp>
        <p:nvSpPr>
          <p:cNvPr id="9" name="슬라이드 번호 개체 틀 6">
            <a:extLst>
              <a:ext uri="{FF2B5EF4-FFF2-40B4-BE49-F238E27FC236}">
                <a16:creationId xmlns:a16="http://schemas.microsoft.com/office/drawing/2014/main" id="{7C6D6188-5E3A-4B9B-A1E1-3CFD0F0A6C40}"/>
              </a:ext>
            </a:extLst>
          </p:cNvPr>
          <p:cNvSpPr>
            <a:spLocks noGrp="1"/>
          </p:cNvSpPr>
          <p:nvPr>
            <p:ph type="sldNum" sz="quarter" idx="12"/>
          </p:nvPr>
        </p:nvSpPr>
        <p:spPr/>
        <p:txBody>
          <a:bodyPr/>
          <a:lstStyle>
            <a:lvl1pPr>
              <a:defRPr/>
            </a:lvl1pPr>
          </a:lstStyle>
          <a:p>
            <a:pPr>
              <a:defRPr/>
            </a:pPr>
            <a:fld id="{3B3F0FD2-16DA-4DEE-90AA-1CF2BFC18C7F}" type="slidenum">
              <a:rPr lang="ko-KR" altLang="en-US"/>
              <a:pPr>
                <a:defRPr/>
              </a:pPr>
              <a:t>‹#›</a:t>
            </a:fld>
            <a:endParaRPr lang="ko-KR" altLang="en-US"/>
          </a:p>
        </p:txBody>
      </p:sp>
    </p:spTree>
    <p:extLst>
      <p:ext uri="{BB962C8B-B14F-4D97-AF65-F5344CB8AC3E}">
        <p14:creationId xmlns:p14="http://schemas.microsoft.com/office/powerpoint/2010/main" val="236989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217CBE54-13F0-42CB-9DC5-88B9DA07823A}"/>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6" name="직사각형 5">
            <a:extLst>
              <a:ext uri="{FF2B5EF4-FFF2-40B4-BE49-F238E27FC236}">
                <a16:creationId xmlns:a16="http://schemas.microsoft.com/office/drawing/2014/main" id="{7A65ED9A-C551-4DEF-B6DE-55D790970606}"/>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7" name="직사각형 6">
            <a:extLst>
              <a:ext uri="{FF2B5EF4-FFF2-40B4-BE49-F238E27FC236}">
                <a16:creationId xmlns:a16="http://schemas.microsoft.com/office/drawing/2014/main" id="{04412C60-BAA5-4255-BEE3-7051C3F39706}"/>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2" name="제목 1"/>
          <p:cNvSpPr>
            <a:spLocks noGrp="1"/>
          </p:cNvSpPr>
          <p:nvPr>
            <p:ph type="title"/>
          </p:nvPr>
        </p:nvSpPr>
        <p:spPr>
          <a:xfrm>
            <a:off x="914400" y="4900550"/>
            <a:ext cx="7315200" cy="522288"/>
          </a:xfrm>
        </p:spPr>
        <p:txBody>
          <a:bodyPr>
            <a:noAutofit/>
          </a:bodyPr>
          <a:lstStyle>
            <a:lvl1pPr algn="l">
              <a:buNone/>
              <a:defRPr sz="2100" b="0"/>
            </a:lvl1pPr>
          </a:lstStyle>
          <a:p>
            <a:r>
              <a:rPr lang="ko-KR" altLang="en-US"/>
              <a:t>마스터 제목 스타일 편집</a:t>
            </a:r>
            <a:endParaRPr lang="en-US"/>
          </a:p>
        </p:txBody>
      </p:sp>
      <p:sp>
        <p:nvSpPr>
          <p:cNvPr id="4" name="텍스트 개체 틀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a:r>
              <a:rPr lang="ko-KR" altLang="en-US"/>
              <a:t>마스터 텍스트 스타일을 편집합니다</a:t>
            </a:r>
          </a:p>
        </p:txBody>
      </p:sp>
      <p:sp>
        <p:nvSpPr>
          <p:cNvPr id="3" name="그림 개체 틀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2400"/>
            </a:lvl1pPr>
          </a:lstStyle>
          <a:p>
            <a:pPr lvl="0"/>
            <a:r>
              <a:rPr lang="ko-KR" altLang="en-US" noProof="0"/>
              <a:t>그림을 추가하려면 아이콘을 클릭하십시오</a:t>
            </a:r>
            <a:endParaRPr lang="en-US" noProof="0" dirty="0"/>
          </a:p>
        </p:txBody>
      </p:sp>
      <p:sp>
        <p:nvSpPr>
          <p:cNvPr id="8" name="날짜 개체 틀 4">
            <a:extLst>
              <a:ext uri="{FF2B5EF4-FFF2-40B4-BE49-F238E27FC236}">
                <a16:creationId xmlns:a16="http://schemas.microsoft.com/office/drawing/2014/main" id="{B2B844C5-7B09-4E17-8473-7EF5C4B2C8E2}"/>
              </a:ext>
            </a:extLst>
          </p:cNvPr>
          <p:cNvSpPr>
            <a:spLocks noGrp="1"/>
          </p:cNvSpPr>
          <p:nvPr>
            <p:ph type="dt" sz="half" idx="10"/>
          </p:nvPr>
        </p:nvSpPr>
        <p:spPr/>
        <p:txBody>
          <a:bodyPr/>
          <a:lstStyle>
            <a:lvl1pPr>
              <a:defRPr/>
            </a:lvl1pPr>
          </a:lstStyle>
          <a:p>
            <a:pPr>
              <a:defRPr/>
            </a:pPr>
            <a:fld id="{C5FC8AA5-0053-4616-B46F-81CAAF551E61}" type="datetimeFigureOut">
              <a:rPr lang="ko-KR" altLang="en-US"/>
              <a:pPr>
                <a:defRPr/>
              </a:pPr>
              <a:t>2019-12-08</a:t>
            </a:fld>
            <a:endParaRPr lang="ko-KR" altLang="en-US"/>
          </a:p>
        </p:txBody>
      </p:sp>
      <p:sp>
        <p:nvSpPr>
          <p:cNvPr id="9" name="바닥글 개체 틀 5">
            <a:extLst>
              <a:ext uri="{FF2B5EF4-FFF2-40B4-BE49-F238E27FC236}">
                <a16:creationId xmlns:a16="http://schemas.microsoft.com/office/drawing/2014/main" id="{0E18D89B-F00A-490C-B1B8-B355F014AFA1}"/>
              </a:ext>
            </a:extLst>
          </p:cNvPr>
          <p:cNvSpPr>
            <a:spLocks noGrp="1"/>
          </p:cNvSpPr>
          <p:nvPr>
            <p:ph type="ftr" sz="quarter" idx="11"/>
          </p:nvPr>
        </p:nvSpPr>
        <p:spPr>
          <a:xfrm>
            <a:off x="914400" y="6172200"/>
            <a:ext cx="3886200" cy="457200"/>
          </a:xfrm>
        </p:spPr>
        <p:txBody>
          <a:bodyPr/>
          <a:lstStyle>
            <a:lvl1pPr>
              <a:defRPr/>
            </a:lvl1pPr>
          </a:lstStyle>
          <a:p>
            <a:pPr>
              <a:defRPr/>
            </a:pPr>
            <a:endParaRPr lang="ko-KR" altLang="en-US"/>
          </a:p>
        </p:txBody>
      </p:sp>
      <p:sp>
        <p:nvSpPr>
          <p:cNvPr id="10" name="슬라이드 번호 개체 틀 6">
            <a:extLst>
              <a:ext uri="{FF2B5EF4-FFF2-40B4-BE49-F238E27FC236}">
                <a16:creationId xmlns:a16="http://schemas.microsoft.com/office/drawing/2014/main" id="{80C94283-D8A6-4E4E-B467-E91FD5522A74}"/>
              </a:ext>
            </a:extLst>
          </p:cNvPr>
          <p:cNvSpPr>
            <a:spLocks noGrp="1"/>
          </p:cNvSpPr>
          <p:nvPr>
            <p:ph type="sldNum" sz="quarter" idx="12"/>
          </p:nvPr>
        </p:nvSpPr>
        <p:spPr>
          <a:xfrm>
            <a:off x="146050" y="6208713"/>
            <a:ext cx="457200" cy="457200"/>
          </a:xfrm>
        </p:spPr>
        <p:txBody>
          <a:bodyPr/>
          <a:lstStyle>
            <a:lvl1pPr>
              <a:defRPr/>
            </a:lvl1pPr>
          </a:lstStyle>
          <a:p>
            <a:pPr>
              <a:defRPr/>
            </a:pPr>
            <a:fld id="{D3ECDDAC-3DB2-4780-B126-F123060FF654}" type="slidenum">
              <a:rPr lang="ko-KR" altLang="en-US"/>
              <a:pPr>
                <a:defRPr/>
              </a:pPr>
              <a:t>‹#›</a:t>
            </a:fld>
            <a:endParaRPr lang="ko-KR" altLang="en-US"/>
          </a:p>
        </p:txBody>
      </p:sp>
    </p:spTree>
    <p:extLst>
      <p:ext uri="{BB962C8B-B14F-4D97-AF65-F5344CB8AC3E}">
        <p14:creationId xmlns:p14="http://schemas.microsoft.com/office/powerpoint/2010/main" val="2482217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a:extLst>
              <a:ext uri="{FF2B5EF4-FFF2-40B4-BE49-F238E27FC236}">
                <a16:creationId xmlns:a16="http://schemas.microsoft.com/office/drawing/2014/main" id="{186C4AA2-3E0C-43D9-AB41-ADFE619C39D8}"/>
              </a:ext>
            </a:extLst>
          </p:cNvPr>
          <p:cNvSpPr>
            <a:spLocks noGrp="1"/>
          </p:cNvSpPr>
          <p:nvPr>
            <p:ph type="dt" sz="half" idx="10"/>
          </p:nvPr>
        </p:nvSpPr>
        <p:spPr/>
        <p:txBody>
          <a:bodyPr/>
          <a:lstStyle>
            <a:lvl1pPr>
              <a:defRPr/>
            </a:lvl1pPr>
          </a:lstStyle>
          <a:p>
            <a:pPr>
              <a:defRPr/>
            </a:pPr>
            <a:fld id="{CAA2F492-C611-4BCA-AEE9-837CB8E2A949}" type="datetimeFigureOut">
              <a:rPr lang="ko-KR" altLang="en-US"/>
              <a:pPr>
                <a:defRPr/>
              </a:pPr>
              <a:t>2019-12-08</a:t>
            </a:fld>
            <a:endParaRPr lang="ko-KR" altLang="en-US"/>
          </a:p>
        </p:txBody>
      </p:sp>
      <p:sp>
        <p:nvSpPr>
          <p:cNvPr id="5" name="바닥글 개체 틀 4">
            <a:extLst>
              <a:ext uri="{FF2B5EF4-FFF2-40B4-BE49-F238E27FC236}">
                <a16:creationId xmlns:a16="http://schemas.microsoft.com/office/drawing/2014/main" id="{E0A8EE63-E5B7-4F39-8CCE-A5319414B528}"/>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B0FB6DFC-E088-450B-973D-33AE71E24455}"/>
              </a:ext>
            </a:extLst>
          </p:cNvPr>
          <p:cNvSpPr>
            <a:spLocks noGrp="1"/>
          </p:cNvSpPr>
          <p:nvPr>
            <p:ph type="sldNum" sz="quarter" idx="12"/>
          </p:nvPr>
        </p:nvSpPr>
        <p:spPr/>
        <p:txBody>
          <a:bodyPr/>
          <a:lstStyle>
            <a:lvl1pPr>
              <a:defRPr/>
            </a:lvl1pPr>
          </a:lstStyle>
          <a:p>
            <a:pPr>
              <a:defRPr/>
            </a:pPr>
            <a:fld id="{C09C7CF3-4CE3-46E7-AB0B-EDF36F8A7FAC}" type="slidenum">
              <a:rPr lang="ko-KR" altLang="en-US"/>
              <a:pPr>
                <a:defRPr/>
              </a:pPr>
              <a:t>‹#›</a:t>
            </a:fld>
            <a:endParaRPr lang="ko-KR" altLang="en-US"/>
          </a:p>
        </p:txBody>
      </p:sp>
    </p:spTree>
    <p:extLst>
      <p:ext uri="{BB962C8B-B14F-4D97-AF65-F5344CB8AC3E}">
        <p14:creationId xmlns:p14="http://schemas.microsoft.com/office/powerpoint/2010/main" val="292714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3"/>
            <a:ext cx="2011680" cy="5851525"/>
          </a:xfrm>
        </p:spPr>
        <p:txBody>
          <a:bodyPr vert="eaVert"/>
          <a:lstStyle/>
          <a:p>
            <a:r>
              <a:rPr lang="ko-KR" altLang="en-US"/>
              <a:t>마스터 제목 스타일 편집</a:t>
            </a:r>
            <a:endParaRPr lang="en-US"/>
          </a:p>
        </p:txBody>
      </p:sp>
      <p:sp>
        <p:nvSpPr>
          <p:cNvPr id="3" name="세로 텍스트 개체 틀 2"/>
          <p:cNvSpPr>
            <a:spLocks noGrp="1"/>
          </p:cNvSpPr>
          <p:nvPr>
            <p:ph type="body" orient="vert" idx="1"/>
          </p:nvPr>
        </p:nvSpPr>
        <p:spPr>
          <a:xfrm>
            <a:off x="914400" y="274642"/>
            <a:ext cx="55626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a:extLst>
              <a:ext uri="{FF2B5EF4-FFF2-40B4-BE49-F238E27FC236}">
                <a16:creationId xmlns:a16="http://schemas.microsoft.com/office/drawing/2014/main" id="{FC30AC67-CBC0-496B-B08E-28F584C7D6E2}"/>
              </a:ext>
            </a:extLst>
          </p:cNvPr>
          <p:cNvSpPr>
            <a:spLocks noGrp="1"/>
          </p:cNvSpPr>
          <p:nvPr>
            <p:ph type="dt" sz="half" idx="10"/>
          </p:nvPr>
        </p:nvSpPr>
        <p:spPr/>
        <p:txBody>
          <a:bodyPr/>
          <a:lstStyle>
            <a:lvl1pPr>
              <a:defRPr/>
            </a:lvl1pPr>
          </a:lstStyle>
          <a:p>
            <a:pPr>
              <a:defRPr/>
            </a:pPr>
            <a:fld id="{8C27ECBA-D7BF-4D20-B9B7-0BE904DDA174}" type="datetimeFigureOut">
              <a:rPr lang="ko-KR" altLang="en-US"/>
              <a:pPr>
                <a:defRPr/>
              </a:pPr>
              <a:t>2019-12-08</a:t>
            </a:fld>
            <a:endParaRPr lang="ko-KR" altLang="en-US"/>
          </a:p>
        </p:txBody>
      </p:sp>
      <p:sp>
        <p:nvSpPr>
          <p:cNvPr id="5" name="바닥글 개체 틀 4">
            <a:extLst>
              <a:ext uri="{FF2B5EF4-FFF2-40B4-BE49-F238E27FC236}">
                <a16:creationId xmlns:a16="http://schemas.microsoft.com/office/drawing/2014/main" id="{F3C19162-AA4C-4005-ADF8-9EE103CFA049}"/>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215B8824-D1BF-4DA7-9731-5985CB3F5383}"/>
              </a:ext>
            </a:extLst>
          </p:cNvPr>
          <p:cNvSpPr>
            <a:spLocks noGrp="1"/>
          </p:cNvSpPr>
          <p:nvPr>
            <p:ph type="sldNum" sz="quarter" idx="12"/>
          </p:nvPr>
        </p:nvSpPr>
        <p:spPr/>
        <p:txBody>
          <a:bodyPr/>
          <a:lstStyle>
            <a:lvl1pPr>
              <a:defRPr/>
            </a:lvl1pPr>
          </a:lstStyle>
          <a:p>
            <a:pPr>
              <a:defRPr/>
            </a:pPr>
            <a:fld id="{94D24365-8D76-4863-81D2-53BED767AF11}" type="slidenum">
              <a:rPr lang="ko-KR" altLang="en-US"/>
              <a:pPr>
                <a:defRPr/>
              </a:pPr>
              <a:t>‹#›</a:t>
            </a:fld>
            <a:endParaRPr lang="ko-KR" altLang="en-US"/>
          </a:p>
        </p:txBody>
      </p:sp>
    </p:spTree>
    <p:extLst>
      <p:ext uri="{BB962C8B-B14F-4D97-AF65-F5344CB8AC3E}">
        <p14:creationId xmlns:p14="http://schemas.microsoft.com/office/powerpoint/2010/main" val="649637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blank">
  <p:cSld name="1_빈 화면">
    <p:spTree>
      <p:nvGrpSpPr>
        <p:cNvPr id="1" name=""/>
        <p:cNvGrpSpPr/>
        <p:nvPr/>
      </p:nvGrpSpPr>
      <p:grpSpPr>
        <a:xfrm>
          <a:off x="0" y="0"/>
          <a:ext cx="0" cy="0"/>
          <a:chOff x="0" y="0"/>
          <a:chExt cx="0" cy="0"/>
        </a:xfrm>
      </p:grpSpPr>
      <p:graphicFrame>
        <p:nvGraphicFramePr>
          <p:cNvPr id="2" name="Object 18">
            <a:extLst>
              <a:ext uri="{FF2B5EF4-FFF2-40B4-BE49-F238E27FC236}">
                <a16:creationId xmlns:a16="http://schemas.microsoft.com/office/drawing/2014/main" id="{07414E4B-B04B-4366-AD3D-CF1820CF984E}"/>
              </a:ext>
            </a:extLst>
          </p:cNvPr>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0" name="Image" r:id="rId3" imgW="9142857" imgH="7022222" progId="Photoshop.Image.8">
                  <p:embed/>
                </p:oleObj>
              </mc:Choice>
              <mc:Fallback>
                <p:oleObj name="Image" r:id="rId3" imgW="9142857" imgH="7022222" progId="Photoshop.Image.8">
                  <p:embed/>
                  <p:pic>
                    <p:nvPicPr>
                      <p:cNvPr id="2" name="Object 18">
                        <a:extLst>
                          <a:ext uri="{FF2B5EF4-FFF2-40B4-BE49-F238E27FC236}">
                            <a16:creationId xmlns:a16="http://schemas.microsoft.com/office/drawing/2014/main" id="{07414E4B-B04B-4366-AD3D-CF1820CF9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19" descr="sub1">
            <a:extLst>
              <a:ext uri="{FF2B5EF4-FFF2-40B4-BE49-F238E27FC236}">
                <a16:creationId xmlns:a16="http://schemas.microsoft.com/office/drawing/2014/main" id="{38AFA120-CFF0-4AD5-8385-7117C8D786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sub2">
            <a:extLst>
              <a:ext uri="{FF2B5EF4-FFF2-40B4-BE49-F238E27FC236}">
                <a16:creationId xmlns:a16="http://schemas.microsoft.com/office/drawing/2014/main" id="{DFC0CACE-8CC1-4DF7-A821-A0592F49D86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2"/>
            <a:ext cx="67881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sub3">
            <a:extLst>
              <a:ext uri="{FF2B5EF4-FFF2-40B4-BE49-F238E27FC236}">
                <a16:creationId xmlns:a16="http://schemas.microsoft.com/office/drawing/2014/main" id="{3EECB6B7-9C14-4536-825B-CB610CBE7BC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 y="0"/>
            <a:ext cx="14319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sub4">
            <a:extLst>
              <a:ext uri="{FF2B5EF4-FFF2-40B4-BE49-F238E27FC236}">
                <a16:creationId xmlns:a16="http://schemas.microsoft.com/office/drawing/2014/main" id="{FE76141D-B431-4CF0-A16C-44B820D4E7E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937376" y="2"/>
            <a:ext cx="22066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sub5">
            <a:extLst>
              <a:ext uri="{FF2B5EF4-FFF2-40B4-BE49-F238E27FC236}">
                <a16:creationId xmlns:a16="http://schemas.microsoft.com/office/drawing/2014/main" id="{70F328C6-4C37-427A-BDED-9A726D14776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51726" y="4149727"/>
            <a:ext cx="12414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sub5">
            <a:extLst>
              <a:ext uri="{FF2B5EF4-FFF2-40B4-BE49-F238E27FC236}">
                <a16:creationId xmlns:a16="http://schemas.microsoft.com/office/drawing/2014/main" id="{062A0104-40F4-4C8A-B4EF-8C724567160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43888" y="5516563"/>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sub5">
            <a:extLst>
              <a:ext uri="{FF2B5EF4-FFF2-40B4-BE49-F238E27FC236}">
                <a16:creationId xmlns:a16="http://schemas.microsoft.com/office/drawing/2014/main" id="{2CD7B877-D549-470B-B5DA-8C09955A131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651501" y="6022977"/>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날짜 개체 틀 1">
            <a:extLst>
              <a:ext uri="{FF2B5EF4-FFF2-40B4-BE49-F238E27FC236}">
                <a16:creationId xmlns:a16="http://schemas.microsoft.com/office/drawing/2014/main" id="{D4861BC2-1FC5-48E6-8522-CB65A94DAADB}"/>
              </a:ext>
            </a:extLst>
          </p:cNvPr>
          <p:cNvSpPr>
            <a:spLocks noGrp="1"/>
          </p:cNvSpPr>
          <p:nvPr>
            <p:ph type="dt" sz="half" idx="10"/>
          </p:nvPr>
        </p:nvSpPr>
        <p:spPr>
          <a:xfrm>
            <a:off x="457200" y="6245225"/>
            <a:ext cx="2133600" cy="476250"/>
          </a:xfrm>
        </p:spPr>
        <p:txBody>
          <a:bodyPr/>
          <a:lstStyle>
            <a:lvl1pPr eaLnBrk="1" latinLnBrk="1" hangingPunct="1">
              <a:defRPr>
                <a:solidFill>
                  <a:srgbClr val="000000"/>
                </a:solidFill>
              </a:defRPr>
            </a:lvl1pPr>
          </a:lstStyle>
          <a:p>
            <a:pPr>
              <a:defRPr/>
            </a:pPr>
            <a:endParaRPr lang="en-US" altLang="ko-KR"/>
          </a:p>
        </p:txBody>
      </p:sp>
      <p:sp>
        <p:nvSpPr>
          <p:cNvPr id="11" name="바닥글 개체 틀 2">
            <a:extLst>
              <a:ext uri="{FF2B5EF4-FFF2-40B4-BE49-F238E27FC236}">
                <a16:creationId xmlns:a16="http://schemas.microsoft.com/office/drawing/2014/main" id="{392F4E53-D6FB-453B-B8C7-C9B198A92BF8}"/>
              </a:ext>
            </a:extLst>
          </p:cNvPr>
          <p:cNvSpPr>
            <a:spLocks noGrp="1"/>
          </p:cNvSpPr>
          <p:nvPr>
            <p:ph type="ftr" sz="quarter" idx="11"/>
          </p:nvPr>
        </p:nvSpPr>
        <p:spPr>
          <a:xfrm>
            <a:off x="3124200" y="6245225"/>
            <a:ext cx="2895600" cy="476250"/>
          </a:xfrm>
        </p:spPr>
        <p:txBody>
          <a:bodyPr/>
          <a:lstStyle>
            <a:lvl1pPr eaLnBrk="1" latinLnBrk="1" hangingPunct="1">
              <a:defRPr>
                <a:solidFill>
                  <a:srgbClr val="000000"/>
                </a:solidFill>
              </a:defRPr>
            </a:lvl1pPr>
          </a:lstStyle>
          <a:p>
            <a:pPr>
              <a:defRPr/>
            </a:pPr>
            <a:endParaRPr lang="en-US" altLang="ko-KR"/>
          </a:p>
        </p:txBody>
      </p:sp>
      <p:sp>
        <p:nvSpPr>
          <p:cNvPr id="12" name="슬라이드 번호 개체 틀 3">
            <a:extLst>
              <a:ext uri="{FF2B5EF4-FFF2-40B4-BE49-F238E27FC236}">
                <a16:creationId xmlns:a16="http://schemas.microsoft.com/office/drawing/2014/main" id="{D6EC6801-A769-44C3-904D-FB995E05F703}"/>
              </a:ext>
            </a:extLst>
          </p:cNvPr>
          <p:cNvSpPr>
            <a:spLocks noGrp="1"/>
          </p:cNvSpPr>
          <p:nvPr>
            <p:ph type="sldNum" sz="quarter" idx="12"/>
          </p:nvPr>
        </p:nvSpPr>
        <p:spPr>
          <a:xfrm>
            <a:off x="6553200" y="6245225"/>
            <a:ext cx="2133600" cy="476250"/>
          </a:xfrm>
          <a:prstGeom prst="rect">
            <a:avLst/>
          </a:prstGeom>
        </p:spPr>
        <p:txBody>
          <a:bodyPr wrap="square" lIns="91440" tIns="45720" rIns="91440" bIns="45720" anchor="t" anchorCtr="0"/>
          <a:lstStyle>
            <a:lvl1pPr latinLnBrk="1">
              <a:defRPr>
                <a:solidFill>
                  <a:srgbClr val="000000"/>
                </a:solidFill>
              </a:defRPr>
            </a:lvl1pPr>
          </a:lstStyle>
          <a:p>
            <a:pPr>
              <a:defRPr/>
            </a:pPr>
            <a:fld id="{DFCBB193-9E27-4DAA-ABC2-1918825733CA}" type="slidenum">
              <a:rPr lang="en-US" altLang="ko-KR"/>
              <a:pPr>
                <a:defRPr/>
              </a:pPr>
              <a:t>‹#›</a:t>
            </a:fld>
            <a:endParaRPr lang="en-US" altLang="ko-KR"/>
          </a:p>
        </p:txBody>
      </p:sp>
    </p:spTree>
    <p:extLst>
      <p:ext uri="{BB962C8B-B14F-4D97-AF65-F5344CB8AC3E}">
        <p14:creationId xmlns:p14="http://schemas.microsoft.com/office/powerpoint/2010/main" val="2468069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7"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내용">
    <p:spTree>
      <p:nvGrpSpPr>
        <p:cNvPr id="1" name=""/>
        <p:cNvGrpSpPr/>
        <p:nvPr/>
      </p:nvGrpSpPr>
      <p:grpSpPr>
        <a:xfrm>
          <a:off x="0" y="0"/>
          <a:ext cx="0" cy="0"/>
          <a:chOff x="0" y="0"/>
          <a:chExt cx="0" cy="0"/>
        </a:xfrm>
      </p:grpSpPr>
      <p:sp>
        <p:nvSpPr>
          <p:cNvPr id="7" name="모서리가 둥근 직사각형 3">
            <a:extLst>
              <a:ext uri="{FF2B5EF4-FFF2-40B4-BE49-F238E27FC236}">
                <a16:creationId xmlns:a16="http://schemas.microsoft.com/office/drawing/2014/main" id="{5F0C3275-06AB-4290-99D0-8FA1EDAE849E}"/>
              </a:ext>
            </a:extLst>
          </p:cNvPr>
          <p:cNvSpPr/>
          <p:nvPr userDrawn="1"/>
        </p:nvSpPr>
        <p:spPr>
          <a:xfrm flipH="1">
            <a:off x="468313" y="620713"/>
            <a:ext cx="8316912" cy="431800"/>
          </a:xfrm>
          <a:custGeom>
            <a:avLst/>
            <a:gdLst>
              <a:gd name="connsiteX0" fmla="*/ 0 w 8856984"/>
              <a:gd name="connsiteY0" fmla="*/ 432057 h 2592288"/>
              <a:gd name="connsiteX1" fmla="*/ 432057 w 8856984"/>
              <a:gd name="connsiteY1" fmla="*/ 0 h 2592288"/>
              <a:gd name="connsiteX2" fmla="*/ 8424927 w 8856984"/>
              <a:gd name="connsiteY2" fmla="*/ 0 h 2592288"/>
              <a:gd name="connsiteX3" fmla="*/ 8856984 w 8856984"/>
              <a:gd name="connsiteY3" fmla="*/ 432057 h 2592288"/>
              <a:gd name="connsiteX4" fmla="*/ 8856984 w 8856984"/>
              <a:gd name="connsiteY4" fmla="*/ 2160231 h 2592288"/>
              <a:gd name="connsiteX5" fmla="*/ 8424927 w 8856984"/>
              <a:gd name="connsiteY5" fmla="*/ 2592288 h 2592288"/>
              <a:gd name="connsiteX6" fmla="*/ 432057 w 8856984"/>
              <a:gd name="connsiteY6" fmla="*/ 2592288 h 2592288"/>
              <a:gd name="connsiteX7" fmla="*/ 0 w 8856984"/>
              <a:gd name="connsiteY7" fmla="*/ 2160231 h 2592288"/>
              <a:gd name="connsiteX8" fmla="*/ 0 w 8856984"/>
              <a:gd name="connsiteY8" fmla="*/ 432057 h 2592288"/>
              <a:gd name="connsiteX0" fmla="*/ 0 w 8856984"/>
              <a:gd name="connsiteY0" fmla="*/ 432057 h 2592288"/>
              <a:gd name="connsiteX1" fmla="*/ 432057 w 8856984"/>
              <a:gd name="connsiteY1" fmla="*/ 0 h 2592288"/>
              <a:gd name="connsiteX2" fmla="*/ 8424927 w 8856984"/>
              <a:gd name="connsiteY2" fmla="*/ 0 h 2592288"/>
              <a:gd name="connsiteX3" fmla="*/ 8856984 w 8856984"/>
              <a:gd name="connsiteY3" fmla="*/ 432057 h 2592288"/>
              <a:gd name="connsiteX4" fmla="*/ 8856984 w 8856984"/>
              <a:gd name="connsiteY4" fmla="*/ 2160231 h 2592288"/>
              <a:gd name="connsiteX5" fmla="*/ 8424927 w 8856984"/>
              <a:gd name="connsiteY5" fmla="*/ 2592288 h 2592288"/>
              <a:gd name="connsiteX6" fmla="*/ 432057 w 8856984"/>
              <a:gd name="connsiteY6" fmla="*/ 2592288 h 2592288"/>
              <a:gd name="connsiteX7" fmla="*/ 0 w 8856984"/>
              <a:gd name="connsiteY7" fmla="*/ 2160231 h 2592288"/>
              <a:gd name="connsiteX8" fmla="*/ 91440 w 8856984"/>
              <a:gd name="connsiteY8" fmla="*/ 523497 h 2592288"/>
              <a:gd name="connsiteX0" fmla="*/ 432057 w 8856984"/>
              <a:gd name="connsiteY0" fmla="*/ 0 h 2592288"/>
              <a:gd name="connsiteX1" fmla="*/ 8424927 w 8856984"/>
              <a:gd name="connsiteY1" fmla="*/ 0 h 2592288"/>
              <a:gd name="connsiteX2" fmla="*/ 8856984 w 8856984"/>
              <a:gd name="connsiteY2" fmla="*/ 432057 h 2592288"/>
              <a:gd name="connsiteX3" fmla="*/ 8856984 w 8856984"/>
              <a:gd name="connsiteY3" fmla="*/ 2160231 h 2592288"/>
              <a:gd name="connsiteX4" fmla="*/ 8424927 w 8856984"/>
              <a:gd name="connsiteY4" fmla="*/ 2592288 h 2592288"/>
              <a:gd name="connsiteX5" fmla="*/ 432057 w 8856984"/>
              <a:gd name="connsiteY5" fmla="*/ 2592288 h 2592288"/>
              <a:gd name="connsiteX6" fmla="*/ 0 w 8856984"/>
              <a:gd name="connsiteY6" fmla="*/ 2160231 h 2592288"/>
              <a:gd name="connsiteX7" fmla="*/ 91440 w 8856984"/>
              <a:gd name="connsiteY7" fmla="*/ 523497 h 2592288"/>
              <a:gd name="connsiteX0" fmla="*/ 432057 w 8856984"/>
              <a:gd name="connsiteY0" fmla="*/ 0 h 2592288"/>
              <a:gd name="connsiteX1" fmla="*/ 8424927 w 8856984"/>
              <a:gd name="connsiteY1" fmla="*/ 0 h 2592288"/>
              <a:gd name="connsiteX2" fmla="*/ 8856984 w 8856984"/>
              <a:gd name="connsiteY2" fmla="*/ 432057 h 2592288"/>
              <a:gd name="connsiteX3" fmla="*/ 8856984 w 8856984"/>
              <a:gd name="connsiteY3" fmla="*/ 2160231 h 2592288"/>
              <a:gd name="connsiteX4" fmla="*/ 8424927 w 8856984"/>
              <a:gd name="connsiteY4" fmla="*/ 2592288 h 2592288"/>
              <a:gd name="connsiteX5" fmla="*/ 432057 w 8856984"/>
              <a:gd name="connsiteY5" fmla="*/ 2592288 h 2592288"/>
              <a:gd name="connsiteX6" fmla="*/ 0 w 8856984"/>
              <a:gd name="connsiteY6" fmla="*/ 2160231 h 2592288"/>
              <a:gd name="connsiteX0" fmla="*/ 0 w 8424927"/>
              <a:gd name="connsiteY0" fmla="*/ 0 h 2592288"/>
              <a:gd name="connsiteX1" fmla="*/ 7992870 w 8424927"/>
              <a:gd name="connsiteY1" fmla="*/ 0 h 2592288"/>
              <a:gd name="connsiteX2" fmla="*/ 8424927 w 8424927"/>
              <a:gd name="connsiteY2" fmla="*/ 432057 h 2592288"/>
              <a:gd name="connsiteX3" fmla="*/ 8424927 w 8424927"/>
              <a:gd name="connsiteY3" fmla="*/ 2160231 h 2592288"/>
              <a:gd name="connsiteX4" fmla="*/ 7992870 w 8424927"/>
              <a:gd name="connsiteY4" fmla="*/ 2592288 h 2592288"/>
              <a:gd name="connsiteX5" fmla="*/ 0 w 8424927"/>
              <a:gd name="connsiteY5" fmla="*/ 2592288 h 2592288"/>
              <a:gd name="connsiteX0" fmla="*/ 0 w 8424927"/>
              <a:gd name="connsiteY0" fmla="*/ 0 h 2592288"/>
              <a:gd name="connsiteX1" fmla="*/ 7992870 w 8424927"/>
              <a:gd name="connsiteY1" fmla="*/ 0 h 2592288"/>
              <a:gd name="connsiteX2" fmla="*/ 8424927 w 8424927"/>
              <a:gd name="connsiteY2" fmla="*/ 432057 h 2592288"/>
              <a:gd name="connsiteX3" fmla="*/ 8424927 w 8424927"/>
              <a:gd name="connsiteY3" fmla="*/ 2160231 h 2592288"/>
              <a:gd name="connsiteX4" fmla="*/ 7992870 w 8424927"/>
              <a:gd name="connsiteY4" fmla="*/ 2592288 h 2592288"/>
              <a:gd name="connsiteX0" fmla="*/ 0 w 8424927"/>
              <a:gd name="connsiteY0" fmla="*/ 0 h 2160231"/>
              <a:gd name="connsiteX1" fmla="*/ 7992870 w 8424927"/>
              <a:gd name="connsiteY1" fmla="*/ 0 h 2160231"/>
              <a:gd name="connsiteX2" fmla="*/ 8424927 w 8424927"/>
              <a:gd name="connsiteY2" fmla="*/ 432057 h 2160231"/>
              <a:gd name="connsiteX3" fmla="*/ 8424927 w 8424927"/>
              <a:gd name="connsiteY3" fmla="*/ 2160231 h 2160231"/>
              <a:gd name="connsiteX0" fmla="*/ 0 w 8424927"/>
              <a:gd name="connsiteY0" fmla="*/ 0 h 432057"/>
              <a:gd name="connsiteX1" fmla="*/ 7992870 w 8424927"/>
              <a:gd name="connsiteY1" fmla="*/ 0 h 432057"/>
              <a:gd name="connsiteX2" fmla="*/ 8424927 w 8424927"/>
              <a:gd name="connsiteY2" fmla="*/ 432057 h 432057"/>
            </a:gdLst>
            <a:ahLst/>
            <a:cxnLst>
              <a:cxn ang="0">
                <a:pos x="connsiteX0" y="connsiteY0"/>
              </a:cxn>
              <a:cxn ang="0">
                <a:pos x="connsiteX1" y="connsiteY1"/>
              </a:cxn>
              <a:cxn ang="0">
                <a:pos x="connsiteX2" y="connsiteY2"/>
              </a:cxn>
            </a:cxnLst>
            <a:rect l="l" t="t" r="r" b="b"/>
            <a:pathLst>
              <a:path w="8424927" h="432057">
                <a:moveTo>
                  <a:pt x="0" y="0"/>
                </a:moveTo>
                <a:lnTo>
                  <a:pt x="7992870" y="0"/>
                </a:lnTo>
                <a:cubicBezTo>
                  <a:pt x="8231488" y="0"/>
                  <a:pt x="8424927" y="193439"/>
                  <a:pt x="8424927" y="432057"/>
                </a:cubicBezTo>
              </a:path>
            </a:pathLst>
          </a:custGeom>
          <a:noFill/>
          <a:ln w="57150">
            <a:solidFill>
              <a:srgbClr val="4DAD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350" dirty="0">
              <a:solidFill>
                <a:prstClr val="white"/>
              </a:solidFill>
            </a:endParaRPr>
          </a:p>
        </p:txBody>
      </p:sp>
      <p:sp>
        <p:nvSpPr>
          <p:cNvPr id="8" name="모서리가 둥근 직사각형 3">
            <a:extLst>
              <a:ext uri="{FF2B5EF4-FFF2-40B4-BE49-F238E27FC236}">
                <a16:creationId xmlns:a16="http://schemas.microsoft.com/office/drawing/2014/main" id="{8C7D6CE1-3516-4534-9DC7-39B707E04B77}"/>
              </a:ext>
            </a:extLst>
          </p:cNvPr>
          <p:cNvSpPr/>
          <p:nvPr userDrawn="1"/>
        </p:nvSpPr>
        <p:spPr>
          <a:xfrm rot="10800000" flipH="1">
            <a:off x="2052638" y="6048375"/>
            <a:ext cx="6696075" cy="431800"/>
          </a:xfrm>
          <a:custGeom>
            <a:avLst/>
            <a:gdLst>
              <a:gd name="connsiteX0" fmla="*/ 0 w 8856984"/>
              <a:gd name="connsiteY0" fmla="*/ 432057 h 2592288"/>
              <a:gd name="connsiteX1" fmla="*/ 432057 w 8856984"/>
              <a:gd name="connsiteY1" fmla="*/ 0 h 2592288"/>
              <a:gd name="connsiteX2" fmla="*/ 8424927 w 8856984"/>
              <a:gd name="connsiteY2" fmla="*/ 0 h 2592288"/>
              <a:gd name="connsiteX3" fmla="*/ 8856984 w 8856984"/>
              <a:gd name="connsiteY3" fmla="*/ 432057 h 2592288"/>
              <a:gd name="connsiteX4" fmla="*/ 8856984 w 8856984"/>
              <a:gd name="connsiteY4" fmla="*/ 2160231 h 2592288"/>
              <a:gd name="connsiteX5" fmla="*/ 8424927 w 8856984"/>
              <a:gd name="connsiteY5" fmla="*/ 2592288 h 2592288"/>
              <a:gd name="connsiteX6" fmla="*/ 432057 w 8856984"/>
              <a:gd name="connsiteY6" fmla="*/ 2592288 h 2592288"/>
              <a:gd name="connsiteX7" fmla="*/ 0 w 8856984"/>
              <a:gd name="connsiteY7" fmla="*/ 2160231 h 2592288"/>
              <a:gd name="connsiteX8" fmla="*/ 0 w 8856984"/>
              <a:gd name="connsiteY8" fmla="*/ 432057 h 2592288"/>
              <a:gd name="connsiteX0" fmla="*/ 0 w 8856984"/>
              <a:gd name="connsiteY0" fmla="*/ 432057 h 2592288"/>
              <a:gd name="connsiteX1" fmla="*/ 432057 w 8856984"/>
              <a:gd name="connsiteY1" fmla="*/ 0 h 2592288"/>
              <a:gd name="connsiteX2" fmla="*/ 8424927 w 8856984"/>
              <a:gd name="connsiteY2" fmla="*/ 0 h 2592288"/>
              <a:gd name="connsiteX3" fmla="*/ 8856984 w 8856984"/>
              <a:gd name="connsiteY3" fmla="*/ 432057 h 2592288"/>
              <a:gd name="connsiteX4" fmla="*/ 8856984 w 8856984"/>
              <a:gd name="connsiteY4" fmla="*/ 2160231 h 2592288"/>
              <a:gd name="connsiteX5" fmla="*/ 8424927 w 8856984"/>
              <a:gd name="connsiteY5" fmla="*/ 2592288 h 2592288"/>
              <a:gd name="connsiteX6" fmla="*/ 432057 w 8856984"/>
              <a:gd name="connsiteY6" fmla="*/ 2592288 h 2592288"/>
              <a:gd name="connsiteX7" fmla="*/ 0 w 8856984"/>
              <a:gd name="connsiteY7" fmla="*/ 2160231 h 2592288"/>
              <a:gd name="connsiteX8" fmla="*/ 91440 w 8856984"/>
              <a:gd name="connsiteY8" fmla="*/ 523497 h 2592288"/>
              <a:gd name="connsiteX0" fmla="*/ 432057 w 8856984"/>
              <a:gd name="connsiteY0" fmla="*/ 0 h 2592288"/>
              <a:gd name="connsiteX1" fmla="*/ 8424927 w 8856984"/>
              <a:gd name="connsiteY1" fmla="*/ 0 h 2592288"/>
              <a:gd name="connsiteX2" fmla="*/ 8856984 w 8856984"/>
              <a:gd name="connsiteY2" fmla="*/ 432057 h 2592288"/>
              <a:gd name="connsiteX3" fmla="*/ 8856984 w 8856984"/>
              <a:gd name="connsiteY3" fmla="*/ 2160231 h 2592288"/>
              <a:gd name="connsiteX4" fmla="*/ 8424927 w 8856984"/>
              <a:gd name="connsiteY4" fmla="*/ 2592288 h 2592288"/>
              <a:gd name="connsiteX5" fmla="*/ 432057 w 8856984"/>
              <a:gd name="connsiteY5" fmla="*/ 2592288 h 2592288"/>
              <a:gd name="connsiteX6" fmla="*/ 0 w 8856984"/>
              <a:gd name="connsiteY6" fmla="*/ 2160231 h 2592288"/>
              <a:gd name="connsiteX7" fmla="*/ 91440 w 8856984"/>
              <a:gd name="connsiteY7" fmla="*/ 523497 h 2592288"/>
              <a:gd name="connsiteX0" fmla="*/ 432057 w 8856984"/>
              <a:gd name="connsiteY0" fmla="*/ 0 h 2592288"/>
              <a:gd name="connsiteX1" fmla="*/ 8424927 w 8856984"/>
              <a:gd name="connsiteY1" fmla="*/ 0 h 2592288"/>
              <a:gd name="connsiteX2" fmla="*/ 8856984 w 8856984"/>
              <a:gd name="connsiteY2" fmla="*/ 432057 h 2592288"/>
              <a:gd name="connsiteX3" fmla="*/ 8856984 w 8856984"/>
              <a:gd name="connsiteY3" fmla="*/ 2160231 h 2592288"/>
              <a:gd name="connsiteX4" fmla="*/ 8424927 w 8856984"/>
              <a:gd name="connsiteY4" fmla="*/ 2592288 h 2592288"/>
              <a:gd name="connsiteX5" fmla="*/ 432057 w 8856984"/>
              <a:gd name="connsiteY5" fmla="*/ 2592288 h 2592288"/>
              <a:gd name="connsiteX6" fmla="*/ 0 w 8856984"/>
              <a:gd name="connsiteY6" fmla="*/ 2160231 h 2592288"/>
              <a:gd name="connsiteX0" fmla="*/ 0 w 8424927"/>
              <a:gd name="connsiteY0" fmla="*/ 0 h 2592288"/>
              <a:gd name="connsiteX1" fmla="*/ 7992870 w 8424927"/>
              <a:gd name="connsiteY1" fmla="*/ 0 h 2592288"/>
              <a:gd name="connsiteX2" fmla="*/ 8424927 w 8424927"/>
              <a:gd name="connsiteY2" fmla="*/ 432057 h 2592288"/>
              <a:gd name="connsiteX3" fmla="*/ 8424927 w 8424927"/>
              <a:gd name="connsiteY3" fmla="*/ 2160231 h 2592288"/>
              <a:gd name="connsiteX4" fmla="*/ 7992870 w 8424927"/>
              <a:gd name="connsiteY4" fmla="*/ 2592288 h 2592288"/>
              <a:gd name="connsiteX5" fmla="*/ 0 w 8424927"/>
              <a:gd name="connsiteY5" fmla="*/ 2592288 h 2592288"/>
              <a:gd name="connsiteX0" fmla="*/ 0 w 8424927"/>
              <a:gd name="connsiteY0" fmla="*/ 0 h 2592288"/>
              <a:gd name="connsiteX1" fmla="*/ 7992870 w 8424927"/>
              <a:gd name="connsiteY1" fmla="*/ 0 h 2592288"/>
              <a:gd name="connsiteX2" fmla="*/ 8424927 w 8424927"/>
              <a:gd name="connsiteY2" fmla="*/ 432057 h 2592288"/>
              <a:gd name="connsiteX3" fmla="*/ 8424927 w 8424927"/>
              <a:gd name="connsiteY3" fmla="*/ 2160231 h 2592288"/>
              <a:gd name="connsiteX4" fmla="*/ 7992870 w 8424927"/>
              <a:gd name="connsiteY4" fmla="*/ 2592288 h 2592288"/>
              <a:gd name="connsiteX0" fmla="*/ 0 w 8424927"/>
              <a:gd name="connsiteY0" fmla="*/ 0 h 2160231"/>
              <a:gd name="connsiteX1" fmla="*/ 7992870 w 8424927"/>
              <a:gd name="connsiteY1" fmla="*/ 0 h 2160231"/>
              <a:gd name="connsiteX2" fmla="*/ 8424927 w 8424927"/>
              <a:gd name="connsiteY2" fmla="*/ 432057 h 2160231"/>
              <a:gd name="connsiteX3" fmla="*/ 8424927 w 8424927"/>
              <a:gd name="connsiteY3" fmla="*/ 2160231 h 2160231"/>
              <a:gd name="connsiteX0" fmla="*/ 0 w 8424927"/>
              <a:gd name="connsiteY0" fmla="*/ 0 h 432057"/>
              <a:gd name="connsiteX1" fmla="*/ 7992870 w 8424927"/>
              <a:gd name="connsiteY1" fmla="*/ 0 h 432057"/>
              <a:gd name="connsiteX2" fmla="*/ 8424927 w 8424927"/>
              <a:gd name="connsiteY2" fmla="*/ 432057 h 432057"/>
            </a:gdLst>
            <a:ahLst/>
            <a:cxnLst>
              <a:cxn ang="0">
                <a:pos x="connsiteX0" y="connsiteY0"/>
              </a:cxn>
              <a:cxn ang="0">
                <a:pos x="connsiteX1" y="connsiteY1"/>
              </a:cxn>
              <a:cxn ang="0">
                <a:pos x="connsiteX2" y="connsiteY2"/>
              </a:cxn>
            </a:cxnLst>
            <a:rect l="l" t="t" r="r" b="b"/>
            <a:pathLst>
              <a:path w="8424927" h="432057">
                <a:moveTo>
                  <a:pt x="0" y="0"/>
                </a:moveTo>
                <a:lnTo>
                  <a:pt x="7992870" y="0"/>
                </a:lnTo>
                <a:cubicBezTo>
                  <a:pt x="8231488" y="0"/>
                  <a:pt x="8424927" y="193439"/>
                  <a:pt x="8424927" y="432057"/>
                </a:cubicBez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350" dirty="0">
              <a:solidFill>
                <a:prstClr val="white"/>
              </a:solidFill>
            </a:endParaRPr>
          </a:p>
        </p:txBody>
      </p:sp>
      <p:sp>
        <p:nvSpPr>
          <p:cNvPr id="9" name="TextBox 8">
            <a:extLst>
              <a:ext uri="{FF2B5EF4-FFF2-40B4-BE49-F238E27FC236}">
                <a16:creationId xmlns:a16="http://schemas.microsoft.com/office/drawing/2014/main" id="{EFC68A1F-4149-447F-AD1A-511B432B63D2}"/>
              </a:ext>
            </a:extLst>
          </p:cNvPr>
          <p:cNvSpPr txBox="1">
            <a:spLocks noChangeArrowheads="1"/>
          </p:cNvSpPr>
          <p:nvPr userDrawn="1"/>
        </p:nvSpPr>
        <p:spPr bwMode="auto">
          <a:xfrm>
            <a:off x="331789" y="6180138"/>
            <a:ext cx="2871787" cy="480388"/>
          </a:xfrm>
          <a:prstGeom prst="rect">
            <a:avLst/>
          </a:prstGeom>
          <a:noFill/>
          <a:ln>
            <a:noFill/>
          </a:ln>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latinLnBrk="1" hangingPunct="1">
              <a:lnSpc>
                <a:spcPct val="150000"/>
              </a:lnSpc>
              <a:defRPr/>
            </a:pPr>
            <a:r>
              <a:rPr kumimoji="0" lang="en-US" altLang="ko-KR" sz="900">
                <a:solidFill>
                  <a:srgbClr val="7F7F7F"/>
                </a:solidFill>
                <a:latin typeface="함초롬돋움" pitchFamily="18" charset="-127"/>
                <a:ea typeface="함초롬돋움" pitchFamily="18" charset="-127"/>
                <a:cs typeface="함초롬돋움" pitchFamily="18" charset="-127"/>
              </a:rPr>
              <a:t>(</a:t>
            </a:r>
            <a:r>
              <a:rPr kumimoji="0" lang="ko-KR" altLang="en-US" sz="900">
                <a:solidFill>
                  <a:srgbClr val="7F7F7F"/>
                </a:solidFill>
                <a:latin typeface="함초롬돋움" pitchFamily="18" charset="-127"/>
                <a:ea typeface="함초롬돋움" pitchFamily="18" charset="-127"/>
                <a:cs typeface="함초롬돋움" pitchFamily="18" charset="-127"/>
              </a:rPr>
              <a:t>사</a:t>
            </a:r>
            <a:r>
              <a:rPr kumimoji="0" lang="en-US" altLang="ko-KR" sz="900">
                <a:solidFill>
                  <a:srgbClr val="7F7F7F"/>
                </a:solidFill>
                <a:latin typeface="함초롬돋움" pitchFamily="18" charset="-127"/>
                <a:ea typeface="함초롬돋움" pitchFamily="18" charset="-127"/>
                <a:cs typeface="함초롬돋움" pitchFamily="18" charset="-127"/>
              </a:rPr>
              <a:t>) </a:t>
            </a:r>
            <a:r>
              <a:rPr kumimoji="0" lang="ko-KR" altLang="en-US" sz="900">
                <a:solidFill>
                  <a:srgbClr val="7F7F7F"/>
                </a:solidFill>
                <a:latin typeface="함초롬돋움" pitchFamily="18" charset="-127"/>
                <a:ea typeface="함초롬돋움" pitchFamily="18" charset="-127"/>
                <a:cs typeface="함초롬돋움" pitchFamily="18" charset="-127"/>
              </a:rPr>
              <a:t>한국중소기업학회</a:t>
            </a:r>
            <a:endParaRPr kumimoji="0" lang="en-US" altLang="ko-KR" sz="900">
              <a:solidFill>
                <a:srgbClr val="7F7F7F"/>
              </a:solidFill>
              <a:latin typeface="함초롬돋움" pitchFamily="18" charset="-127"/>
              <a:ea typeface="함초롬돋움" pitchFamily="18" charset="-127"/>
              <a:cs typeface="함초롬돋움" pitchFamily="18" charset="-127"/>
            </a:endParaRPr>
          </a:p>
          <a:p>
            <a:pPr eaLnBrk="1" latinLnBrk="1" hangingPunct="1">
              <a:lnSpc>
                <a:spcPct val="150000"/>
              </a:lnSpc>
              <a:defRPr/>
            </a:pPr>
            <a:r>
              <a:rPr kumimoji="0" lang="en-US" altLang="ko-KR" sz="900">
                <a:solidFill>
                  <a:srgbClr val="7F7F7F"/>
                </a:solidFill>
                <a:latin typeface="함초롬돋움" pitchFamily="18" charset="-127"/>
                <a:ea typeface="함초롬돋움" pitchFamily="18" charset="-127"/>
                <a:cs typeface="함초롬돋움" pitchFamily="18" charset="-127"/>
              </a:rPr>
              <a:t>(</a:t>
            </a:r>
            <a:r>
              <a:rPr kumimoji="0" lang="ko-KR" altLang="en-US" sz="900">
                <a:solidFill>
                  <a:srgbClr val="7F7F7F"/>
                </a:solidFill>
                <a:latin typeface="함초롬돋움" pitchFamily="18" charset="-127"/>
                <a:ea typeface="함초롬돋움" pitchFamily="18" charset="-127"/>
                <a:cs typeface="함초롬돋움" pitchFamily="18" charset="-127"/>
              </a:rPr>
              <a:t>재</a:t>
            </a:r>
            <a:r>
              <a:rPr kumimoji="0" lang="en-US" altLang="ko-KR" sz="900">
                <a:solidFill>
                  <a:srgbClr val="7F7F7F"/>
                </a:solidFill>
                <a:latin typeface="함초롬돋움" pitchFamily="18" charset="-127"/>
                <a:ea typeface="함초롬돋움" pitchFamily="18" charset="-127"/>
                <a:cs typeface="함초롬돋움" pitchFamily="18" charset="-127"/>
              </a:rPr>
              <a:t>) </a:t>
            </a:r>
            <a:r>
              <a:rPr kumimoji="0" lang="ko-KR" altLang="en-US" sz="900">
                <a:solidFill>
                  <a:srgbClr val="7F7F7F"/>
                </a:solidFill>
                <a:latin typeface="함초롬돋움" pitchFamily="18" charset="-127"/>
                <a:ea typeface="함초롬돋움" pitchFamily="18" charset="-127"/>
                <a:cs typeface="함초롬돋움" pitchFamily="18" charset="-127"/>
              </a:rPr>
              <a:t>한국청년기업가정신재단</a:t>
            </a:r>
            <a:r>
              <a:rPr kumimoji="0" lang="en-US" altLang="ko-KR" sz="900">
                <a:solidFill>
                  <a:srgbClr val="7F7F7F"/>
                </a:solidFill>
                <a:latin typeface="함초롬돋움" pitchFamily="18" charset="-127"/>
                <a:ea typeface="함초롬돋움" pitchFamily="18" charset="-127"/>
                <a:cs typeface="함초롬돋움" pitchFamily="18" charset="-127"/>
              </a:rPr>
              <a:t>  </a:t>
            </a:r>
            <a:endParaRPr kumimoji="0" lang="ko-KR" altLang="en-US" sz="900">
              <a:solidFill>
                <a:srgbClr val="7F7F7F"/>
              </a:solidFill>
              <a:latin typeface="함초롬돋움" pitchFamily="18" charset="-127"/>
              <a:ea typeface="함초롬돋움" pitchFamily="18" charset="-127"/>
              <a:cs typeface="함초롬돋움" pitchFamily="18" charset="-127"/>
            </a:endParaRPr>
          </a:p>
        </p:txBody>
      </p:sp>
      <p:sp>
        <p:nvSpPr>
          <p:cNvPr id="5" name="내용 개체 틀 4"/>
          <p:cNvSpPr>
            <a:spLocks noGrp="1"/>
          </p:cNvSpPr>
          <p:nvPr>
            <p:ph sz="quarter" idx="13"/>
          </p:nvPr>
        </p:nvSpPr>
        <p:spPr>
          <a:xfrm>
            <a:off x="755578" y="1556793"/>
            <a:ext cx="3744415" cy="4491582"/>
          </a:xfrm>
        </p:spPr>
        <p:txBody>
          <a:bodyPr/>
          <a:lstStyle>
            <a:lvl1pPr>
              <a:defRPr>
                <a:latin typeface="함초롬돋움" panose="020B0504000101010101" pitchFamily="50" charset="-127"/>
                <a:ea typeface="함초롬돋움" panose="020B0504000101010101" pitchFamily="50" charset="-127"/>
                <a:cs typeface="함초롬돋움" panose="020B0504000101010101" pitchFamily="50" charset="-127"/>
              </a:defRPr>
            </a:lvl1pPr>
            <a:lvl2pPr>
              <a:defRPr>
                <a:latin typeface="함초롬돋움" panose="020B0504000101010101" pitchFamily="50" charset="-127"/>
                <a:ea typeface="함초롬돋움" panose="020B0504000101010101" pitchFamily="50" charset="-127"/>
                <a:cs typeface="함초롬돋움" panose="020B0504000101010101" pitchFamily="50" charset="-127"/>
              </a:defRPr>
            </a:lvl2pPr>
            <a:lvl3pPr>
              <a:defRPr>
                <a:latin typeface="함초롬돋움" panose="020B0504000101010101" pitchFamily="50" charset="-127"/>
                <a:ea typeface="함초롬돋움" panose="020B0504000101010101" pitchFamily="50" charset="-127"/>
                <a:cs typeface="함초롬돋움" panose="020B0504000101010101" pitchFamily="50" charset="-127"/>
              </a:defRPr>
            </a:lvl3pPr>
            <a:lvl4pPr>
              <a:defRPr>
                <a:latin typeface="함초롬돋움" panose="020B0504000101010101" pitchFamily="50" charset="-127"/>
                <a:ea typeface="함초롬돋움" panose="020B0504000101010101" pitchFamily="50" charset="-127"/>
                <a:cs typeface="함초롬돋움" panose="020B0504000101010101" pitchFamily="50" charset="-127"/>
              </a:defRPr>
            </a:lvl4pPr>
            <a:lvl5pPr>
              <a:defRPr>
                <a:latin typeface="함초롬돋움" panose="020B0504000101010101" pitchFamily="50" charset="-127"/>
                <a:ea typeface="함초롬돋움" panose="020B0504000101010101" pitchFamily="50" charset="-127"/>
                <a:cs typeface="함초롬돋움" panose="020B0504000101010101"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제목 5"/>
          <p:cNvSpPr>
            <a:spLocks noGrp="1"/>
          </p:cNvSpPr>
          <p:nvPr>
            <p:ph type="title"/>
          </p:nvPr>
        </p:nvSpPr>
        <p:spPr>
          <a:xfrm>
            <a:off x="592435" y="387983"/>
            <a:ext cx="8229600" cy="990600"/>
          </a:xfrm>
        </p:spPr>
        <p:txBody>
          <a:bodyPr/>
          <a:lstStyle>
            <a:lvl1pPr>
              <a:defRPr>
                <a:latin typeface="함초롬돋움" panose="020B0504000101010101" pitchFamily="50" charset="-127"/>
                <a:ea typeface="함초롬돋움" panose="020B0504000101010101" pitchFamily="50" charset="-127"/>
                <a:cs typeface="함초롬돋움" panose="020B0504000101010101" pitchFamily="50" charset="-127"/>
              </a:defRPr>
            </a:lvl1pPr>
          </a:lstStyle>
          <a:p>
            <a:r>
              <a:rPr lang="ko-KR" altLang="en-US" dirty="0"/>
              <a:t>마스터 제목 스타일 편집</a:t>
            </a:r>
          </a:p>
        </p:txBody>
      </p:sp>
      <p:sp>
        <p:nvSpPr>
          <p:cNvPr id="10" name="내용 개체 틀 4"/>
          <p:cNvSpPr>
            <a:spLocks noGrp="1"/>
          </p:cNvSpPr>
          <p:nvPr>
            <p:ph sz="quarter" idx="14"/>
          </p:nvPr>
        </p:nvSpPr>
        <p:spPr>
          <a:xfrm>
            <a:off x="4626010" y="1574973"/>
            <a:ext cx="3744415" cy="4491582"/>
          </a:xfrm>
        </p:spPr>
        <p:txBody>
          <a:bodyPr/>
          <a:lstStyle>
            <a:lvl1pPr>
              <a:defRPr>
                <a:latin typeface="함초롬돋움" panose="020B0504000101010101" pitchFamily="50" charset="-127"/>
                <a:ea typeface="함초롬돋움" panose="020B0504000101010101" pitchFamily="50" charset="-127"/>
                <a:cs typeface="함초롬돋움" panose="020B0504000101010101" pitchFamily="50" charset="-127"/>
              </a:defRPr>
            </a:lvl1pPr>
            <a:lvl2pPr>
              <a:defRPr>
                <a:latin typeface="함초롬돋움" panose="020B0504000101010101" pitchFamily="50" charset="-127"/>
                <a:ea typeface="함초롬돋움" panose="020B0504000101010101" pitchFamily="50" charset="-127"/>
                <a:cs typeface="함초롬돋움" panose="020B0504000101010101" pitchFamily="50" charset="-127"/>
              </a:defRPr>
            </a:lvl2pPr>
            <a:lvl3pPr>
              <a:defRPr>
                <a:latin typeface="함초롬돋움" panose="020B0504000101010101" pitchFamily="50" charset="-127"/>
                <a:ea typeface="함초롬돋움" panose="020B0504000101010101" pitchFamily="50" charset="-127"/>
                <a:cs typeface="함초롬돋움" panose="020B0504000101010101" pitchFamily="50" charset="-127"/>
              </a:defRPr>
            </a:lvl3pPr>
            <a:lvl4pPr>
              <a:defRPr>
                <a:latin typeface="함초롬돋움" panose="020B0504000101010101" pitchFamily="50" charset="-127"/>
                <a:ea typeface="함초롬돋움" panose="020B0504000101010101" pitchFamily="50" charset="-127"/>
                <a:cs typeface="함초롬돋움" panose="020B0504000101010101" pitchFamily="50" charset="-127"/>
              </a:defRPr>
            </a:lvl4pPr>
            <a:lvl5pPr>
              <a:defRPr>
                <a:latin typeface="함초롬돋움" panose="020B0504000101010101" pitchFamily="50" charset="-127"/>
                <a:ea typeface="함초롬돋움" panose="020B0504000101010101" pitchFamily="50" charset="-127"/>
                <a:cs typeface="함초롬돋움" panose="020B0504000101010101"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1" name="슬라이드 번호 개체 틀 22">
            <a:extLst>
              <a:ext uri="{FF2B5EF4-FFF2-40B4-BE49-F238E27FC236}">
                <a16:creationId xmlns:a16="http://schemas.microsoft.com/office/drawing/2014/main" id="{B7E17830-10B7-4FAE-8762-AF056CDF14DA}"/>
              </a:ext>
            </a:extLst>
          </p:cNvPr>
          <p:cNvSpPr>
            <a:spLocks noGrp="1"/>
          </p:cNvSpPr>
          <p:nvPr>
            <p:ph type="sldNum" sz="quarter" idx="15"/>
          </p:nvPr>
        </p:nvSpPr>
        <p:spPr>
          <a:xfrm>
            <a:off x="8526463" y="6230938"/>
            <a:ext cx="685800" cy="366712"/>
          </a:xfrm>
        </p:spPr>
        <p:txBody>
          <a:bodyPr/>
          <a:lstStyle>
            <a:lvl1pPr>
              <a:defRPr sz="975">
                <a:latin typeface="함초롬돋움" panose="020B0604000101010101" pitchFamily="50" charset="-127"/>
                <a:ea typeface="함초롬돋움" panose="020B0604000101010101" pitchFamily="50" charset="-127"/>
                <a:cs typeface="함초롬돋움" panose="020B0604000101010101" pitchFamily="50" charset="-127"/>
              </a:defRPr>
            </a:lvl1pPr>
          </a:lstStyle>
          <a:p>
            <a:pPr>
              <a:defRPr/>
            </a:pPr>
            <a:fld id="{3EAFBAFE-DAF0-41EA-9B09-E1CD4E19EDEE}" type="slidenum">
              <a:rPr lang="ko-KR" altLang="en-US"/>
              <a:pPr>
                <a:defRPr/>
              </a:pPr>
              <a:t>‹#›</a:t>
            </a:fld>
            <a:endParaRPr lang="ko-KR" altLang="en-US"/>
          </a:p>
        </p:txBody>
      </p:sp>
    </p:spTree>
    <p:extLst>
      <p:ext uri="{BB962C8B-B14F-4D97-AF65-F5344CB8AC3E}">
        <p14:creationId xmlns:p14="http://schemas.microsoft.com/office/powerpoint/2010/main" val="37935274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9" y="1709761"/>
            <a:ext cx="7886700" cy="2852737"/>
          </a:xfrm>
        </p:spPr>
        <p:txBody>
          <a:bodyPr anchor="b"/>
          <a:lstStyle>
            <a:lvl1pPr>
              <a:defRPr sz="4500"/>
            </a:lvl1pPr>
          </a:lstStyle>
          <a:p>
            <a:r>
              <a:rPr kumimoji="1" lang="ko-KR" altLang="en-US"/>
              <a:t>마스터 제목 스타일 편집</a:t>
            </a:r>
          </a:p>
        </p:txBody>
      </p:sp>
      <p:sp>
        <p:nvSpPr>
          <p:cNvPr id="3" name="텍스트 개체 틀 2"/>
          <p:cNvSpPr>
            <a:spLocks noGrp="1"/>
          </p:cNvSpPr>
          <p:nvPr>
            <p:ph type="body" idx="1"/>
          </p:nvPr>
        </p:nvSpPr>
        <p:spPr>
          <a:xfrm>
            <a:off x="623889" y="458948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ko-KR" altLang="en-US"/>
              <a:t>마스터 텍스트 스타일을 편집하려면 클릭</a:t>
            </a:r>
          </a:p>
        </p:txBody>
      </p:sp>
      <p:sp>
        <p:nvSpPr>
          <p:cNvPr id="4" name="날짜 개체 틀 3"/>
          <p:cNvSpPr>
            <a:spLocks noGrp="1"/>
          </p:cNvSpPr>
          <p:nvPr>
            <p:ph type="dt" sz="half" idx="10"/>
          </p:nvPr>
        </p:nvSpPr>
        <p:spPr/>
        <p:txBody>
          <a:bodyPr/>
          <a:lstStyle/>
          <a:p>
            <a:fld id="{CBFA3AE7-56BA-7B49-BAEC-C99B4B8A259E}" type="datetime1">
              <a:rPr kumimoji="1" lang="ko-KR" altLang="en-US" smtClean="0"/>
              <a:pPr/>
              <a:t>2019-12-08</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39023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내용 개체 틀 2"/>
          <p:cNvSpPr>
            <a:spLocks noGrp="1"/>
          </p:cNvSpPr>
          <p:nvPr>
            <p:ph sz="half" idx="1"/>
          </p:nvPr>
        </p:nvSpPr>
        <p:spPr>
          <a:xfrm>
            <a:off x="628651" y="1825625"/>
            <a:ext cx="38862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내용 개체 틀 3"/>
          <p:cNvSpPr>
            <a:spLocks noGrp="1"/>
          </p:cNvSpPr>
          <p:nvPr>
            <p:ph sz="half" idx="2"/>
          </p:nvPr>
        </p:nvSpPr>
        <p:spPr>
          <a:xfrm>
            <a:off x="4629151" y="1825625"/>
            <a:ext cx="38862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날짜 개체 틀 4"/>
          <p:cNvSpPr>
            <a:spLocks noGrp="1"/>
          </p:cNvSpPr>
          <p:nvPr>
            <p:ph type="dt" sz="half" idx="10"/>
          </p:nvPr>
        </p:nvSpPr>
        <p:spPr/>
        <p:txBody>
          <a:bodyPr/>
          <a:lstStyle/>
          <a:p>
            <a:fld id="{2154233D-DD33-0845-B6FC-1644F7FA6393}"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23702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2" y="365129"/>
            <a:ext cx="7886700" cy="1325563"/>
          </a:xfrm>
        </p:spPr>
        <p:txBody>
          <a:bodyPr/>
          <a:lstStyle/>
          <a:p>
            <a:r>
              <a:rPr kumimoji="1" lang="ko-KR" altLang="en-US"/>
              <a:t>마스터 제목 스타일 편집</a:t>
            </a:r>
          </a:p>
        </p:txBody>
      </p:sp>
      <p:sp>
        <p:nvSpPr>
          <p:cNvPr id="3" name="텍스트 개체 틀 2"/>
          <p:cNvSpPr>
            <a:spLocks noGrp="1"/>
          </p:cNvSpPr>
          <p:nvPr>
            <p:ph type="body" idx="1"/>
          </p:nvPr>
        </p:nvSpPr>
        <p:spPr>
          <a:xfrm>
            <a:off x="629843"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ko-KR" altLang="en-US"/>
              <a:t>마스터 텍스트 스타일을 편집하려면 클릭</a:t>
            </a:r>
          </a:p>
        </p:txBody>
      </p:sp>
      <p:sp>
        <p:nvSpPr>
          <p:cNvPr id="4" name="내용 개체 틀 3"/>
          <p:cNvSpPr>
            <a:spLocks noGrp="1"/>
          </p:cNvSpPr>
          <p:nvPr>
            <p:ph sz="half" idx="2"/>
          </p:nvPr>
        </p:nvSpPr>
        <p:spPr>
          <a:xfrm>
            <a:off x="629843" y="2505075"/>
            <a:ext cx="3868340"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텍스트 개체 틀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ko-KR" altLang="en-US"/>
              <a:t>마스터 텍스트 스타일을 편집하려면 클릭</a:t>
            </a:r>
          </a:p>
        </p:txBody>
      </p:sp>
      <p:sp>
        <p:nvSpPr>
          <p:cNvPr id="6" name="내용 개체 틀 5"/>
          <p:cNvSpPr>
            <a:spLocks noGrp="1"/>
          </p:cNvSpPr>
          <p:nvPr>
            <p:ph sz="quarter" idx="4"/>
          </p:nvPr>
        </p:nvSpPr>
        <p:spPr>
          <a:xfrm>
            <a:off x="4629152" y="2505075"/>
            <a:ext cx="3887391"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7" name="날짜 개체 틀 6"/>
          <p:cNvSpPr>
            <a:spLocks noGrp="1"/>
          </p:cNvSpPr>
          <p:nvPr>
            <p:ph type="dt" sz="half" idx="10"/>
          </p:nvPr>
        </p:nvSpPr>
        <p:spPr/>
        <p:txBody>
          <a:bodyPr/>
          <a:lstStyle/>
          <a:p>
            <a:fld id="{94A2F3E6-5B70-4C41-8FEB-C0A9087658FC}" type="datetime1">
              <a:rPr kumimoji="1" lang="ko-KR" altLang="en-US" smtClean="0"/>
              <a:pPr/>
              <a:t>2019-12-08</a:t>
            </a:fld>
            <a:endParaRPr kumimoji="1" lang="ko-KR" altLang="en-US"/>
          </a:p>
        </p:txBody>
      </p:sp>
      <p:sp>
        <p:nvSpPr>
          <p:cNvPr id="8" name="바닥글 개체 틀 7"/>
          <p:cNvSpPr>
            <a:spLocks noGrp="1"/>
          </p:cNvSpPr>
          <p:nvPr>
            <p:ph type="ftr" sz="quarter" idx="11"/>
          </p:nvPr>
        </p:nvSpPr>
        <p:spPr/>
        <p:txBody>
          <a:bodyPr/>
          <a:lstStyle/>
          <a:p>
            <a:endParaRPr kumimoji="1" lang="ko-KR" altLang="en-US"/>
          </a:p>
        </p:txBody>
      </p:sp>
      <p:sp>
        <p:nvSpPr>
          <p:cNvPr id="9" name="슬라이드 번호 개체 틀 8"/>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78678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a:t>마스터 제목 스타일 편집</a:t>
            </a:r>
          </a:p>
        </p:txBody>
      </p:sp>
      <p:sp>
        <p:nvSpPr>
          <p:cNvPr id="3" name="날짜 개체 틀 2"/>
          <p:cNvSpPr>
            <a:spLocks noGrp="1"/>
          </p:cNvSpPr>
          <p:nvPr>
            <p:ph type="dt" sz="half" idx="10"/>
          </p:nvPr>
        </p:nvSpPr>
        <p:spPr/>
        <p:txBody>
          <a:bodyPr/>
          <a:lstStyle/>
          <a:p>
            <a:fld id="{F0A651B5-B009-3546-8C21-067A4FCC0DF1}" type="datetime1">
              <a:rPr kumimoji="1" lang="ko-KR" altLang="en-US" smtClean="0"/>
              <a:pPr/>
              <a:t>2019-12-08</a:t>
            </a:fld>
            <a:endParaRPr kumimoji="1" lang="ko-KR" altLang="en-US"/>
          </a:p>
        </p:txBody>
      </p:sp>
      <p:sp>
        <p:nvSpPr>
          <p:cNvPr id="4" name="바닥글 개체 틀 3"/>
          <p:cNvSpPr>
            <a:spLocks noGrp="1"/>
          </p:cNvSpPr>
          <p:nvPr>
            <p:ph type="ftr" sz="quarter" idx="11"/>
          </p:nvPr>
        </p:nvSpPr>
        <p:spPr/>
        <p:txBody>
          <a:bodyPr/>
          <a:lstStyle/>
          <a:p>
            <a:endParaRPr kumimoji="1" lang="ko-KR" altLang="en-US"/>
          </a:p>
        </p:txBody>
      </p:sp>
      <p:sp>
        <p:nvSpPr>
          <p:cNvPr id="5" name="슬라이드 번호 개체 틀 4"/>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6675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백지">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4E70F8F-62B2-C84A-9579-85BC6C4C1B5B}" type="datetime1">
              <a:rPr kumimoji="1" lang="ko-KR" altLang="en-US" smtClean="0"/>
              <a:pPr/>
              <a:t>2019-12-08</a:t>
            </a:fld>
            <a:endParaRPr kumimoji="1" lang="ko-KR" altLang="en-US"/>
          </a:p>
        </p:txBody>
      </p:sp>
      <p:sp>
        <p:nvSpPr>
          <p:cNvPr id="3" name="바닥글 개체 틀 2"/>
          <p:cNvSpPr>
            <a:spLocks noGrp="1"/>
          </p:cNvSpPr>
          <p:nvPr>
            <p:ph type="ftr" sz="quarter" idx="11"/>
          </p:nvPr>
        </p:nvSpPr>
        <p:spPr/>
        <p:txBody>
          <a:bodyPr/>
          <a:lstStyle/>
          <a:p>
            <a:endParaRPr kumimoji="1" lang="ko-KR" altLang="en-US"/>
          </a:p>
        </p:txBody>
      </p:sp>
      <p:sp>
        <p:nvSpPr>
          <p:cNvPr id="4" name="슬라이드 번호 개체 틀 3"/>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193341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2" y="457200"/>
            <a:ext cx="2949179" cy="1600200"/>
          </a:xfrm>
        </p:spPr>
        <p:txBody>
          <a:bodyPr anchor="b"/>
          <a:lstStyle>
            <a:lvl1pPr>
              <a:defRPr sz="2400"/>
            </a:lvl1pPr>
          </a:lstStyle>
          <a:p>
            <a:r>
              <a:rPr kumimoji="1" lang="ko-KR" altLang="en-US"/>
              <a:t>마스터 제목 스타일 편집</a:t>
            </a:r>
          </a:p>
        </p:txBody>
      </p:sp>
      <p:sp>
        <p:nvSpPr>
          <p:cNvPr id="3" name="내용 개체 틀 2"/>
          <p:cNvSpPr>
            <a:spLocks noGrp="1"/>
          </p:cNvSpPr>
          <p:nvPr>
            <p:ph idx="1"/>
          </p:nvPr>
        </p:nvSpPr>
        <p:spPr>
          <a:xfrm>
            <a:off x="3887391" y="987444"/>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텍스트 개체 틀 3"/>
          <p:cNvSpPr>
            <a:spLocks noGrp="1"/>
          </p:cNvSpPr>
          <p:nvPr>
            <p:ph type="body" sz="half" idx="2"/>
          </p:nvPr>
        </p:nvSpPr>
        <p:spPr>
          <a:xfrm>
            <a:off x="629842"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ko-KR" altLang="en-US"/>
              <a:t>마스터 텍스트 스타일을 편집하려면 클릭</a:t>
            </a:r>
          </a:p>
        </p:txBody>
      </p:sp>
      <p:sp>
        <p:nvSpPr>
          <p:cNvPr id="5" name="날짜 개체 틀 4"/>
          <p:cNvSpPr>
            <a:spLocks noGrp="1"/>
          </p:cNvSpPr>
          <p:nvPr>
            <p:ph type="dt" sz="half" idx="10"/>
          </p:nvPr>
        </p:nvSpPr>
        <p:spPr/>
        <p:txBody>
          <a:bodyPr/>
          <a:lstStyle/>
          <a:p>
            <a:fld id="{BEFF7D0B-C06A-EC4E-BB0E-97A674FF3DAA}" type="datetime1">
              <a:rPr kumimoji="1" lang="ko-KR" altLang="en-US" smtClean="0"/>
              <a:pPr/>
              <a:t>2019-12-08</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a:xfrm>
            <a:off x="6457951" y="6356375"/>
            <a:ext cx="2057400" cy="365125"/>
          </a:xfrm>
          <a:prstGeom prst="rect">
            <a:avLst/>
          </a:prstGeom>
        </p:spPr>
        <p:txBody>
          <a:bodyPr/>
          <a:lstStyle/>
          <a:p>
            <a:fld id="{760B6858-3908-E546-B32F-7798506554F6}" type="slidenum">
              <a:rPr kumimoji="1" lang="ko-KR" altLang="en-US" smtClean="0"/>
              <a:pPr/>
              <a:t>‹#›</a:t>
            </a:fld>
            <a:endParaRPr kumimoji="1" lang="ko-KR" altLang="en-US"/>
          </a:p>
        </p:txBody>
      </p:sp>
    </p:spTree>
    <p:extLst>
      <p:ext uri="{BB962C8B-B14F-4D97-AF65-F5344CB8AC3E}">
        <p14:creationId xmlns:p14="http://schemas.microsoft.com/office/powerpoint/2010/main" val="323091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12/8/2019</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2"/>
          </p:nvPr>
        </p:nvSpPr>
        <p:spPr>
          <a:xfrm>
            <a:off x="628651" y="635637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AC815F-B105-9D46-85FB-76019783E80B}" type="datetime1">
              <a:rPr kumimoji="1" lang="ko-KR" altLang="en-US" smtClean="0"/>
              <a:pPr/>
              <a:t>2019-12-08</a:t>
            </a:fld>
            <a:endParaRPr kumimoji="1" lang="ko-KR" altLang="en-US"/>
          </a:p>
        </p:txBody>
      </p:sp>
      <p:sp>
        <p:nvSpPr>
          <p:cNvPr id="5" name="바닥글 개체 틀 4"/>
          <p:cNvSpPr>
            <a:spLocks noGrp="1"/>
          </p:cNvSpPr>
          <p:nvPr>
            <p:ph type="ftr" sz="quarter" idx="3"/>
          </p:nvPr>
        </p:nvSpPr>
        <p:spPr>
          <a:xfrm>
            <a:off x="3028951" y="635637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ko-KR" altLang="en-US"/>
          </a:p>
        </p:txBody>
      </p:sp>
      <p:sp>
        <p:nvSpPr>
          <p:cNvPr id="7" name="슬라이드 번호 개체 틀 6"/>
          <p:cNvSpPr>
            <a:spLocks noGrp="1"/>
          </p:cNvSpPr>
          <p:nvPr>
            <p:ph type="sldNum" sz="quarter" idx="4"/>
          </p:nvPr>
        </p:nvSpPr>
        <p:spPr>
          <a:xfrm>
            <a:off x="6457951" y="635637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1A4460-BAF0-5341-A298-9043CAE1DB81}" type="slidenum">
              <a:rPr kumimoji="1" lang="ko-KR" altLang="en-US" smtClean="0"/>
              <a:pPr/>
              <a:t>‹#›</a:t>
            </a:fld>
            <a:endParaRPr kumimoji="1" lang="ko-KR" altLang="en-US"/>
          </a:p>
        </p:txBody>
      </p:sp>
    </p:spTree>
    <p:extLst>
      <p:ext uri="{BB962C8B-B14F-4D97-AF65-F5344CB8AC3E}">
        <p14:creationId xmlns:p14="http://schemas.microsoft.com/office/powerpoint/2010/main" val="221569681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9"/>
            <a:ext cx="7886700" cy="1325563"/>
          </a:xfrm>
          <a:prstGeom prst="rect">
            <a:avLst/>
          </a:prstGeom>
        </p:spPr>
        <p:txBody>
          <a:bodyPr vert="horz" lIns="91436" tIns="45719" rIns="91436" bIns="45719" rtlCol="0" anchor="ctr">
            <a:normAutofit/>
          </a:bodyPr>
          <a:lstStyle/>
          <a:p>
            <a:r>
              <a:rPr kumimoji="1" lang="ko-KR" altLang="en-US"/>
              <a:t>마스터 제목 스타일 편집</a:t>
            </a:r>
          </a:p>
        </p:txBody>
      </p:sp>
      <p:sp>
        <p:nvSpPr>
          <p:cNvPr id="3" name="텍스트 개체 틀 2"/>
          <p:cNvSpPr>
            <a:spLocks noGrp="1"/>
          </p:cNvSpPr>
          <p:nvPr>
            <p:ph type="body" idx="1"/>
          </p:nvPr>
        </p:nvSpPr>
        <p:spPr>
          <a:xfrm>
            <a:off x="628650" y="1825625"/>
            <a:ext cx="7886700" cy="4351338"/>
          </a:xfrm>
          <a:prstGeom prst="rect">
            <a:avLst/>
          </a:prstGeom>
        </p:spPr>
        <p:txBody>
          <a:bodyPr vert="horz" lIns="91436" tIns="45719" rIns="91436" bIns="45719"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p:cNvSpPr>
            <a:spLocks noGrp="1"/>
          </p:cNvSpPr>
          <p:nvPr>
            <p:ph type="dt" sz="half" idx="2"/>
          </p:nvPr>
        </p:nvSpPr>
        <p:spPr>
          <a:xfrm>
            <a:off x="628650" y="6356374"/>
            <a:ext cx="2057400" cy="365125"/>
          </a:xfrm>
          <a:prstGeom prst="rect">
            <a:avLst/>
          </a:prstGeom>
        </p:spPr>
        <p:txBody>
          <a:bodyPr vert="horz" lIns="91436" tIns="45719" rIns="91436" bIns="45719" rtlCol="0" anchor="ctr"/>
          <a:lstStyle>
            <a:lvl1pPr algn="l">
              <a:defRPr sz="900">
                <a:solidFill>
                  <a:schemeClr val="tx1">
                    <a:tint val="75000"/>
                  </a:schemeClr>
                </a:solidFill>
              </a:defRPr>
            </a:lvl1pPr>
          </a:lstStyle>
          <a:p>
            <a:fld id="{16AC815F-B105-9D46-85FB-76019783E80B}" type="datetime1">
              <a:rPr kumimoji="1" lang="ko-KR" altLang="en-US" smtClean="0"/>
              <a:pPr/>
              <a:t>2019-12-08</a:t>
            </a:fld>
            <a:endParaRPr kumimoji="1" lang="ko-KR" altLang="en-US"/>
          </a:p>
        </p:txBody>
      </p:sp>
      <p:sp>
        <p:nvSpPr>
          <p:cNvPr id="5" name="바닥글 개체 틀 4"/>
          <p:cNvSpPr>
            <a:spLocks noGrp="1"/>
          </p:cNvSpPr>
          <p:nvPr>
            <p:ph type="ftr" sz="quarter" idx="3"/>
          </p:nvPr>
        </p:nvSpPr>
        <p:spPr>
          <a:xfrm>
            <a:off x="3028950" y="6356374"/>
            <a:ext cx="3086100" cy="365125"/>
          </a:xfrm>
          <a:prstGeom prst="rect">
            <a:avLst/>
          </a:prstGeom>
        </p:spPr>
        <p:txBody>
          <a:bodyPr vert="horz" lIns="91436" tIns="45719" rIns="91436" bIns="45719" rtlCol="0" anchor="ctr"/>
          <a:lstStyle>
            <a:lvl1pPr algn="ctr">
              <a:defRPr sz="900">
                <a:solidFill>
                  <a:schemeClr val="tx1">
                    <a:tint val="75000"/>
                  </a:schemeClr>
                </a:solidFill>
              </a:defRPr>
            </a:lvl1pPr>
          </a:lstStyle>
          <a:p>
            <a:endParaRPr kumimoji="1" lang="ko-KR" altLang="en-US"/>
          </a:p>
        </p:txBody>
      </p:sp>
      <p:sp>
        <p:nvSpPr>
          <p:cNvPr id="7" name="슬라이드 번호 개체 틀 6"/>
          <p:cNvSpPr>
            <a:spLocks noGrp="1"/>
          </p:cNvSpPr>
          <p:nvPr>
            <p:ph type="sldNum" sz="quarter" idx="4"/>
          </p:nvPr>
        </p:nvSpPr>
        <p:spPr>
          <a:xfrm>
            <a:off x="6457950" y="6356374"/>
            <a:ext cx="2057400" cy="365125"/>
          </a:xfrm>
          <a:prstGeom prst="rect">
            <a:avLst/>
          </a:prstGeom>
        </p:spPr>
        <p:txBody>
          <a:bodyPr vert="horz" lIns="91436" tIns="45719" rIns="91436" bIns="45719" rtlCol="0" anchor="ctr"/>
          <a:lstStyle>
            <a:lvl1pPr algn="r">
              <a:defRPr sz="900">
                <a:solidFill>
                  <a:schemeClr val="tx1">
                    <a:tint val="75000"/>
                  </a:schemeClr>
                </a:solidFill>
              </a:defRPr>
            </a:lvl1pPr>
          </a:lstStyle>
          <a:p>
            <a:fld id="{CB1A4460-BAF0-5341-A298-9043CAE1DB81}" type="slidenum">
              <a:rPr kumimoji="1" lang="ko-KR" altLang="en-US" smtClean="0"/>
              <a:pPr/>
              <a:t>‹#›</a:t>
            </a:fld>
            <a:endParaRPr kumimoji="1" lang="ko-KR" altLang="en-US"/>
          </a:p>
        </p:txBody>
      </p:sp>
    </p:spTree>
    <p:extLst>
      <p:ext uri="{BB962C8B-B14F-4D97-AF65-F5344CB8AC3E}">
        <p14:creationId xmlns:p14="http://schemas.microsoft.com/office/powerpoint/2010/main" val="36510713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685772"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1" hangingPunct="1">
        <a:lnSpc>
          <a:spcPct val="90000"/>
        </a:lnSpc>
        <a:spcBef>
          <a:spcPts val="750"/>
        </a:spcBef>
        <a:buFont typeface="Arial"/>
        <a:buChar char="•"/>
        <a:defRPr sz="2100" kern="1200">
          <a:solidFill>
            <a:schemeClr val="tx1"/>
          </a:solidFill>
          <a:latin typeface="+mn-lt"/>
          <a:ea typeface="+mn-ea"/>
          <a:cs typeface="+mn-cs"/>
        </a:defRPr>
      </a:lvl1pPr>
      <a:lvl2pPr marL="514330" indent="-171443" algn="l" defTabSz="685772" rtl="0" eaLnBrk="1" latinLnBrk="1" hangingPunct="1">
        <a:lnSpc>
          <a:spcPct val="90000"/>
        </a:lnSpc>
        <a:spcBef>
          <a:spcPts val="375"/>
        </a:spcBef>
        <a:buFont typeface="Arial"/>
        <a:buChar char="•"/>
        <a:defRPr sz="1800" kern="1200">
          <a:solidFill>
            <a:schemeClr val="tx1"/>
          </a:solidFill>
          <a:latin typeface="+mn-lt"/>
          <a:ea typeface="+mn-ea"/>
          <a:cs typeface="+mn-cs"/>
        </a:defRPr>
      </a:lvl2pPr>
      <a:lvl3pPr marL="857216" indent="-171443" algn="l" defTabSz="685772" rtl="0" eaLnBrk="1" latinLnBrk="1" hangingPunct="1">
        <a:lnSpc>
          <a:spcPct val="90000"/>
        </a:lnSpc>
        <a:spcBef>
          <a:spcPts val="375"/>
        </a:spcBef>
        <a:buFont typeface="Arial"/>
        <a:buChar char="•"/>
        <a:defRPr sz="1575" kern="1200">
          <a:solidFill>
            <a:schemeClr val="tx1"/>
          </a:solidFill>
          <a:latin typeface="+mn-lt"/>
          <a:ea typeface="+mn-ea"/>
          <a:cs typeface="+mn-cs"/>
        </a:defRPr>
      </a:lvl3pPr>
      <a:lvl4pPr marL="1200102"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4pPr>
      <a:lvl5pPr marL="1542989"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5pPr>
      <a:lvl6pPr marL="1885874"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6pPr>
      <a:lvl7pPr marL="2228761"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7pPr>
      <a:lvl8pPr marL="2571647"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8pPr>
      <a:lvl9pPr marL="2914534" indent="-171443" algn="l" defTabSz="685772" rtl="0" eaLnBrk="1" latinLnBrk="1"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ko-KR"/>
      </a:defPPr>
      <a:lvl1pPr marL="0" algn="l" defTabSz="685772" rtl="0" eaLnBrk="1" latinLnBrk="1" hangingPunct="1">
        <a:defRPr sz="1350" kern="1200">
          <a:solidFill>
            <a:schemeClr val="tx1"/>
          </a:solidFill>
          <a:latin typeface="+mn-lt"/>
          <a:ea typeface="+mn-ea"/>
          <a:cs typeface="+mn-cs"/>
        </a:defRPr>
      </a:lvl1pPr>
      <a:lvl2pPr marL="342887" algn="l" defTabSz="685772" rtl="0" eaLnBrk="1" latinLnBrk="1" hangingPunct="1">
        <a:defRPr sz="1350" kern="1200">
          <a:solidFill>
            <a:schemeClr val="tx1"/>
          </a:solidFill>
          <a:latin typeface="+mn-lt"/>
          <a:ea typeface="+mn-ea"/>
          <a:cs typeface="+mn-cs"/>
        </a:defRPr>
      </a:lvl2pPr>
      <a:lvl3pPr marL="685772" algn="l" defTabSz="685772" rtl="0" eaLnBrk="1" latinLnBrk="1" hangingPunct="1">
        <a:defRPr sz="1350" kern="1200">
          <a:solidFill>
            <a:schemeClr val="tx1"/>
          </a:solidFill>
          <a:latin typeface="+mn-lt"/>
          <a:ea typeface="+mn-ea"/>
          <a:cs typeface="+mn-cs"/>
        </a:defRPr>
      </a:lvl3pPr>
      <a:lvl4pPr marL="1028659" algn="l" defTabSz="685772" rtl="0" eaLnBrk="1" latinLnBrk="1" hangingPunct="1">
        <a:defRPr sz="1350" kern="1200">
          <a:solidFill>
            <a:schemeClr val="tx1"/>
          </a:solidFill>
          <a:latin typeface="+mn-lt"/>
          <a:ea typeface="+mn-ea"/>
          <a:cs typeface="+mn-cs"/>
        </a:defRPr>
      </a:lvl4pPr>
      <a:lvl5pPr marL="1371545" algn="l" defTabSz="685772" rtl="0" eaLnBrk="1" latinLnBrk="1" hangingPunct="1">
        <a:defRPr sz="1350" kern="1200">
          <a:solidFill>
            <a:schemeClr val="tx1"/>
          </a:solidFill>
          <a:latin typeface="+mn-lt"/>
          <a:ea typeface="+mn-ea"/>
          <a:cs typeface="+mn-cs"/>
        </a:defRPr>
      </a:lvl5pPr>
      <a:lvl6pPr marL="1714432" algn="l" defTabSz="685772" rtl="0" eaLnBrk="1" latinLnBrk="1" hangingPunct="1">
        <a:defRPr sz="1350" kern="1200">
          <a:solidFill>
            <a:schemeClr val="tx1"/>
          </a:solidFill>
          <a:latin typeface="+mn-lt"/>
          <a:ea typeface="+mn-ea"/>
          <a:cs typeface="+mn-cs"/>
        </a:defRPr>
      </a:lvl6pPr>
      <a:lvl7pPr marL="2057318" algn="l" defTabSz="685772" rtl="0" eaLnBrk="1" latinLnBrk="1" hangingPunct="1">
        <a:defRPr sz="1350" kern="1200">
          <a:solidFill>
            <a:schemeClr val="tx1"/>
          </a:solidFill>
          <a:latin typeface="+mn-lt"/>
          <a:ea typeface="+mn-ea"/>
          <a:cs typeface="+mn-cs"/>
        </a:defRPr>
      </a:lvl7pPr>
      <a:lvl8pPr marL="2400204" algn="l" defTabSz="685772" rtl="0" eaLnBrk="1" latinLnBrk="1" hangingPunct="1">
        <a:defRPr sz="1350" kern="1200">
          <a:solidFill>
            <a:schemeClr val="tx1"/>
          </a:solidFill>
          <a:latin typeface="+mn-lt"/>
          <a:ea typeface="+mn-ea"/>
          <a:cs typeface="+mn-cs"/>
        </a:defRPr>
      </a:lvl8pPr>
      <a:lvl9pPr marL="2743091" algn="l" defTabSz="685772" rtl="0" eaLnBrk="1" latinLnBrk="1"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BB3DBDF9-62A2-4795-B07A-C931634B06E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useBgFill="1">
        <p:nvSpPr>
          <p:cNvPr id="8" name="모서리가 둥근 직사각형 7">
            <a:extLst>
              <a:ext uri="{FF2B5EF4-FFF2-40B4-BE49-F238E27FC236}">
                <a16:creationId xmlns:a16="http://schemas.microsoft.com/office/drawing/2014/main" id="{8A887207-B06A-4860-B998-4AD00E3900D0}"/>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350"/>
          </a:p>
        </p:txBody>
      </p:sp>
      <p:sp>
        <p:nvSpPr>
          <p:cNvPr id="1028" name="제목 개체 틀 21">
            <a:extLst>
              <a:ext uri="{FF2B5EF4-FFF2-40B4-BE49-F238E27FC236}">
                <a16:creationId xmlns:a16="http://schemas.microsoft.com/office/drawing/2014/main" id="{AAAE3205-004A-400B-B4AF-1B75C32F6458}"/>
              </a:ext>
            </a:extLst>
          </p:cNvPr>
          <p:cNvSpPr>
            <a:spLocks noGrp="1"/>
          </p:cNvSpPr>
          <p:nvPr>
            <p:ph type="title"/>
          </p:nvPr>
        </p:nvSpPr>
        <p:spPr bwMode="auto">
          <a:xfrm>
            <a:off x="458788" y="142875"/>
            <a:ext cx="82026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ctr" anchorCtr="0" compatLnSpc="1">
            <a:prstTxWarp prst="textNoShape">
              <a:avLst/>
            </a:prstTxWarp>
          </a:bodyPr>
          <a:lstStyle/>
          <a:p>
            <a:pPr lvl="0"/>
            <a:r>
              <a:rPr lang="ko-KR" altLang="en-US"/>
              <a:t>마스터 제목 스타일 편집</a:t>
            </a:r>
            <a:endParaRPr lang="en-US" altLang="ko-KR"/>
          </a:p>
        </p:txBody>
      </p:sp>
      <p:sp>
        <p:nvSpPr>
          <p:cNvPr id="1029" name="텍스트 개체 틀 12">
            <a:extLst>
              <a:ext uri="{FF2B5EF4-FFF2-40B4-BE49-F238E27FC236}">
                <a16:creationId xmlns:a16="http://schemas.microsoft.com/office/drawing/2014/main" id="{CCCC29A1-0BB6-4CC2-92F8-8FB1FB629261}"/>
              </a:ext>
            </a:extLst>
          </p:cNvPr>
          <p:cNvSpPr>
            <a:spLocks noGrp="1"/>
          </p:cNvSpPr>
          <p:nvPr>
            <p:ph type="body" idx="1"/>
          </p:nvPr>
        </p:nvSpPr>
        <p:spPr bwMode="auto">
          <a:xfrm>
            <a:off x="458788" y="1285875"/>
            <a:ext cx="8202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ltLang="ko-KR"/>
          </a:p>
        </p:txBody>
      </p:sp>
      <p:sp>
        <p:nvSpPr>
          <p:cNvPr id="14" name="날짜 개체 틀 13">
            <a:extLst>
              <a:ext uri="{FF2B5EF4-FFF2-40B4-BE49-F238E27FC236}">
                <a16:creationId xmlns:a16="http://schemas.microsoft.com/office/drawing/2014/main" id="{E718CC23-CC8B-4874-96B3-91FCBE0B18D9}"/>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050">
                <a:solidFill>
                  <a:schemeClr val="tx2"/>
                </a:solidFill>
                <a:latin typeface="+mn-lt"/>
                <a:ea typeface="+mn-ea"/>
              </a:defRPr>
            </a:lvl1pPr>
          </a:lstStyle>
          <a:p>
            <a:pPr>
              <a:defRPr/>
            </a:pPr>
            <a:fld id="{6F158B71-83ED-4B6F-9475-4CFF44235EA2}" type="datetimeFigureOut">
              <a:rPr lang="ko-KR" altLang="en-US"/>
              <a:pPr>
                <a:defRPr/>
              </a:pPr>
              <a:t>2019-12-08</a:t>
            </a:fld>
            <a:endParaRPr lang="ko-KR" altLang="en-US"/>
          </a:p>
        </p:txBody>
      </p:sp>
      <p:sp>
        <p:nvSpPr>
          <p:cNvPr id="3" name="바닥글 개체 틀 2">
            <a:extLst>
              <a:ext uri="{FF2B5EF4-FFF2-40B4-BE49-F238E27FC236}">
                <a16:creationId xmlns:a16="http://schemas.microsoft.com/office/drawing/2014/main" id="{CFB61F97-D411-47DB-9067-1C3BCBE42993}"/>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050">
                <a:solidFill>
                  <a:schemeClr val="tx2"/>
                </a:solidFill>
                <a:latin typeface="+mn-lt"/>
                <a:ea typeface="+mn-ea"/>
              </a:defRPr>
            </a:lvl1pPr>
          </a:lstStyle>
          <a:p>
            <a:pPr>
              <a:defRPr/>
            </a:pPr>
            <a:endParaRPr lang="en-US"/>
          </a:p>
        </p:txBody>
      </p:sp>
      <p:sp>
        <p:nvSpPr>
          <p:cNvPr id="23" name="슬라이드 번호 개체 틀 22">
            <a:extLst>
              <a:ext uri="{FF2B5EF4-FFF2-40B4-BE49-F238E27FC236}">
                <a16:creationId xmlns:a16="http://schemas.microsoft.com/office/drawing/2014/main" id="{C26A966D-C9F5-49FC-B8A2-851611669795}"/>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kumimoji="0" sz="1050">
                <a:solidFill>
                  <a:srgbClr val="FFFFFF"/>
                </a:solidFill>
                <a:latin typeface="Franklin Gothic Book" panose="020B0503020102020204" pitchFamily="34" charset="0"/>
                <a:ea typeface="바탕" panose="02030600000101010101" pitchFamily="18" charset="-127"/>
              </a:defRPr>
            </a:lvl1pPr>
          </a:lstStyle>
          <a:p>
            <a:pPr>
              <a:defRPr/>
            </a:pPr>
            <a:fld id="{592EF3E8-F286-4127-BA9D-2B70FD944741}" type="slidenum">
              <a:rPr lang="ko-KR" altLang="en-US"/>
              <a:pPr>
                <a:defRPr/>
              </a:pPr>
              <a:t>‹#›</a:t>
            </a:fld>
            <a:endParaRPr lang="ko-KR" altLang="en-US"/>
          </a:p>
        </p:txBody>
      </p:sp>
    </p:spTree>
    <p:extLst>
      <p:ext uri="{BB962C8B-B14F-4D97-AF65-F5344CB8AC3E}">
        <p14:creationId xmlns:p14="http://schemas.microsoft.com/office/powerpoint/2010/main" val="31794995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latinLnBrk="1" hangingPunct="0">
        <a:spcBef>
          <a:spcPct val="0"/>
        </a:spcBef>
        <a:spcAft>
          <a:spcPct val="0"/>
        </a:spcAft>
        <a:defRPr sz="2700" b="1" kern="1200">
          <a:solidFill>
            <a:srgbClr val="50621A"/>
          </a:solidFill>
          <a:latin typeface="+mn-ea"/>
          <a:ea typeface="+mn-ea"/>
          <a:cs typeface="+mj-cs"/>
        </a:defRPr>
      </a:lvl1pPr>
      <a:lvl2pPr algn="l" rtl="0" eaLnBrk="0" fontAlgn="base" latinLnBrk="1" hangingPunct="0">
        <a:spcBef>
          <a:spcPct val="0"/>
        </a:spcBef>
        <a:spcAft>
          <a:spcPct val="0"/>
        </a:spcAft>
        <a:defRPr sz="2700" b="1">
          <a:solidFill>
            <a:srgbClr val="50621A"/>
          </a:solidFill>
          <a:latin typeface="맑은 고딕" pitchFamily="50" charset="-127"/>
          <a:ea typeface="맑은 고딕" pitchFamily="50" charset="-127"/>
        </a:defRPr>
      </a:lvl2pPr>
      <a:lvl3pPr algn="l" rtl="0" eaLnBrk="0" fontAlgn="base" latinLnBrk="1" hangingPunct="0">
        <a:spcBef>
          <a:spcPct val="0"/>
        </a:spcBef>
        <a:spcAft>
          <a:spcPct val="0"/>
        </a:spcAft>
        <a:defRPr sz="2700" b="1">
          <a:solidFill>
            <a:srgbClr val="50621A"/>
          </a:solidFill>
          <a:latin typeface="맑은 고딕" pitchFamily="50" charset="-127"/>
          <a:ea typeface="맑은 고딕" pitchFamily="50" charset="-127"/>
        </a:defRPr>
      </a:lvl3pPr>
      <a:lvl4pPr algn="l" rtl="0" eaLnBrk="0" fontAlgn="base" latinLnBrk="1" hangingPunct="0">
        <a:spcBef>
          <a:spcPct val="0"/>
        </a:spcBef>
        <a:spcAft>
          <a:spcPct val="0"/>
        </a:spcAft>
        <a:defRPr sz="2700" b="1">
          <a:solidFill>
            <a:srgbClr val="50621A"/>
          </a:solidFill>
          <a:latin typeface="맑은 고딕" pitchFamily="50" charset="-127"/>
          <a:ea typeface="맑은 고딕" pitchFamily="50" charset="-127"/>
        </a:defRPr>
      </a:lvl4pPr>
      <a:lvl5pPr algn="l" rtl="0" eaLnBrk="0" fontAlgn="base" latinLnBrk="1" hangingPunct="0">
        <a:spcBef>
          <a:spcPct val="0"/>
        </a:spcBef>
        <a:spcAft>
          <a:spcPct val="0"/>
        </a:spcAft>
        <a:defRPr sz="2700" b="1">
          <a:solidFill>
            <a:srgbClr val="50621A"/>
          </a:solidFill>
          <a:latin typeface="맑은 고딕" pitchFamily="50" charset="-127"/>
          <a:ea typeface="맑은 고딕" pitchFamily="50" charset="-127"/>
        </a:defRPr>
      </a:lvl5pPr>
      <a:lvl6pPr marL="342900" algn="l" rtl="0" eaLnBrk="1" fontAlgn="base" latinLnBrk="1" hangingPunct="1">
        <a:spcBef>
          <a:spcPct val="0"/>
        </a:spcBef>
        <a:spcAft>
          <a:spcPct val="0"/>
        </a:spcAft>
        <a:defRPr sz="2700">
          <a:solidFill>
            <a:schemeClr val="tx1"/>
          </a:solidFill>
          <a:latin typeface="맑은 고딕" pitchFamily="50" charset="-127"/>
          <a:ea typeface="맑은 고딕" pitchFamily="50" charset="-127"/>
        </a:defRPr>
      </a:lvl6pPr>
      <a:lvl7pPr marL="685800" algn="l" rtl="0" eaLnBrk="1" fontAlgn="base" latinLnBrk="1" hangingPunct="1">
        <a:spcBef>
          <a:spcPct val="0"/>
        </a:spcBef>
        <a:spcAft>
          <a:spcPct val="0"/>
        </a:spcAft>
        <a:defRPr sz="2700">
          <a:solidFill>
            <a:schemeClr val="tx1"/>
          </a:solidFill>
          <a:latin typeface="맑은 고딕" pitchFamily="50" charset="-127"/>
          <a:ea typeface="맑은 고딕" pitchFamily="50" charset="-127"/>
        </a:defRPr>
      </a:lvl7pPr>
      <a:lvl8pPr marL="1028700" algn="l" rtl="0" eaLnBrk="1" fontAlgn="base" latinLnBrk="1" hangingPunct="1">
        <a:spcBef>
          <a:spcPct val="0"/>
        </a:spcBef>
        <a:spcAft>
          <a:spcPct val="0"/>
        </a:spcAft>
        <a:defRPr sz="2700">
          <a:solidFill>
            <a:schemeClr val="tx1"/>
          </a:solidFill>
          <a:latin typeface="맑은 고딕" pitchFamily="50" charset="-127"/>
          <a:ea typeface="맑은 고딕" pitchFamily="50" charset="-127"/>
        </a:defRPr>
      </a:lvl8pPr>
      <a:lvl9pPr marL="1371600" algn="l" rtl="0" eaLnBrk="1" fontAlgn="base" latinLnBrk="1" hangingPunct="1">
        <a:spcBef>
          <a:spcPct val="0"/>
        </a:spcBef>
        <a:spcAft>
          <a:spcPct val="0"/>
        </a:spcAft>
        <a:defRPr sz="2700">
          <a:solidFill>
            <a:schemeClr val="tx1"/>
          </a:solidFill>
          <a:latin typeface="맑은 고딕" pitchFamily="50" charset="-127"/>
          <a:ea typeface="맑은 고딕" pitchFamily="50" charset="-127"/>
        </a:defRPr>
      </a:lvl9pPr>
    </p:titleStyle>
    <p:bodyStyle>
      <a:lvl1pPr marL="204788" indent="-204788" algn="l" rtl="0" eaLnBrk="0" fontAlgn="base" latinLnBrk="1" hangingPunct="0">
        <a:spcBef>
          <a:spcPts val="431"/>
        </a:spcBef>
        <a:spcAft>
          <a:spcPct val="0"/>
        </a:spcAft>
        <a:buClr>
          <a:schemeClr val="accent1"/>
        </a:buClr>
        <a:buSzPct val="85000"/>
        <a:buFont typeface="Wingdings 2" panose="05020102010507070707" pitchFamily="18" charset="2"/>
        <a:buChar char=""/>
        <a:defRPr sz="1950" b="1" kern="1200">
          <a:solidFill>
            <a:schemeClr val="tx1"/>
          </a:solidFill>
          <a:latin typeface="+mn-lt"/>
          <a:ea typeface="+mn-ea"/>
          <a:cs typeface="+mn-cs"/>
        </a:defRPr>
      </a:lvl1pPr>
      <a:lvl2pPr marL="410766" indent="-171450" algn="l" rtl="0" eaLnBrk="0" fontAlgn="base" latinLnBrk="1" hangingPunct="0">
        <a:spcBef>
          <a:spcPts val="281"/>
        </a:spcBef>
        <a:spcAft>
          <a:spcPct val="0"/>
        </a:spcAft>
        <a:buClr>
          <a:schemeClr val="accent2"/>
        </a:buClr>
        <a:buSzPct val="85000"/>
        <a:buFont typeface="Wingdings 2" panose="05020102010507070707" pitchFamily="18" charset="2"/>
        <a:buChar char=""/>
        <a:defRPr sz="1800" kern="1200">
          <a:solidFill>
            <a:schemeClr val="tx1"/>
          </a:solidFill>
          <a:latin typeface="+mn-lt"/>
          <a:ea typeface="+mn-ea"/>
          <a:cs typeface="+mn-cs"/>
        </a:defRPr>
      </a:lvl2pPr>
      <a:lvl3pPr marL="616744" indent="-171450" algn="l" rtl="0" eaLnBrk="0" fontAlgn="base" latinLnBrk="1" hangingPunct="0">
        <a:spcBef>
          <a:spcPts val="281"/>
        </a:spcBef>
        <a:spcAft>
          <a:spcPct val="0"/>
        </a:spcAft>
        <a:buClr>
          <a:srgbClr val="FEC3AE"/>
        </a:buClr>
        <a:buSzPct val="85000"/>
        <a:buFont typeface="Wingdings 2" panose="05020102010507070707" pitchFamily="18" charset="2"/>
        <a:buChar char=""/>
        <a:defRPr sz="1500" kern="1200">
          <a:solidFill>
            <a:schemeClr val="tx1"/>
          </a:solidFill>
          <a:latin typeface="+mn-lt"/>
          <a:ea typeface="+mn-ea"/>
          <a:cs typeface="+mn-cs"/>
        </a:defRPr>
      </a:lvl3pPr>
      <a:lvl4pPr marL="822722" indent="-171450" algn="l" rtl="0" eaLnBrk="0" fontAlgn="base" latinLnBrk="1" hangingPunct="0">
        <a:spcBef>
          <a:spcPts val="281"/>
        </a:spcBef>
        <a:spcAft>
          <a:spcPct val="0"/>
        </a:spcAft>
        <a:buClr>
          <a:srgbClr val="B32C16"/>
        </a:buClr>
        <a:buSzPct val="80000"/>
        <a:buFont typeface="Wingdings 2" panose="05020102010507070707" pitchFamily="18" charset="2"/>
        <a:buChar char=""/>
        <a:defRPr sz="1500" kern="1200">
          <a:solidFill>
            <a:schemeClr val="tx1"/>
          </a:solidFill>
          <a:latin typeface="+mn-lt"/>
          <a:ea typeface="+mn-ea"/>
          <a:cs typeface="+mn-cs"/>
        </a:defRPr>
      </a:lvl4pPr>
      <a:lvl5pPr marL="1028700" indent="-171450" algn="l" rtl="0" eaLnBrk="0" fontAlgn="base" latinLnBrk="1" hangingPunct="0">
        <a:spcBef>
          <a:spcPts val="281"/>
        </a:spcBef>
        <a:spcAft>
          <a:spcPct val="0"/>
        </a:spcAft>
        <a:buClr>
          <a:srgbClr val="B32C16"/>
        </a:buClr>
        <a:buChar char="o"/>
        <a:defRPr sz="1500" kern="1200">
          <a:solidFill>
            <a:schemeClr val="tx1"/>
          </a:solidFill>
          <a:latin typeface="+mn-lt"/>
          <a:ea typeface="+mn-ea"/>
          <a:cs typeface="+mn-cs"/>
        </a:defRPr>
      </a:lvl5pPr>
      <a:lvl6pPr marL="1234440" indent="-171450" algn="l" rtl="0" eaLnBrk="1" latinLnBrk="1"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1"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1"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1"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342900" algn="l" rtl="0" eaLnBrk="1" latinLnBrk="1" hangingPunct="1">
        <a:defRPr kumimoji="0" kern="1200">
          <a:solidFill>
            <a:schemeClr val="tx1"/>
          </a:solidFill>
          <a:latin typeface="+mn-lt"/>
          <a:ea typeface="+mn-ea"/>
          <a:cs typeface="+mn-cs"/>
        </a:defRPr>
      </a:lvl2pPr>
      <a:lvl3pPr marL="685800" algn="l" rtl="0" eaLnBrk="1" latinLnBrk="1" hangingPunct="1">
        <a:defRPr kumimoji="0" kern="1200">
          <a:solidFill>
            <a:schemeClr val="tx1"/>
          </a:solidFill>
          <a:latin typeface="+mn-lt"/>
          <a:ea typeface="+mn-ea"/>
          <a:cs typeface="+mn-cs"/>
        </a:defRPr>
      </a:lvl3pPr>
      <a:lvl4pPr marL="1028700" algn="l" rtl="0" eaLnBrk="1" latinLnBrk="1" hangingPunct="1">
        <a:defRPr kumimoji="0" kern="1200">
          <a:solidFill>
            <a:schemeClr val="tx1"/>
          </a:solidFill>
          <a:latin typeface="+mn-lt"/>
          <a:ea typeface="+mn-ea"/>
          <a:cs typeface="+mn-cs"/>
        </a:defRPr>
      </a:lvl4pPr>
      <a:lvl5pPr marL="1371600" algn="l" rtl="0" eaLnBrk="1" latinLnBrk="1" hangingPunct="1">
        <a:defRPr kumimoji="0" kern="1200">
          <a:solidFill>
            <a:schemeClr val="tx1"/>
          </a:solidFill>
          <a:latin typeface="+mn-lt"/>
          <a:ea typeface="+mn-ea"/>
          <a:cs typeface="+mn-cs"/>
        </a:defRPr>
      </a:lvl5pPr>
      <a:lvl6pPr marL="1714500" algn="l" rtl="0" eaLnBrk="1" latinLnBrk="1" hangingPunct="1">
        <a:defRPr kumimoji="0" kern="1200">
          <a:solidFill>
            <a:schemeClr val="tx1"/>
          </a:solidFill>
          <a:latin typeface="+mn-lt"/>
          <a:ea typeface="+mn-ea"/>
          <a:cs typeface="+mn-cs"/>
        </a:defRPr>
      </a:lvl6pPr>
      <a:lvl7pPr marL="2057400" algn="l" rtl="0" eaLnBrk="1" latinLnBrk="1" hangingPunct="1">
        <a:defRPr kumimoji="0" kern="1200">
          <a:solidFill>
            <a:schemeClr val="tx1"/>
          </a:solidFill>
          <a:latin typeface="+mn-lt"/>
          <a:ea typeface="+mn-ea"/>
          <a:cs typeface="+mn-cs"/>
        </a:defRPr>
      </a:lvl7pPr>
      <a:lvl8pPr marL="2400300" algn="l" rtl="0" eaLnBrk="1" latinLnBrk="1" hangingPunct="1">
        <a:defRPr kumimoji="0" kern="1200">
          <a:solidFill>
            <a:schemeClr val="tx1"/>
          </a:solidFill>
          <a:latin typeface="+mn-lt"/>
          <a:ea typeface="+mn-ea"/>
          <a:cs typeface="+mn-cs"/>
        </a:defRPr>
      </a:lvl8pPr>
      <a:lvl9pPr marL="27432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AutoShape 2" descr="https://mail.naver.com/write/image/path/?attachID=5QbdKAbwKAUTaAulBquZ_re5DNGCW4blKoKm7qK-Kxb9FovdaAKqKg..&amp;cid=49a15a1e6577fa688e9f562757acb26@cweb06.nm.nhnsystem.com"/>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7" tIns="34289" rIns="68577" bIns="34289" numCol="1" anchor="t" anchorCtr="0" compatLnSpc="1">
            <a:prstTxWarp prst="textNoShape">
              <a:avLst/>
            </a:prstTxWarp>
          </a:bodyPr>
          <a:lstStyle/>
          <a:p>
            <a:pPr defTabSz="685772"/>
            <a:endParaRPr lang="ko-KR" altLang="en-US" sz="1350">
              <a:solidFill>
                <a:prstClr val="black"/>
              </a:solidFill>
              <a:latin typeface="맑은 고딕"/>
              <a:ea typeface="맑은 고딕" panose="020B0503020000020004" pitchFamily="50" charset="-127"/>
            </a:endParaRPr>
          </a:p>
        </p:txBody>
      </p:sp>
      <p:sp>
        <p:nvSpPr>
          <p:cNvPr id="5" name="한쪽 모서리가 잘린 사각형 4"/>
          <p:cNvSpPr/>
          <p:nvPr/>
        </p:nvSpPr>
        <p:spPr>
          <a:xfrm>
            <a:off x="467544" y="1340768"/>
            <a:ext cx="8280920" cy="1739136"/>
          </a:xfrm>
          <a:prstGeom prst="snip1Rect">
            <a:avLst/>
          </a:prstGeom>
          <a:solidFill>
            <a:srgbClr val="004699"/>
          </a:solidFill>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2">
              <a:tabLst>
                <a:tab pos="4825411" algn="l"/>
              </a:tabLst>
            </a:pPr>
            <a:r>
              <a:rPr kumimoji="1" lang="en-US" altLang="ko-KR" sz="3600" b="1" dirty="0">
                <a:solidFill>
                  <a:prstClr val="white"/>
                </a:solidFill>
                <a:latin typeface="Adobe Hebrew" charset="0"/>
                <a:ea typeface="Adobe Hebrew" charset="0"/>
                <a:cs typeface="Adobe Hebrew" charset="0"/>
              </a:rPr>
              <a:t>Promotion of Technology-based Start-ups for Innovation-driven Economy</a:t>
            </a:r>
            <a:endParaRPr kumimoji="1" lang="ko-KR" altLang="en-US" sz="3600" b="1" dirty="0">
              <a:solidFill>
                <a:prstClr val="white"/>
              </a:solidFill>
              <a:latin typeface="Adobe Hebrew" charset="0"/>
              <a:ea typeface="Adobe Hebrew" charset="0"/>
              <a:cs typeface="Adobe Hebrew" charset="0"/>
            </a:endParaRPr>
          </a:p>
        </p:txBody>
      </p:sp>
      <p:sp>
        <p:nvSpPr>
          <p:cNvPr id="6" name="텍스트 상자 5"/>
          <p:cNvSpPr txBox="1"/>
          <p:nvPr/>
        </p:nvSpPr>
        <p:spPr>
          <a:xfrm>
            <a:off x="1594691" y="4779187"/>
            <a:ext cx="5428562" cy="1511950"/>
          </a:xfrm>
          <a:prstGeom prst="rect">
            <a:avLst/>
          </a:prstGeom>
          <a:noFill/>
        </p:spPr>
        <p:txBody>
          <a:bodyPr wrap="square" lIns="68577" tIns="34289" rIns="68577" bIns="34289" rtlCol="0">
            <a:spAutoFit/>
          </a:bodyPr>
          <a:lstStyle/>
          <a:p>
            <a:pPr algn="ctr" defTabSz="685772"/>
            <a:r>
              <a:rPr kumimoji="1" lang="ko-KR" altLang="en-US" b="1" dirty="0">
                <a:solidFill>
                  <a:prstClr val="black"/>
                </a:solidFill>
                <a:latin typeface="Adobe Hebrew" charset="0"/>
                <a:ea typeface="Adobe Hebrew" charset="0"/>
                <a:cs typeface="Adobe Hebrew" charset="0"/>
              </a:rPr>
              <a:t> </a:t>
            </a:r>
            <a:r>
              <a:rPr kumimoji="1" lang="en-US" altLang="ko-KR" b="1" dirty="0">
                <a:solidFill>
                  <a:prstClr val="black"/>
                </a:solidFill>
                <a:latin typeface="Adobe Hebrew" charset="0"/>
                <a:ea typeface="Adobe Hebrew" charset="0"/>
                <a:cs typeface="Adobe Hebrew" charset="0"/>
              </a:rPr>
              <a:t>Jung-</a:t>
            </a:r>
            <a:r>
              <a:rPr kumimoji="1" lang="en-US" altLang="ko-KR" b="1" dirty="0" err="1">
                <a:solidFill>
                  <a:prstClr val="black"/>
                </a:solidFill>
                <a:latin typeface="Adobe Hebrew" charset="0"/>
                <a:ea typeface="Adobe Hebrew" charset="0"/>
                <a:cs typeface="Adobe Hebrew" charset="0"/>
              </a:rPr>
              <a:t>wha</a:t>
            </a:r>
            <a:r>
              <a:rPr kumimoji="1" lang="en-US" altLang="ko-KR" b="1" dirty="0">
                <a:solidFill>
                  <a:prstClr val="black"/>
                </a:solidFill>
                <a:latin typeface="Adobe Hebrew" charset="0"/>
                <a:ea typeface="Adobe Hebrew" charset="0"/>
                <a:cs typeface="Adobe Hebrew" charset="0"/>
              </a:rPr>
              <a:t> Han, </a:t>
            </a:r>
            <a:r>
              <a:rPr kumimoji="1" lang="en-US" altLang="ko-KR" b="1" dirty="0" err="1">
                <a:solidFill>
                  <a:prstClr val="black"/>
                </a:solidFill>
                <a:latin typeface="Adobe Hebrew" charset="0"/>
                <a:ea typeface="Adobe Hebrew" charset="0"/>
                <a:cs typeface="Adobe Hebrew" charset="0"/>
              </a:rPr>
              <a:t>Ph.D</a:t>
            </a:r>
            <a:endParaRPr kumimoji="1" lang="en-US" altLang="ko-KR" b="1" dirty="0">
              <a:solidFill>
                <a:prstClr val="black"/>
              </a:solidFill>
              <a:latin typeface="Adobe Hebrew" charset="0"/>
              <a:ea typeface="Adobe Hebrew" charset="0"/>
              <a:cs typeface="Adobe Hebrew" charset="0"/>
            </a:endParaRPr>
          </a:p>
          <a:p>
            <a:pPr algn="ctr" defTabSz="685772"/>
            <a:r>
              <a:rPr kumimoji="1" lang="en-US" altLang="ko-KR" sz="1500" b="1" dirty="0">
                <a:solidFill>
                  <a:prstClr val="black"/>
                </a:solidFill>
                <a:latin typeface="Adobe Hebrew" charset="0"/>
                <a:ea typeface="Adobe Hebrew" charset="0"/>
                <a:cs typeface="Adobe Hebrew" charset="0"/>
              </a:rPr>
              <a:t>President</a:t>
            </a:r>
            <a:r>
              <a:rPr kumimoji="1" lang="ko-KR" altLang="en-US" sz="1500" b="1" dirty="0">
                <a:solidFill>
                  <a:prstClr val="black"/>
                </a:solidFill>
                <a:latin typeface="Adobe Hebrew" charset="0"/>
                <a:ea typeface="Adobe Hebrew" charset="0"/>
                <a:cs typeface="Adobe Hebrew" charset="0"/>
              </a:rPr>
              <a:t> </a:t>
            </a:r>
            <a:r>
              <a:rPr kumimoji="1" lang="en-US" altLang="ko-KR" sz="1500" b="1" dirty="0">
                <a:solidFill>
                  <a:prstClr val="black"/>
                </a:solidFill>
                <a:latin typeface="Adobe Hebrew" charset="0"/>
                <a:ea typeface="Adobe Hebrew" charset="0"/>
                <a:cs typeface="Adobe Hebrew" charset="0"/>
              </a:rPr>
              <a:t>of</a:t>
            </a:r>
            <a:r>
              <a:rPr kumimoji="1" lang="ko-KR" altLang="en-US" sz="1500" b="1" dirty="0">
                <a:solidFill>
                  <a:prstClr val="black"/>
                </a:solidFill>
                <a:latin typeface="Adobe Hebrew" charset="0"/>
                <a:ea typeface="Adobe Hebrew" charset="0"/>
                <a:cs typeface="Adobe Hebrew" charset="0"/>
              </a:rPr>
              <a:t> </a:t>
            </a:r>
            <a:r>
              <a:rPr kumimoji="1" lang="en-US" altLang="ko-KR" sz="1500" b="1" dirty="0">
                <a:solidFill>
                  <a:prstClr val="black"/>
                </a:solidFill>
                <a:latin typeface="Adobe Hebrew" charset="0"/>
                <a:ea typeface="Adobe Hebrew" charset="0"/>
                <a:cs typeface="Adobe Hebrew" charset="0"/>
              </a:rPr>
              <a:t>SME</a:t>
            </a:r>
            <a:r>
              <a:rPr kumimoji="1" lang="ko-KR" altLang="en-US" sz="1500" b="1" dirty="0">
                <a:solidFill>
                  <a:prstClr val="black"/>
                </a:solidFill>
                <a:latin typeface="Adobe Hebrew" charset="0"/>
                <a:ea typeface="Adobe Hebrew" charset="0"/>
                <a:cs typeface="Adobe Hebrew" charset="0"/>
              </a:rPr>
              <a:t> </a:t>
            </a:r>
            <a:r>
              <a:rPr kumimoji="1" lang="en-US" altLang="ko-KR" sz="1500" b="1" dirty="0">
                <a:solidFill>
                  <a:prstClr val="black"/>
                </a:solidFill>
                <a:latin typeface="Adobe Hebrew" charset="0"/>
                <a:ea typeface="Adobe Hebrew" charset="0"/>
                <a:cs typeface="Adobe Hebrew" charset="0"/>
              </a:rPr>
              <a:t>Policy</a:t>
            </a:r>
            <a:r>
              <a:rPr kumimoji="1" lang="ko-KR" altLang="en-US" sz="1500" b="1" dirty="0">
                <a:solidFill>
                  <a:prstClr val="black"/>
                </a:solidFill>
                <a:latin typeface="Adobe Hebrew" charset="0"/>
                <a:ea typeface="Adobe Hebrew" charset="0"/>
                <a:cs typeface="Adobe Hebrew" charset="0"/>
              </a:rPr>
              <a:t> </a:t>
            </a:r>
            <a:r>
              <a:rPr kumimoji="1" lang="en-US" altLang="ko-KR" sz="1500" b="1" dirty="0">
                <a:solidFill>
                  <a:prstClr val="black"/>
                </a:solidFill>
                <a:latin typeface="Adobe Hebrew" charset="0"/>
                <a:ea typeface="Adobe Hebrew" charset="0"/>
                <a:cs typeface="Adobe Hebrew" charset="0"/>
              </a:rPr>
              <a:t>Studies Association</a:t>
            </a:r>
          </a:p>
          <a:p>
            <a:pPr algn="ctr" defTabSz="685772"/>
            <a:r>
              <a:rPr kumimoji="1" lang="en-US" altLang="ko-KR" sz="1500" b="1" dirty="0">
                <a:solidFill>
                  <a:prstClr val="black"/>
                </a:solidFill>
                <a:latin typeface="Adobe Hebrew" charset="0"/>
                <a:ea typeface="Adobe Hebrew" charset="0"/>
                <a:cs typeface="Adobe Hebrew" charset="0"/>
              </a:rPr>
              <a:t>Chairman of </a:t>
            </a:r>
            <a:r>
              <a:rPr kumimoji="1" lang="en-US" altLang="ko-KR" sz="1500" b="1" dirty="0" err="1">
                <a:solidFill>
                  <a:prstClr val="black"/>
                </a:solidFill>
                <a:latin typeface="Adobe Hebrew" charset="0"/>
                <a:ea typeface="Adobe Hebrew" charset="0"/>
                <a:cs typeface="Adobe Hebrew" charset="0"/>
              </a:rPr>
              <a:t>Asan</a:t>
            </a:r>
            <a:r>
              <a:rPr kumimoji="1" lang="en-US" altLang="ko-KR" sz="1500" b="1" dirty="0">
                <a:solidFill>
                  <a:prstClr val="black"/>
                </a:solidFill>
                <a:latin typeface="Adobe Hebrew" charset="0"/>
                <a:ea typeface="Adobe Hebrew" charset="0"/>
                <a:cs typeface="Adobe Hebrew" charset="0"/>
              </a:rPr>
              <a:t> </a:t>
            </a:r>
            <a:r>
              <a:rPr kumimoji="1" lang="en-US" altLang="ko-KR" sz="1500" b="1" dirty="0" err="1">
                <a:solidFill>
                  <a:prstClr val="black"/>
                </a:solidFill>
                <a:latin typeface="Adobe Hebrew" charset="0"/>
                <a:ea typeface="Adobe Hebrew" charset="0"/>
                <a:cs typeface="Adobe Hebrew" charset="0"/>
              </a:rPr>
              <a:t>Nanum</a:t>
            </a:r>
            <a:r>
              <a:rPr kumimoji="1" lang="en-US" altLang="ko-KR" sz="1500" b="1" dirty="0">
                <a:solidFill>
                  <a:prstClr val="black"/>
                </a:solidFill>
                <a:latin typeface="Adobe Hebrew" charset="0"/>
                <a:ea typeface="Adobe Hebrew" charset="0"/>
                <a:cs typeface="Adobe Hebrew" charset="0"/>
              </a:rPr>
              <a:t> Foundation </a:t>
            </a:r>
          </a:p>
          <a:p>
            <a:pPr algn="ctr" defTabSz="685772"/>
            <a:r>
              <a:rPr kumimoji="1" lang="en-US" altLang="ko-KR" sz="1500" b="1" dirty="0">
                <a:solidFill>
                  <a:prstClr val="black"/>
                </a:solidFill>
                <a:latin typeface="Adobe Hebrew" charset="0"/>
                <a:ea typeface="Adobe Hebrew" charset="0"/>
                <a:cs typeface="Adobe Hebrew" charset="0"/>
              </a:rPr>
              <a:t>Distinguished Professor, School of Business, </a:t>
            </a:r>
            <a:r>
              <a:rPr kumimoji="1" lang="en-US" altLang="ko-KR" sz="1500" b="1" dirty="0" err="1">
                <a:solidFill>
                  <a:prstClr val="black"/>
                </a:solidFill>
                <a:latin typeface="Adobe Hebrew" charset="0"/>
                <a:ea typeface="Adobe Hebrew" charset="0"/>
                <a:cs typeface="Adobe Hebrew" charset="0"/>
              </a:rPr>
              <a:t>Hanyang</a:t>
            </a:r>
            <a:r>
              <a:rPr kumimoji="1" lang="en-US" altLang="ko-KR" sz="1500" b="1" dirty="0">
                <a:solidFill>
                  <a:prstClr val="black"/>
                </a:solidFill>
                <a:latin typeface="Adobe Hebrew" charset="0"/>
                <a:ea typeface="Adobe Hebrew" charset="0"/>
                <a:cs typeface="Adobe Hebrew" charset="0"/>
              </a:rPr>
              <a:t> University</a:t>
            </a:r>
          </a:p>
          <a:p>
            <a:pPr algn="ctr" defTabSz="685772"/>
            <a:endParaRPr kumimoji="1" lang="en-US" altLang="ko-KR" sz="1500" b="1" dirty="0">
              <a:solidFill>
                <a:prstClr val="black"/>
              </a:solidFill>
              <a:latin typeface="Adobe Hebrew" charset="0"/>
              <a:ea typeface="Adobe Hebrew" charset="0"/>
              <a:cs typeface="Adobe Hebrew" charset="0"/>
            </a:endParaRPr>
          </a:p>
          <a:p>
            <a:pPr algn="ctr" defTabSz="685772"/>
            <a:endParaRPr kumimoji="1" lang="en-US" altLang="ko-KR" sz="1575" b="1" dirty="0">
              <a:solidFill>
                <a:prstClr val="black"/>
              </a:solidFill>
              <a:latin typeface="Adobe Hebrew" charset="0"/>
              <a:ea typeface="Adobe Hebrew" charset="0"/>
              <a:cs typeface="Adobe Hebrew" charset="0"/>
            </a:endParaRPr>
          </a:p>
        </p:txBody>
      </p:sp>
    </p:spTree>
    <p:extLst>
      <p:ext uri="{BB962C8B-B14F-4D97-AF65-F5344CB8AC3E}">
        <p14:creationId xmlns:p14="http://schemas.microsoft.com/office/powerpoint/2010/main" val="248333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551866"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rPr>
              <a:t>Expand the Market</a:t>
            </a:r>
            <a:endParaRPr kumimoji="1" lang="ko-KR" altLang="en-US"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551866" y="1890082"/>
            <a:ext cx="8111729" cy="5362109"/>
          </a:xfrm>
          <a:prstGeom prst="rect">
            <a:avLst/>
          </a:prstGeom>
          <a:noFill/>
        </p:spPr>
        <p:txBody>
          <a:bodyPr wrap="square" rtlCol="0">
            <a:spAutoFit/>
          </a:bodyPr>
          <a:lstStyle/>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pubic procurement of innovative products made</a:t>
            </a: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by startups </a:t>
            </a:r>
            <a:r>
              <a:rPr kumimoji="1" lang="ko-KR" altLang="en-US" b="1" dirty="0">
                <a:solidFill>
                  <a:prstClr val="black"/>
                </a:solidFill>
                <a:latin typeface="나눔바른고딕" panose="020B0603020101020101" pitchFamily="50" charset="-127"/>
                <a:ea typeface="나눔바른고딕" panose="020B0603020101020101" pitchFamily="50" charset="-127"/>
                <a:cs typeface="Adobe Hebrew" charset="0"/>
              </a:rPr>
              <a:t> </a:t>
            </a: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Effective government support to export of SME products</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Cooperative entry with large companies and SMEs into overseas market</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Deregulation for expanding the innovative product market</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Change from positive to negative regulatory system</a:t>
            </a:r>
          </a:p>
          <a:p>
            <a:pPr marL="214313" indent="-214313" defTabSz="685800">
              <a:lnSpc>
                <a:spcPct val="150000"/>
              </a:lnSpc>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lnSpc>
                <a:spcPct val="150000"/>
              </a:lnSpc>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lnSpc>
                <a:spcPct val="150000"/>
              </a:lnSpc>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defTabSz="685800">
              <a:lnSpc>
                <a:spcPct val="150000"/>
              </a:lnSpc>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10</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86721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
                <a:srgbClr val="004699"/>
              </a:buClr>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300" b="1" dirty="0">
                <a:solidFill>
                  <a:prstClr val="white"/>
                </a:solidFill>
                <a:latin typeface="나눔바른고딕" panose="020B0603020101020101" pitchFamily="50" charset="-127"/>
                <a:ea typeface="나눔바른고딕" panose="020B0603020101020101" pitchFamily="50" charset="-127"/>
                <a:cs typeface="Adobe Hebrew" charset="0"/>
              </a:rPr>
              <a:t>Increase the Investment</a:t>
            </a:r>
            <a:r>
              <a:rPr kumimoji="1" lang="ko-KR" altLang="en-US" sz="3300" b="1" dirty="0">
                <a:solidFill>
                  <a:prstClr val="white"/>
                </a:solidFill>
                <a:latin typeface="나눔바른고딕" panose="020B0603020101020101" pitchFamily="50" charset="-127"/>
                <a:ea typeface="나눔바른고딕" panose="020B0603020101020101" pitchFamily="50" charset="-127"/>
                <a:cs typeface="Adobe Hebrew" charset="0"/>
              </a:rPr>
              <a:t>  </a:t>
            </a:r>
          </a:p>
        </p:txBody>
      </p:sp>
      <p:sp>
        <p:nvSpPr>
          <p:cNvPr id="5" name="텍스트 상자 4"/>
          <p:cNvSpPr txBox="1"/>
          <p:nvPr/>
        </p:nvSpPr>
        <p:spPr>
          <a:xfrm>
            <a:off x="551866" y="1993105"/>
            <a:ext cx="8111729" cy="3907865"/>
          </a:xfrm>
          <a:prstGeom prst="rect">
            <a:avLst/>
          </a:prstGeom>
          <a:noFill/>
        </p:spPr>
        <p:txBody>
          <a:bodyPr wrap="square" rtlCol="0">
            <a:spAutoFit/>
          </a:bodyPr>
          <a:lstStyle/>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Expand the public and private fund of funds</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Expand the angel investment</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Promote the crowd funding market</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Promote the accelerators </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Tax credit for M&amp;A of innovative startups</a:t>
            </a:r>
          </a:p>
          <a:p>
            <a:pPr marL="214313"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Reduce the transfer income tax for the exit companies</a:t>
            </a:r>
          </a:p>
          <a:p>
            <a:pPr defTabSz="685800">
              <a:lnSpc>
                <a:spcPct val="150000"/>
              </a:lnSpc>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defTabSz="685800">
              <a:lnSpc>
                <a:spcPct val="150000"/>
              </a:lnSpc>
              <a:buClr>
                <a:srgbClr val="004699"/>
              </a:buClr>
            </a:pPr>
            <a:endPar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11</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322578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endPar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endParaRPr>
          </a:p>
          <a:p>
            <a:pPr defTabSz="685800">
              <a:tabLst>
                <a:tab pos="4825604" algn="l"/>
              </a:tabLst>
            </a:pPr>
            <a:r>
              <a:rPr kumimoji="1" lang="en-US" altLang="ko-KR" sz="3300" b="1" dirty="0">
                <a:solidFill>
                  <a:prstClr val="white"/>
                </a:solidFill>
                <a:latin typeface="나눔바른고딕" panose="020B0603020101020101" pitchFamily="50" charset="-127"/>
                <a:ea typeface="나눔바른고딕" panose="020B0603020101020101" pitchFamily="50" charset="-127"/>
                <a:cs typeface="Adobe Hebrew" charset="0"/>
              </a:rPr>
              <a:t>Support Technology Commercialization </a:t>
            </a:r>
          </a:p>
          <a:p>
            <a:pPr defTabSz="685800">
              <a:tabLst>
                <a:tab pos="4825604" algn="l"/>
              </a:tabLst>
            </a:pPr>
            <a:endParaRPr kumimoji="1" lang="ko-KR" altLang="en-US"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551866" y="1993111"/>
            <a:ext cx="8111729" cy="3597844"/>
          </a:xfrm>
          <a:prstGeom prst="rect">
            <a:avLst/>
          </a:prstGeom>
          <a:noFill/>
        </p:spPr>
        <p:txBody>
          <a:bodyPr wrap="square" rtlCol="0">
            <a:spAutoFit/>
          </a:bodyPr>
          <a:lstStyle/>
          <a:p>
            <a:pPr marL="214313" indent="-214313" defTabSz="685800">
              <a:buClr>
                <a:srgbClr val="004699"/>
              </a:buClr>
              <a:buFont typeface="Wingdings" charset="2"/>
              <a:buChar char="§"/>
            </a:pPr>
            <a:r>
              <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rPr>
              <a:t>Public R&amp;D subsidies to promote the commercialization of technological innovation</a:t>
            </a:r>
          </a:p>
          <a:p>
            <a:pPr marL="214313" indent="-214313" defTabSz="685800">
              <a:lnSpc>
                <a:spcPct val="200000"/>
              </a:lnSpc>
              <a:buClr>
                <a:srgbClr val="004699"/>
              </a:buClr>
              <a:buFont typeface="Wingdings" charset="2"/>
              <a:buChar char="§"/>
            </a:pPr>
            <a:r>
              <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rPr>
              <a:t>Increase equity-based financing for technology-based start-ups</a:t>
            </a:r>
          </a:p>
          <a:p>
            <a:pPr marL="214313" indent="-214313" defTabSz="685800">
              <a:buClr>
                <a:srgbClr val="004699"/>
              </a:buClr>
              <a:buFont typeface="Wingdings" charset="2"/>
              <a:buChar char="§"/>
            </a:pPr>
            <a:r>
              <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rPr>
              <a:t>Strengthen the role of private investors in start-up financing market</a:t>
            </a:r>
          </a:p>
          <a:p>
            <a:pPr marL="214313" indent="-214313" defTabSz="685800">
              <a:lnSpc>
                <a:spcPct val="200000"/>
              </a:lnSpc>
              <a:buClr>
                <a:srgbClr val="004699"/>
              </a:buClr>
              <a:buFont typeface="Wingdings" charset="2"/>
              <a:buChar char="§"/>
            </a:pPr>
            <a:r>
              <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rPr>
              <a:t>Transform the universities to the entrepreneurial organization</a:t>
            </a:r>
          </a:p>
          <a:p>
            <a:pPr marL="214313" indent="-214313" defTabSz="685800">
              <a:buClr>
                <a:srgbClr val="004699"/>
              </a:buClr>
              <a:buFont typeface="Wingdings" charset="2"/>
              <a:buChar char="§"/>
            </a:pPr>
            <a:r>
              <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rPr>
              <a:t>Change the university evaluation criteria to promote the creation of start-ups</a:t>
            </a:r>
          </a:p>
          <a:p>
            <a:pPr marL="214313" indent="-214313" defTabSz="685800">
              <a:lnSpc>
                <a:spcPct val="200000"/>
              </a:lnSpc>
              <a:buClr>
                <a:srgbClr val="004699"/>
              </a:buClr>
              <a:buFont typeface="Wingdings" charset="2"/>
              <a:buChar char="§"/>
            </a:pPr>
            <a:endParaRPr kumimoji="1" lang="en-US" altLang="ko-KR" sz="195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3" name="슬라이드 번호 개체 틀 2"/>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12</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47483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434265" y="104656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endPar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endParaRPr>
          </a:p>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300" b="1" dirty="0">
                <a:solidFill>
                  <a:prstClr val="white"/>
                </a:solidFill>
                <a:latin typeface="나눔바른고딕" panose="020B0603020101020101" pitchFamily="50" charset="-127"/>
                <a:ea typeface="나눔바른고딕" panose="020B0603020101020101" pitchFamily="50" charset="-127"/>
                <a:cs typeface="Adobe Hebrew" charset="0"/>
              </a:rPr>
              <a:t>Promote the Fair Trade</a:t>
            </a:r>
          </a:p>
          <a:p>
            <a:pPr defTabSz="685800">
              <a:tabLst>
                <a:tab pos="4825604" algn="l"/>
              </a:tabLst>
            </a:pPr>
            <a:endPar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551866" y="1897699"/>
            <a:ext cx="8111729" cy="3524363"/>
          </a:xfrm>
          <a:prstGeom prst="rect">
            <a:avLst/>
          </a:prstGeom>
          <a:noFill/>
        </p:spPr>
        <p:txBody>
          <a:bodyPr wrap="square" rtlCol="0">
            <a:spAutoFit/>
          </a:bodyPr>
          <a:lstStyle/>
          <a:p>
            <a:pPr marL="214313" lvl="1"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Monitor the unfair trade between the large corporations and SMEs</a:t>
            </a:r>
          </a:p>
          <a:p>
            <a:pPr marL="0" lvl="1" defTabSz="685800">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lvl="1"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Speed up the compensation for damage caused by unfair trade</a:t>
            </a:r>
          </a:p>
          <a:p>
            <a:pPr marL="0" lvl="1" defTabSz="685800">
              <a:buClr>
                <a:srgbClr val="004699"/>
              </a:buCl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 </a:t>
            </a:r>
          </a:p>
          <a:p>
            <a:pPr marL="214313" lvl="1"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the application of exemplary damages to unfair trade</a:t>
            </a:r>
          </a:p>
          <a:p>
            <a:pPr marL="214313" lvl="1" indent="-214313" defTabSz="685800">
              <a:lnSpc>
                <a:spcPct val="150000"/>
              </a:lnSpc>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a:t>
            </a: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the</a:t>
            </a: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penalty</a:t>
            </a: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for</a:t>
            </a: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stealing technology from the SMEs</a:t>
            </a:r>
          </a:p>
          <a:p>
            <a:pPr marL="214313" lvl="1" indent="-214313" defTabSz="685800">
              <a:lnSpc>
                <a:spcPct val="150000"/>
              </a:lnSpc>
              <a:buClr>
                <a:srgbClr val="004699"/>
              </a:buClr>
              <a:buFont typeface="Wingdings" charset="2"/>
              <a:buChar cha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6" name="슬라이드 번호 개체 틀 5"/>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13</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87885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Reduce the Cost of Failure</a:t>
            </a:r>
            <a:endPar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717958" y="1890081"/>
            <a:ext cx="8111729" cy="4271939"/>
          </a:xfrm>
          <a:prstGeom prst="rect">
            <a:avLst/>
          </a:prstGeom>
          <a:noFill/>
        </p:spPr>
        <p:txBody>
          <a:bodyPr wrap="square" rtlCol="0">
            <a:spAutoFit/>
          </a:bodyPr>
          <a:lstStyle/>
          <a:p>
            <a:pPr marL="214313" indent="-214313" defTabSz="685800">
              <a:buClr>
                <a:srgbClr val="004699"/>
              </a:buClr>
              <a:buFont typeface="Wingdings" charset="2"/>
              <a:buChar char="§"/>
            </a:pPr>
            <a:r>
              <a:rPr kumimoji="1" lang="ko-KR" altLang="en-US" sz="2100" b="1" dirty="0">
                <a:solidFill>
                  <a:prstClr val="black"/>
                </a:solidFill>
                <a:latin typeface="나눔바른고딕" panose="020B0603020101020101" pitchFamily="50" charset="-127"/>
                <a:ea typeface="나눔바른고딕" panose="020B0603020101020101" pitchFamily="50" charset="-127"/>
                <a:cs typeface="Adobe Hebrew" charset="0"/>
              </a:rPr>
              <a:t> </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the exemption of joint guarantee liability for  </a:t>
            </a:r>
          </a:p>
          <a:p>
            <a:pPr defTabSz="685800">
              <a:buClr>
                <a:srgbClr val="004699"/>
              </a:buCl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   startup entrepreneurs </a:t>
            </a:r>
          </a:p>
          <a:p>
            <a:pPr defTabSz="685800">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342900" indent="-342900" defTabSz="685800">
              <a:buClr>
                <a:srgbClr val="004699"/>
              </a:buClr>
              <a:buFont typeface="Wingdings" panose="05000000000000000000" pitchFamily="2"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Decease the tax burden for the entrepreneurs restarting from the failure</a:t>
            </a:r>
          </a:p>
          <a:p>
            <a:pPr marL="342900" indent="-342900" defTabSz="685800">
              <a:buClr>
                <a:srgbClr val="004699"/>
              </a:buClr>
              <a:buFont typeface="Wingdings" panose="05000000000000000000" pitchFamily="2"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342900" indent="-342900" defTabSz="685800">
              <a:buClr>
                <a:srgbClr val="004699"/>
              </a:buClr>
              <a:buFont typeface="Wingdings" panose="05000000000000000000" pitchFamily="2"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the scope of exemption for the asset in case of bankruptcy</a:t>
            </a:r>
          </a:p>
          <a:p>
            <a:pPr marL="342900" indent="-342900" defTabSz="685800">
              <a:buClr>
                <a:srgbClr val="004699"/>
              </a:buClr>
              <a:buFont typeface="Wingdings" panose="05000000000000000000" pitchFamily="2"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342900" indent="-342900" defTabSz="685800">
              <a:buClr>
                <a:srgbClr val="004699"/>
              </a:buClr>
              <a:buFont typeface="Wingdings" panose="05000000000000000000" pitchFamily="2"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Support the restart of entrepreneur in failure</a:t>
            </a:r>
          </a:p>
          <a:p>
            <a:pPr marL="342900" indent="-342900" defTabSz="685800">
              <a:buClr>
                <a:srgbClr val="004699"/>
              </a:buClr>
              <a:buFont typeface="Wingdings" panose="05000000000000000000" pitchFamily="2"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342900" indent="-342900" defTabSz="685800">
              <a:buClr>
                <a:srgbClr val="004699"/>
              </a:buClr>
              <a:buFont typeface="Wingdings" panose="05000000000000000000" pitchFamily="2"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Reduce the stigma effects  </a:t>
            </a:r>
          </a:p>
          <a:p>
            <a:pPr marL="342900" lvl="1" defTabSz="685800">
              <a:lnSpc>
                <a:spcPct val="150000"/>
              </a:lnSpc>
              <a:buClr>
                <a:srgbClr val="004699"/>
              </a:buClr>
            </a:pPr>
            <a:endParaRPr kumimoji="1" lang="ko-KR" altLang="en-US" sz="15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14</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69315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rPr>
              <a:t>Enhance the Entrepreneurial Capabilities</a:t>
            </a:r>
          </a:p>
        </p:txBody>
      </p:sp>
      <p:sp>
        <p:nvSpPr>
          <p:cNvPr id="5" name="텍스트 상자 4"/>
          <p:cNvSpPr txBox="1"/>
          <p:nvPr/>
        </p:nvSpPr>
        <p:spPr>
          <a:xfrm>
            <a:off x="673714" y="1890082"/>
            <a:ext cx="8111729" cy="4069447"/>
          </a:xfrm>
          <a:prstGeom prst="rect">
            <a:avLst/>
          </a:prstGeom>
          <a:noFill/>
        </p:spPr>
        <p:txBody>
          <a:bodyPr wrap="square" rtlCol="0">
            <a:spAutoFit/>
          </a:bodyPr>
          <a:lstStyle/>
          <a:p>
            <a:pPr marL="214313"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the opportunity for entrepreneurial education and training</a:t>
            </a:r>
          </a:p>
          <a:p>
            <a:pPr marL="214313" indent="-214313" defTabSz="685800">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Innovate the system of entrepreneurial education </a:t>
            </a:r>
          </a:p>
          <a:p>
            <a:pPr marL="214313" indent="-214313" defTabSz="685800">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Strengthen the practice-oriented entrepreneurial training program</a:t>
            </a:r>
          </a:p>
          <a:p>
            <a:pPr defTabSz="685800">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Develop the effective system of training of trainers(</a:t>
            </a:r>
            <a:r>
              <a:rPr kumimoji="1" lang="en-US" altLang="ko-KR" sz="2100" b="1" dirty="0" err="1">
                <a:solidFill>
                  <a:prstClr val="black"/>
                </a:solidFill>
                <a:latin typeface="나눔바른고딕" panose="020B0603020101020101" pitchFamily="50" charset="-127"/>
                <a:ea typeface="나눔바른고딕" panose="020B0603020101020101" pitchFamily="50" charset="-127"/>
                <a:cs typeface="Adobe Hebrew" charset="0"/>
              </a:rPr>
              <a:t>ToTs</a:t>
            </a: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a:t>
            </a:r>
          </a:p>
          <a:p>
            <a:pPr marL="214313" indent="-214313" defTabSz="685800">
              <a:buClr>
                <a:srgbClr val="004699"/>
              </a:buClr>
              <a:buFont typeface="Wingdings" charset="2"/>
              <a:buChar cha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Increase the opportunity of mentoring and consulting </a:t>
            </a:r>
          </a:p>
          <a:p>
            <a:pPr defTabSz="685800">
              <a:lnSpc>
                <a:spcPct val="150000"/>
              </a:lnSpc>
              <a:buClr>
                <a:srgbClr val="004699"/>
              </a:buCl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15</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263156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AutoShape 2" descr="https://mail.naver.com/write/image/path/?attachID=5QbdKAbwKAUTaAulBquZ_re5DNGCW4blKoKm7qK-Kxb9FovdaAKqKg..&amp;cid=49a15a1e6577fa688e9f562757acb26@cweb06.nm.nhnsystem.com"/>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ko-KR" altLang="en-US" sz="1350">
              <a:solidFill>
                <a:prstClr val="black"/>
              </a:solidFill>
              <a:latin typeface="맑은 고딕"/>
              <a:ea typeface="맑은 고딕" panose="020B0503020000020004" pitchFamily="50" charset="-127"/>
            </a:endParaRPr>
          </a:p>
        </p:txBody>
      </p:sp>
      <p:sp>
        <p:nvSpPr>
          <p:cNvPr id="5" name="한쪽 모서리가 잘린 사각형 4"/>
          <p:cNvSpPr/>
          <p:nvPr/>
        </p:nvSpPr>
        <p:spPr>
          <a:xfrm>
            <a:off x="449531" y="1612324"/>
            <a:ext cx="8244939" cy="1662545"/>
          </a:xfrm>
          <a:prstGeom prst="snip1Rect">
            <a:avLst/>
          </a:prstGeom>
          <a:solidFill>
            <a:srgbClr val="004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tabLst>
                <a:tab pos="4825604" algn="l"/>
              </a:tabLst>
              <a:defRPr/>
            </a:pPr>
            <a:r>
              <a:rPr kumimoji="1" lang="en-US" altLang="ko-KR" sz="3300" b="1" dirty="0">
                <a:solidFill>
                  <a:prstClr val="white"/>
                </a:solidFill>
                <a:latin typeface="나눔바른고딕" panose="020B0603020101020101" pitchFamily="50" charset="-127"/>
                <a:ea typeface="나눔바른고딕" panose="020B0603020101020101" pitchFamily="50" charset="-127"/>
                <a:cs typeface="Adobe Hebrew" charset="0"/>
              </a:rPr>
              <a:t>Case of TIPS</a:t>
            </a:r>
          </a:p>
          <a:p>
            <a:pPr algn="ctr" defTabSz="685800">
              <a:tabLst>
                <a:tab pos="4825604" algn="l"/>
              </a:tabLst>
              <a:defRPr/>
            </a:pPr>
            <a:r>
              <a:rPr kumimoji="1" lang="en-US" altLang="ko-KR" sz="3300" b="1" dirty="0">
                <a:solidFill>
                  <a:prstClr val="white"/>
                </a:solidFill>
                <a:latin typeface="나눔바른고딕" panose="020B0603020101020101" pitchFamily="50" charset="-127"/>
                <a:ea typeface="나눔바른고딕" panose="020B0603020101020101" pitchFamily="50" charset="-127"/>
                <a:cs typeface="Adobe Hebrew" charset="0"/>
              </a:rPr>
              <a:t>Tech-Incubator Program for Startups </a:t>
            </a:r>
          </a:p>
        </p:txBody>
      </p:sp>
    </p:spTree>
    <p:extLst>
      <p:ext uri="{BB962C8B-B14F-4D97-AF65-F5344CB8AC3E}">
        <p14:creationId xmlns:p14="http://schemas.microsoft.com/office/powerpoint/2010/main" val="62549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959627"/>
            <a:ext cx="8443913" cy="930456"/>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defRPr/>
            </a:pP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Problems in Promoting Technology-based Startups in Korea</a:t>
            </a:r>
            <a:endPar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5" y="2420888"/>
            <a:ext cx="8155972" cy="4760664"/>
          </a:xfrm>
          <a:prstGeom prst="rect">
            <a:avLst/>
          </a:prstGeom>
          <a:noFill/>
        </p:spPr>
        <p:txBody>
          <a:bodyPr wrap="square" rtlCol="0">
            <a:spAutoFit/>
          </a:bodyPr>
          <a:lstStyle/>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Excessive preference to secure job opportunity</a:t>
            </a:r>
          </a:p>
          <a:p>
            <a:pPr defTabSz="685800">
              <a:buClr>
                <a:srgbClr val="004699"/>
              </a:buCl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 </a:t>
            </a: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Avoidance to startup by the high-potential scientists and engineers  </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Difficulty to cross over the death valley due to undercapitalization for technology-based startups</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Low success rate of commercialization of innovative technology  </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High personal cost of business failure</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defTabSz="685800">
              <a:buClr>
                <a:srgbClr val="004699"/>
              </a:buCl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defRPr/>
              </a:pPr>
              <a:t>17</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306694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defRPr/>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Solutions to the Problems</a:t>
            </a:r>
            <a:endPar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4" y="1890082"/>
            <a:ext cx="8111729" cy="3970318"/>
          </a:xfrm>
          <a:prstGeom prst="rect">
            <a:avLst/>
          </a:prstGeom>
          <a:noFill/>
        </p:spPr>
        <p:txBody>
          <a:bodyPr wrap="square" rtlCol="0">
            <a:spAutoFit/>
          </a:bodyPr>
          <a:lstStyle/>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Private investment-driven technology-based startups</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Screening of startups by the accelerators established by successful entrepreneurs and leading venture capitalists(not by the government) </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Equity-based financing and the government matching</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R&amp;D subsidy and support for overseas marketing for 3 years</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defTabSz="685800">
              <a:buClr>
                <a:srgbClr val="004699"/>
              </a:buCl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defRPr/>
              </a:pPr>
              <a:t>18</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7501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defRPr/>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History of the TIPS </a:t>
            </a:r>
            <a:endPar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4" y="1890082"/>
            <a:ext cx="8111729" cy="3323987"/>
          </a:xfrm>
          <a:prstGeom prst="rect">
            <a:avLst/>
          </a:prstGeom>
          <a:noFill/>
        </p:spPr>
        <p:txBody>
          <a:bodyPr wrap="square" rtlCol="0">
            <a:spAutoFit/>
          </a:bodyPr>
          <a:lstStyle/>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Started in 2013(5 operating companies, 15 startups)</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Opened the TIPS town at Gangnam, Seoul in 2015</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Introduction of Post-TIPS in 2018</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rPr>
              <a:t>41 operating companies and 679 startups by the end of 2018.</a:t>
            </a:r>
          </a:p>
          <a:p>
            <a:pPr marL="214313" indent="-214313" defTabSz="685800">
              <a:buClr>
                <a:srgbClr val="004699"/>
              </a:buClr>
              <a:buFont typeface="Wingdings" charset="2"/>
              <a:buChar cha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a:p>
            <a:pPr defTabSz="685800">
              <a:buClr>
                <a:srgbClr val="004699"/>
              </a:buCl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defRPr/>
              </a:pPr>
              <a:t>19</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334523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AutoShape 2" descr="https://mail.naver.com/write/image/path/?attachID=5QbdKAbwKAUTaAulBquZ_re5DNGCW4blKoKm7qK-Kxb9FovdaAKqKg..&amp;cid=49a15a1e6577fa688e9f562757acb26@cweb06.nm.nhnsystem.com"/>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7" tIns="34289" rIns="68577" bIns="34289" numCol="1" anchor="t" anchorCtr="0" compatLnSpc="1">
            <a:prstTxWarp prst="textNoShape">
              <a:avLst/>
            </a:prstTxWarp>
          </a:bodyPr>
          <a:lstStyle/>
          <a:p>
            <a:pPr defTabSz="685772">
              <a:defRPr/>
            </a:pPr>
            <a:endParaRPr lang="ko-KR" altLang="en-US" sz="1350">
              <a:solidFill>
                <a:prstClr val="black"/>
              </a:solidFill>
              <a:latin typeface="맑은 고딕"/>
              <a:ea typeface="맑은 고딕" panose="020B0503020000020004" pitchFamily="50" charset="-127"/>
            </a:endParaRPr>
          </a:p>
        </p:txBody>
      </p:sp>
      <p:sp>
        <p:nvSpPr>
          <p:cNvPr id="5" name="한쪽 모서리가 잘린 사각형 4"/>
          <p:cNvSpPr/>
          <p:nvPr/>
        </p:nvSpPr>
        <p:spPr>
          <a:xfrm>
            <a:off x="735377" y="1543050"/>
            <a:ext cx="7667739" cy="1536854"/>
          </a:xfrm>
          <a:prstGeom prst="snip1Rect">
            <a:avLst/>
          </a:prstGeom>
          <a:solidFill>
            <a:srgbClr val="004699"/>
          </a:solidFill>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2">
              <a:tabLst>
                <a:tab pos="4825411" algn="l"/>
              </a:tabLst>
              <a:defRPr/>
            </a:pPr>
            <a:endParaRPr kumimoji="1" lang="en-US" altLang="ko-KR" sz="3600" b="1" dirty="0">
              <a:solidFill>
                <a:prstClr val="white"/>
              </a:solidFill>
              <a:latin typeface="Adobe Hebrew" charset="0"/>
              <a:ea typeface="Adobe Hebrew" charset="0"/>
              <a:cs typeface="Adobe Hebrew" charset="0"/>
            </a:endParaRPr>
          </a:p>
          <a:p>
            <a:pPr algn="ctr" defTabSz="685772">
              <a:tabLst>
                <a:tab pos="4825411" algn="l"/>
              </a:tabLst>
              <a:defRPr/>
            </a:pPr>
            <a:r>
              <a:rPr kumimoji="1" lang="en-US" altLang="ko-KR" sz="3600" b="1" dirty="0">
                <a:solidFill>
                  <a:prstClr val="white"/>
                </a:solidFill>
                <a:latin typeface="Adobe Hebrew" charset="0"/>
                <a:ea typeface="Adobe Hebrew" charset="0"/>
                <a:cs typeface="Adobe Hebrew" charset="0"/>
              </a:rPr>
              <a:t>Why Does Korea Need Transformation of SME and Start-up Policy Now?</a:t>
            </a:r>
          </a:p>
          <a:p>
            <a:pPr algn="ctr" defTabSz="685772">
              <a:tabLst>
                <a:tab pos="4825411" algn="l"/>
              </a:tabLst>
              <a:defRPr/>
            </a:pPr>
            <a:endParaRPr kumimoji="1" lang="ko-KR" altLang="en-US" sz="3600" b="1" dirty="0">
              <a:solidFill>
                <a:prstClr val="white"/>
              </a:solidFill>
              <a:latin typeface="Adobe Hebrew" charset="0"/>
              <a:ea typeface="Adobe Hebrew" charset="0"/>
              <a:cs typeface="Adobe Hebrew" charset="0"/>
            </a:endParaRPr>
          </a:p>
        </p:txBody>
      </p:sp>
    </p:spTree>
    <p:extLst>
      <p:ext uri="{BB962C8B-B14F-4D97-AF65-F5344CB8AC3E}">
        <p14:creationId xmlns:p14="http://schemas.microsoft.com/office/powerpoint/2010/main" val="76803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defRPr/>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Process of Operating TIPS </a:t>
            </a:r>
            <a:endPar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4" y="1890082"/>
            <a:ext cx="8111729" cy="4847481"/>
          </a:xfrm>
          <a:prstGeom prst="rect">
            <a:avLst/>
          </a:prstGeom>
          <a:noFill/>
        </p:spPr>
        <p:txBody>
          <a:bodyPr wrap="square" rtlCol="0">
            <a:spAutoFit/>
          </a:bodyPr>
          <a:lstStyle/>
          <a:p>
            <a:pPr marL="214313" indent="-214313" defTabSz="685800">
              <a:buClr>
                <a:srgbClr val="004699"/>
              </a:buClr>
              <a:buFont typeface="Wingdings" charset="2"/>
              <a:buChar char="§"/>
              <a:defRPr/>
            </a:pP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Government selects the TIPS operating companies and gives them the right to recommend startups for the government support.</a:t>
            </a:r>
          </a:p>
          <a:p>
            <a:pPr marL="214313" indent="-214313" defTabSz="685800">
              <a:buClr>
                <a:srgbClr val="004699"/>
              </a:buClr>
              <a:buFont typeface="Wingdings" charset="2"/>
              <a:buChar char="§"/>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Operating companies select the high-potential startups and invest about 100 thousand US dollars, and then recommend for the government screening.</a:t>
            </a:r>
          </a:p>
          <a:p>
            <a:pPr marL="214313" indent="-214313" defTabSz="685800">
              <a:buClr>
                <a:srgbClr val="004699"/>
              </a:buClr>
              <a:buFont typeface="Wingdings" charset="2"/>
              <a:buChar char="§"/>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Selected startups receives incubating and mentoring service with R&amp;D subsidy of 420 thousands US dollars and startup fund of 80 thousand US dollars, overseas marketing support of 80 thousand US dollars and additional 160 thousand US dollars as matching investment by the government.</a:t>
            </a:r>
          </a:p>
          <a:p>
            <a:pPr marL="214313" indent="-214313" defTabSz="685800">
              <a:buClr>
                <a:srgbClr val="004699"/>
              </a:buClr>
              <a:buFont typeface="Wingdings" charset="2"/>
              <a:buChar char="§"/>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indent="-214313" defTabSz="685800">
              <a:buClr>
                <a:srgbClr val="004699"/>
              </a:buClr>
              <a:buFont typeface="Wingdings" charset="2"/>
              <a:buChar char="§"/>
              <a:defRPr/>
            </a:pP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Among the TIPS-supported startups, some are selected according to the performance for global scale-up and receive additional 420 thousand US dollars(Post TIPS).  </a:t>
            </a:r>
          </a:p>
          <a:p>
            <a:pPr defTabSz="685800">
              <a:buClr>
                <a:srgbClr val="004699"/>
              </a:buClr>
              <a:defRPr/>
            </a:pPr>
            <a:endParaRPr kumimoji="1" lang="en-US" altLang="ko-KR" sz="2100" b="1" dirty="0">
              <a:solidFill>
                <a:prstClr val="black"/>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defRPr/>
              </a:pPr>
              <a:t>20</a:t>
            </a:fld>
            <a:endParaRPr kumimoji="1" lang="ko-KR" altLang="en-US" dirty="0">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314756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12411" y="-23300"/>
            <a:ext cx="9150350" cy="686434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62763" y="73603"/>
            <a:ext cx="7920018" cy="297454"/>
          </a:xfrm>
          <a:prstGeom prst="rect">
            <a:avLst/>
          </a:prstGeom>
        </p:spPr>
        <p:txBody>
          <a:bodyPr vert="horz" wrap="square" lIns="0" tIns="0" rIns="0" bIns="0" rtlCol="0">
            <a:spAutoFit/>
          </a:bodyPr>
          <a:lstStyle/>
          <a:p>
            <a:pPr marL="0" marR="0">
              <a:lnSpc>
                <a:spcPts val="2267"/>
              </a:lnSpc>
              <a:spcBef>
                <a:spcPts val="0"/>
              </a:spcBef>
              <a:spcAft>
                <a:spcPts val="0"/>
              </a:spcAft>
            </a:pPr>
            <a:r>
              <a:rPr lang="en-US" sz="2000" spc="-23" dirty="0" err="1">
                <a:solidFill>
                  <a:srgbClr val="FFFFFF"/>
                </a:solidFill>
                <a:latin typeface="HPMPQP+GodoB"/>
                <a:cs typeface="EQEOBJ+GodoB"/>
              </a:rPr>
              <a:t>BuB</a:t>
            </a:r>
            <a:r>
              <a:rPr lang="en-US" sz="2000" spc="-23" dirty="0">
                <a:solidFill>
                  <a:srgbClr val="FFFFFF"/>
                </a:solidFill>
                <a:latin typeface="HPMPQP+GodoB"/>
                <a:cs typeface="EQEOBJ+GodoB"/>
              </a:rPr>
              <a:t>  B</a:t>
            </a:r>
            <a:endParaRPr sz="1600" dirty="0">
              <a:solidFill>
                <a:srgbClr val="FFFFFF"/>
              </a:solidFill>
              <a:latin typeface="EQEOBJ+GodoB"/>
              <a:cs typeface="EQEOBJ+GodoB"/>
            </a:endParaRPr>
          </a:p>
        </p:txBody>
      </p:sp>
      <p:sp>
        <p:nvSpPr>
          <p:cNvPr id="4" name="object 4"/>
          <p:cNvSpPr txBox="1"/>
          <p:nvPr/>
        </p:nvSpPr>
        <p:spPr>
          <a:xfrm>
            <a:off x="272491" y="931285"/>
            <a:ext cx="4299509" cy="288220"/>
          </a:xfrm>
          <a:prstGeom prst="rect">
            <a:avLst/>
          </a:prstGeom>
        </p:spPr>
        <p:txBody>
          <a:bodyPr vert="horz" wrap="square" lIns="0" tIns="0" rIns="0" bIns="0" rtlCol="0">
            <a:spAutoFit/>
          </a:bodyPr>
          <a:lstStyle/>
          <a:p>
            <a:pPr>
              <a:lnSpc>
                <a:spcPts val="2195"/>
              </a:lnSpc>
            </a:pPr>
            <a:r>
              <a:rPr sz="2200" dirty="0">
                <a:solidFill>
                  <a:srgbClr val="000000"/>
                </a:solidFill>
                <a:latin typeface="Adobe Heiti Std R" panose="020B0400000000000000" pitchFamily="34" charset="-128"/>
                <a:ea typeface="Adobe Heiti Std R" panose="020B0400000000000000" pitchFamily="34" charset="-128"/>
                <a:cs typeface="GHPGSR+HYgtrE"/>
              </a:rPr>
              <a:t>·</a:t>
            </a:r>
            <a:r>
              <a:rPr lang="en-US" sz="2200" dirty="0">
                <a:solidFill>
                  <a:srgbClr val="000000"/>
                </a:solidFill>
                <a:latin typeface="Adobe Heiti Std R" panose="020B0400000000000000" pitchFamily="34" charset="-128"/>
                <a:ea typeface="Adobe Heiti Std R" panose="020B0400000000000000" pitchFamily="34" charset="-128"/>
                <a:cs typeface="GHPGSR+HYgtrE"/>
              </a:rPr>
              <a:t>Program Budget</a:t>
            </a:r>
            <a:r>
              <a:rPr sz="2200" spc="25" dirty="0">
                <a:solidFill>
                  <a:srgbClr val="000000"/>
                </a:solidFill>
                <a:latin typeface="Adobe Heiti Std R" panose="020B0400000000000000" pitchFamily="34" charset="-128"/>
                <a:ea typeface="Adobe Heiti Std R" panose="020B0400000000000000" pitchFamily="34" charset="-128"/>
                <a:cs typeface="GHPGSR+HYgtrE"/>
              </a:rPr>
              <a:t> </a:t>
            </a:r>
            <a:r>
              <a:rPr sz="2200" dirty="0">
                <a:solidFill>
                  <a:srgbClr val="000000"/>
                </a:solidFill>
                <a:latin typeface="Adobe Heiti Std R" panose="020B0400000000000000" pitchFamily="34" charset="-128"/>
                <a:ea typeface="Adobe Heiti Std R" panose="020B0400000000000000" pitchFamily="34" charset="-128"/>
                <a:cs typeface="JRSRIW+HYgtrE"/>
              </a:rPr>
              <a:t>(2013~2019)</a:t>
            </a:r>
          </a:p>
        </p:txBody>
      </p:sp>
      <p:sp>
        <p:nvSpPr>
          <p:cNvPr id="5" name="object 5"/>
          <p:cNvSpPr txBox="1"/>
          <p:nvPr/>
        </p:nvSpPr>
        <p:spPr>
          <a:xfrm>
            <a:off x="7348290" y="1628800"/>
            <a:ext cx="1472182" cy="180819"/>
          </a:xfrm>
          <a:prstGeom prst="rect">
            <a:avLst/>
          </a:prstGeom>
        </p:spPr>
        <p:txBody>
          <a:bodyPr vert="horz" wrap="square" lIns="0" tIns="0" rIns="0" bIns="0" rtlCol="0">
            <a:spAutoFit/>
          </a:bodyPr>
          <a:lstStyle/>
          <a:p>
            <a:pPr marL="0" marR="0">
              <a:lnSpc>
                <a:spcPts val="1355"/>
              </a:lnSpc>
              <a:spcBef>
                <a:spcPts val="0"/>
              </a:spcBef>
              <a:spcAft>
                <a:spcPts val="0"/>
              </a:spcAft>
            </a:pPr>
            <a:r>
              <a:rPr lang="en-US" sz="1200" spc="155" dirty="0">
                <a:solidFill>
                  <a:srgbClr val="7F7F7F"/>
                </a:solidFill>
                <a:latin typeface="Adobe Heiti Std R" panose="020B0400000000000000" pitchFamily="34" charset="-128"/>
                <a:ea typeface="Adobe Heiti Std R" panose="020B0400000000000000" pitchFamily="34" charset="-128"/>
                <a:cs typeface="HPMPQP+GodoB"/>
              </a:rPr>
              <a:t>US</a:t>
            </a:r>
            <a:r>
              <a:rPr lang="ko-KR" altLang="en-US" sz="1200" spc="155" dirty="0">
                <a:solidFill>
                  <a:srgbClr val="7F7F7F"/>
                </a:solidFill>
                <a:latin typeface="Adobe Heiti Std R" panose="020B0400000000000000" pitchFamily="34" charset="-128"/>
                <a:cs typeface="HPMPQP+GodoB"/>
              </a:rPr>
              <a:t> </a:t>
            </a:r>
            <a:r>
              <a:rPr lang="en-US" altLang="ko-KR" sz="1200" spc="155" dirty="0">
                <a:solidFill>
                  <a:srgbClr val="7F7F7F"/>
                </a:solidFill>
                <a:latin typeface="Adobe Heiti Std R" panose="020B0400000000000000" pitchFamily="34" charset="-128"/>
                <a:ea typeface="Adobe Heiti Std R" panose="020B0400000000000000" pitchFamily="34" charset="-128"/>
                <a:cs typeface="HPMPQP+GodoB"/>
              </a:rPr>
              <a:t>$ : million</a:t>
            </a:r>
            <a:endParaRPr sz="1200" spc="155" dirty="0">
              <a:solidFill>
                <a:srgbClr val="7F7F7F"/>
              </a:solidFill>
              <a:latin typeface="Adobe Heiti Std R" panose="020B0400000000000000" pitchFamily="34" charset="-128"/>
              <a:ea typeface="Adobe Heiti Std R" panose="020B0400000000000000" pitchFamily="34" charset="-128"/>
              <a:cs typeface="HPMPQP+GodoB"/>
            </a:endParaRPr>
          </a:p>
        </p:txBody>
      </p:sp>
      <p:sp>
        <p:nvSpPr>
          <p:cNvPr id="6" name="object 6"/>
          <p:cNvSpPr txBox="1"/>
          <p:nvPr/>
        </p:nvSpPr>
        <p:spPr>
          <a:xfrm>
            <a:off x="1310386" y="2078659"/>
            <a:ext cx="1066719" cy="234680"/>
          </a:xfrm>
          <a:prstGeom prst="rect">
            <a:avLst/>
          </a:prstGeom>
        </p:spPr>
        <p:txBody>
          <a:bodyPr vert="horz" wrap="square" lIns="0" tIns="0" rIns="0" bIns="0" rtlCol="0">
            <a:spAutoFit/>
          </a:bodyPr>
          <a:lstStyle/>
          <a:p>
            <a:pPr marL="0" marR="0">
              <a:lnSpc>
                <a:spcPts val="1803"/>
              </a:lnSpc>
              <a:spcBef>
                <a:spcPts val="0"/>
              </a:spcBef>
              <a:spcAft>
                <a:spcPts val="0"/>
              </a:spcAft>
            </a:pPr>
            <a:r>
              <a:rPr sz="1600" b="1" dirty="0">
                <a:solidFill>
                  <a:srgbClr val="000000"/>
                </a:solidFill>
                <a:latin typeface="Adobe Garamond Pro Bold" panose="02020702060506020403" pitchFamily="18" charset="0"/>
                <a:cs typeface="EQEOBJ+GodoB"/>
              </a:rPr>
              <a:t>Criteria</a:t>
            </a:r>
          </a:p>
        </p:txBody>
      </p:sp>
      <p:sp>
        <p:nvSpPr>
          <p:cNvPr id="7" name="object 7"/>
          <p:cNvSpPr txBox="1"/>
          <p:nvPr/>
        </p:nvSpPr>
        <p:spPr>
          <a:xfrm>
            <a:off x="2966339" y="2078659"/>
            <a:ext cx="5225335" cy="533842"/>
          </a:xfrm>
          <a:prstGeom prst="rect">
            <a:avLst/>
          </a:prstGeom>
        </p:spPr>
        <p:txBody>
          <a:bodyPr vert="horz" wrap="square" lIns="0" tIns="0" rIns="0" bIns="0" rtlCol="0">
            <a:spAutoFit/>
          </a:bodyPr>
          <a:lstStyle/>
          <a:p>
            <a:pPr marL="0" marR="0">
              <a:lnSpc>
                <a:spcPts val="1803"/>
              </a:lnSpc>
              <a:spcBef>
                <a:spcPts val="0"/>
              </a:spcBef>
              <a:spcAft>
                <a:spcPts val="0"/>
              </a:spcAft>
            </a:pPr>
            <a:r>
              <a:rPr sz="1600" dirty="0">
                <a:solidFill>
                  <a:srgbClr val="000000"/>
                </a:solidFill>
                <a:latin typeface="EQEOBJ+GodoB"/>
                <a:cs typeface="EQEOBJ+GodoB"/>
              </a:rPr>
              <a:t>2013</a:t>
            </a:r>
            <a:r>
              <a:rPr sz="1600" spc="1422" dirty="0">
                <a:solidFill>
                  <a:srgbClr val="000000"/>
                </a:solidFill>
                <a:latin typeface="EQEOBJ+GodoB"/>
                <a:cs typeface="EQEOBJ+GodoB"/>
              </a:rPr>
              <a:t> </a:t>
            </a:r>
            <a:r>
              <a:rPr sz="1600" dirty="0">
                <a:solidFill>
                  <a:srgbClr val="000000"/>
                </a:solidFill>
                <a:latin typeface="EQEOBJ+GodoB"/>
                <a:cs typeface="EQEOBJ+GodoB"/>
              </a:rPr>
              <a:t>2014</a:t>
            </a:r>
            <a:r>
              <a:rPr sz="1600" spc="1422" dirty="0">
                <a:solidFill>
                  <a:srgbClr val="000000"/>
                </a:solidFill>
                <a:latin typeface="EQEOBJ+GodoB"/>
                <a:cs typeface="EQEOBJ+GodoB"/>
              </a:rPr>
              <a:t> </a:t>
            </a:r>
            <a:r>
              <a:rPr sz="1600" dirty="0">
                <a:solidFill>
                  <a:srgbClr val="000000"/>
                </a:solidFill>
                <a:latin typeface="EQEOBJ+GodoB"/>
                <a:cs typeface="EQEOBJ+GodoB"/>
              </a:rPr>
              <a:t>2015</a:t>
            </a:r>
            <a:r>
              <a:rPr sz="1600" spc="1422" dirty="0">
                <a:solidFill>
                  <a:srgbClr val="000000"/>
                </a:solidFill>
                <a:latin typeface="EQEOBJ+GodoB"/>
                <a:cs typeface="EQEOBJ+GodoB"/>
              </a:rPr>
              <a:t> </a:t>
            </a:r>
            <a:r>
              <a:rPr sz="1600" dirty="0">
                <a:solidFill>
                  <a:srgbClr val="000000"/>
                </a:solidFill>
                <a:latin typeface="EQEOBJ+GodoB"/>
                <a:cs typeface="EQEOBJ+GodoB"/>
              </a:rPr>
              <a:t>2016</a:t>
            </a:r>
            <a:r>
              <a:rPr sz="1600" spc="1425" dirty="0">
                <a:solidFill>
                  <a:srgbClr val="000000"/>
                </a:solidFill>
                <a:latin typeface="EQEOBJ+GodoB"/>
                <a:cs typeface="EQEOBJ+GodoB"/>
              </a:rPr>
              <a:t> </a:t>
            </a:r>
            <a:r>
              <a:rPr sz="1600" dirty="0">
                <a:solidFill>
                  <a:srgbClr val="000000"/>
                </a:solidFill>
                <a:latin typeface="EQEOBJ+GodoB"/>
                <a:cs typeface="EQEOBJ+GodoB"/>
              </a:rPr>
              <a:t>2017</a:t>
            </a:r>
            <a:r>
              <a:rPr sz="1600" spc="1422" dirty="0">
                <a:solidFill>
                  <a:srgbClr val="000000"/>
                </a:solidFill>
                <a:latin typeface="EQEOBJ+GodoB"/>
                <a:cs typeface="EQEOBJ+GodoB"/>
              </a:rPr>
              <a:t> </a:t>
            </a:r>
            <a:r>
              <a:rPr sz="1600" dirty="0">
                <a:solidFill>
                  <a:srgbClr val="000000"/>
                </a:solidFill>
                <a:latin typeface="EQEOBJ+GodoB"/>
                <a:cs typeface="EQEOBJ+GodoB"/>
              </a:rPr>
              <a:t>2018</a:t>
            </a:r>
            <a:r>
              <a:rPr sz="1600" spc="1422" dirty="0">
                <a:solidFill>
                  <a:srgbClr val="000000"/>
                </a:solidFill>
                <a:latin typeface="EQEOBJ+GodoB"/>
                <a:cs typeface="EQEOBJ+GodoB"/>
              </a:rPr>
              <a:t> </a:t>
            </a:r>
            <a:r>
              <a:rPr sz="1600" dirty="0">
                <a:solidFill>
                  <a:srgbClr val="000000"/>
                </a:solidFill>
                <a:latin typeface="EQEOBJ+GodoB"/>
                <a:cs typeface="EQEOBJ+GodoB"/>
              </a:rPr>
              <a:t>2019</a:t>
            </a:r>
          </a:p>
        </p:txBody>
      </p:sp>
      <p:sp>
        <p:nvSpPr>
          <p:cNvPr id="8" name="object 8"/>
          <p:cNvSpPr txBox="1"/>
          <p:nvPr/>
        </p:nvSpPr>
        <p:spPr>
          <a:xfrm>
            <a:off x="7864729" y="2078659"/>
            <a:ext cx="812137" cy="533842"/>
          </a:xfrm>
          <a:prstGeom prst="rect">
            <a:avLst/>
          </a:prstGeom>
        </p:spPr>
        <p:txBody>
          <a:bodyPr vert="horz" wrap="square" lIns="0" tIns="0" rIns="0" bIns="0" rtlCol="0">
            <a:spAutoFit/>
          </a:bodyPr>
          <a:lstStyle/>
          <a:p>
            <a:pPr marL="0" marR="0">
              <a:lnSpc>
                <a:spcPts val="1803"/>
              </a:lnSpc>
              <a:spcBef>
                <a:spcPts val="0"/>
              </a:spcBef>
              <a:spcAft>
                <a:spcPts val="0"/>
              </a:spcAft>
            </a:pPr>
            <a:r>
              <a:rPr sz="1600" dirty="0">
                <a:solidFill>
                  <a:srgbClr val="000000"/>
                </a:solidFill>
                <a:latin typeface="EQEOBJ+GodoB"/>
                <a:cs typeface="EQEOBJ+GodoB"/>
              </a:rPr>
              <a:t>Total</a:t>
            </a:r>
          </a:p>
        </p:txBody>
      </p:sp>
      <p:sp>
        <p:nvSpPr>
          <p:cNvPr id="9" name="object 9"/>
          <p:cNvSpPr txBox="1"/>
          <p:nvPr/>
        </p:nvSpPr>
        <p:spPr>
          <a:xfrm>
            <a:off x="6453504" y="2478608"/>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72</a:t>
            </a:r>
            <a:endParaRPr sz="1400" dirty="0">
              <a:solidFill>
                <a:srgbClr val="000000"/>
              </a:solidFill>
              <a:latin typeface="EQEOBJ+GodoB"/>
              <a:cs typeface="EQEOBJ+GodoB"/>
            </a:endParaRPr>
          </a:p>
        </p:txBody>
      </p:sp>
      <p:sp>
        <p:nvSpPr>
          <p:cNvPr id="10" name="object 10"/>
          <p:cNvSpPr txBox="1"/>
          <p:nvPr/>
        </p:nvSpPr>
        <p:spPr>
          <a:xfrm>
            <a:off x="7889113" y="2478608"/>
            <a:ext cx="727269" cy="46378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307.5</a:t>
            </a:r>
            <a:endParaRPr sz="1400" dirty="0">
              <a:solidFill>
                <a:srgbClr val="000000"/>
              </a:solidFill>
              <a:latin typeface="EQEOBJ+GodoB"/>
              <a:cs typeface="EQEOBJ+GodoB"/>
            </a:endParaRPr>
          </a:p>
          <a:p>
            <a:pPr marL="67055" marR="0">
              <a:lnSpc>
                <a:spcPts val="1586"/>
              </a:lnSpc>
              <a:spcBef>
                <a:spcPts val="429"/>
              </a:spcBef>
              <a:spcAft>
                <a:spcPts val="0"/>
              </a:spcAft>
            </a:pPr>
            <a:r>
              <a:rPr sz="1400" dirty="0">
                <a:solidFill>
                  <a:srgbClr val="000000"/>
                </a:solidFill>
                <a:latin typeface="EQEOBJ+GodoB"/>
                <a:cs typeface="EQEOBJ+GodoB"/>
              </a:rPr>
              <a:t>(</a:t>
            </a:r>
            <a:r>
              <a:rPr lang="en-US" altLang="ko-KR" sz="1400" dirty="0">
                <a:solidFill>
                  <a:srgbClr val="000000"/>
                </a:solidFill>
                <a:latin typeface="EQEOBJ+GodoB"/>
                <a:cs typeface="EQEOBJ+GodoB"/>
              </a:rPr>
              <a:t>6</a:t>
            </a:r>
            <a:r>
              <a:rPr sz="1400" dirty="0">
                <a:solidFill>
                  <a:srgbClr val="000000"/>
                </a:solidFill>
                <a:latin typeface="EQEOBJ+GodoB"/>
                <a:cs typeface="EQEOBJ+GodoB"/>
              </a:rPr>
              <a:t>)</a:t>
            </a:r>
          </a:p>
        </p:txBody>
      </p:sp>
      <p:sp>
        <p:nvSpPr>
          <p:cNvPr id="11" name="object 11"/>
          <p:cNvSpPr txBox="1"/>
          <p:nvPr/>
        </p:nvSpPr>
        <p:spPr>
          <a:xfrm>
            <a:off x="1506982" y="2606624"/>
            <a:ext cx="635262" cy="207749"/>
          </a:xfrm>
          <a:prstGeom prst="rect">
            <a:avLst/>
          </a:prstGeom>
        </p:spPr>
        <p:txBody>
          <a:bodyPr vert="horz" wrap="square" lIns="0" tIns="0" rIns="0" bIns="0" rtlCol="0">
            <a:spAutoFit/>
          </a:bodyPr>
          <a:lstStyle/>
          <a:p>
            <a:pPr marL="0" marR="0">
              <a:lnSpc>
                <a:spcPts val="1586"/>
              </a:lnSpc>
              <a:spcBef>
                <a:spcPts val="0"/>
              </a:spcBef>
              <a:spcAft>
                <a:spcPts val="0"/>
              </a:spcAft>
            </a:pPr>
            <a:r>
              <a:rPr sz="1400" b="1" dirty="0">
                <a:solidFill>
                  <a:srgbClr val="000000"/>
                </a:solidFill>
                <a:latin typeface="Adobe Garamond Pro Bold" panose="02020702060506020403" pitchFamily="18" charset="0"/>
                <a:cs typeface="EQEOBJ+GodoB"/>
              </a:rPr>
              <a:t>R&amp;D</a:t>
            </a:r>
          </a:p>
        </p:txBody>
      </p:sp>
      <p:sp>
        <p:nvSpPr>
          <p:cNvPr id="12" name="object 12"/>
          <p:cNvSpPr txBox="1"/>
          <p:nvPr/>
        </p:nvSpPr>
        <p:spPr>
          <a:xfrm>
            <a:off x="3085210" y="2606624"/>
            <a:ext cx="470443"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2.6</a:t>
            </a:r>
            <a:endParaRPr sz="1400" dirty="0">
              <a:solidFill>
                <a:srgbClr val="000000"/>
              </a:solidFill>
              <a:latin typeface="EQEOBJ+GodoB"/>
              <a:cs typeface="EQEOBJ+GodoB"/>
            </a:endParaRPr>
          </a:p>
        </p:txBody>
      </p:sp>
      <p:sp>
        <p:nvSpPr>
          <p:cNvPr id="13" name="object 13"/>
          <p:cNvSpPr txBox="1"/>
          <p:nvPr/>
        </p:nvSpPr>
        <p:spPr>
          <a:xfrm>
            <a:off x="3729482" y="2606624"/>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20.7</a:t>
            </a:r>
            <a:endParaRPr sz="1400" dirty="0">
              <a:solidFill>
                <a:srgbClr val="000000"/>
              </a:solidFill>
              <a:latin typeface="EQEOBJ+GodoB"/>
              <a:cs typeface="EQEOBJ+GodoB"/>
            </a:endParaRPr>
          </a:p>
        </p:txBody>
      </p:sp>
      <p:sp>
        <p:nvSpPr>
          <p:cNvPr id="14" name="object 14"/>
          <p:cNvSpPr txBox="1"/>
          <p:nvPr/>
        </p:nvSpPr>
        <p:spPr>
          <a:xfrm>
            <a:off x="4401311" y="2606624"/>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20.7</a:t>
            </a:r>
            <a:endParaRPr sz="1400" dirty="0">
              <a:solidFill>
                <a:srgbClr val="000000"/>
              </a:solidFill>
              <a:latin typeface="EQEOBJ+GodoB"/>
              <a:cs typeface="EQEOBJ+GodoB"/>
            </a:endParaRPr>
          </a:p>
        </p:txBody>
      </p:sp>
      <p:sp>
        <p:nvSpPr>
          <p:cNvPr id="15" name="object 15"/>
          <p:cNvSpPr txBox="1"/>
          <p:nvPr/>
        </p:nvSpPr>
        <p:spPr>
          <a:xfrm>
            <a:off x="5085588" y="2606624"/>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40.7</a:t>
            </a:r>
            <a:endParaRPr sz="1400" dirty="0">
              <a:solidFill>
                <a:srgbClr val="000000"/>
              </a:solidFill>
              <a:latin typeface="EQEOBJ+GodoB"/>
              <a:cs typeface="EQEOBJ+GodoB"/>
            </a:endParaRPr>
          </a:p>
        </p:txBody>
      </p:sp>
      <p:sp>
        <p:nvSpPr>
          <p:cNvPr id="16" name="object 16"/>
          <p:cNvSpPr txBox="1"/>
          <p:nvPr/>
        </p:nvSpPr>
        <p:spPr>
          <a:xfrm>
            <a:off x="5769609" y="2606624"/>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53.3</a:t>
            </a:r>
            <a:endParaRPr sz="1400" dirty="0">
              <a:solidFill>
                <a:srgbClr val="000000"/>
              </a:solidFill>
              <a:latin typeface="EQEOBJ+GodoB"/>
              <a:cs typeface="EQEOBJ+GodoB"/>
            </a:endParaRPr>
          </a:p>
        </p:txBody>
      </p:sp>
      <p:sp>
        <p:nvSpPr>
          <p:cNvPr id="17" name="object 17"/>
          <p:cNvSpPr txBox="1"/>
          <p:nvPr/>
        </p:nvSpPr>
        <p:spPr>
          <a:xfrm>
            <a:off x="7071994" y="2606624"/>
            <a:ext cx="703554"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105.6</a:t>
            </a:r>
            <a:endParaRPr sz="1400" dirty="0">
              <a:solidFill>
                <a:srgbClr val="000000"/>
              </a:solidFill>
              <a:latin typeface="EQEOBJ+GodoB"/>
              <a:cs typeface="EQEOBJ+GodoB"/>
            </a:endParaRPr>
          </a:p>
        </p:txBody>
      </p:sp>
      <p:sp>
        <p:nvSpPr>
          <p:cNvPr id="18" name="object 18"/>
          <p:cNvSpPr txBox="1"/>
          <p:nvPr/>
        </p:nvSpPr>
        <p:spPr>
          <a:xfrm>
            <a:off x="6444360" y="2734640"/>
            <a:ext cx="593182"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r>
              <a:rPr lang="en-US" altLang="ko-KR" sz="1400" dirty="0">
                <a:solidFill>
                  <a:srgbClr val="000000"/>
                </a:solidFill>
                <a:latin typeface="EQEOBJ+GodoB"/>
                <a:cs typeface="EQEOBJ+GodoB"/>
              </a:rPr>
              <a:t>6.2</a:t>
            </a:r>
            <a:r>
              <a:rPr sz="1400" dirty="0">
                <a:solidFill>
                  <a:srgbClr val="000000"/>
                </a:solidFill>
                <a:latin typeface="EQEOBJ+GodoB"/>
                <a:cs typeface="EQEOBJ+GodoB"/>
              </a:rPr>
              <a:t>)</a:t>
            </a:r>
          </a:p>
        </p:txBody>
      </p:sp>
      <p:sp>
        <p:nvSpPr>
          <p:cNvPr id="19" name="object 19"/>
          <p:cNvSpPr txBox="1"/>
          <p:nvPr/>
        </p:nvSpPr>
        <p:spPr>
          <a:xfrm>
            <a:off x="1043608" y="3071952"/>
            <a:ext cx="1512168" cy="618118"/>
          </a:xfrm>
          <a:prstGeom prst="rect">
            <a:avLst/>
          </a:prstGeom>
        </p:spPr>
        <p:txBody>
          <a:bodyPr vert="horz" wrap="square" lIns="0" tIns="0" rIns="0" bIns="0" rtlCol="0">
            <a:spAutoFit/>
          </a:bodyPr>
          <a:lstStyle/>
          <a:p>
            <a:pPr marL="3047" marR="0">
              <a:lnSpc>
                <a:spcPts val="1586"/>
              </a:lnSpc>
              <a:spcBef>
                <a:spcPts val="0"/>
              </a:spcBef>
              <a:spcAft>
                <a:spcPts val="0"/>
              </a:spcAft>
            </a:pPr>
            <a:r>
              <a:rPr lang="en-US" sz="1400" b="1" dirty="0">
                <a:solidFill>
                  <a:srgbClr val="000000"/>
                </a:solidFill>
                <a:latin typeface="Adobe Garamond Pro Bold" panose="02020702060506020403" pitchFamily="18" charset="0"/>
                <a:cs typeface="HPMPQP+GodoB"/>
              </a:rPr>
              <a:t>Startup Support</a:t>
            </a:r>
            <a:endParaRPr sz="1400" b="1" dirty="0">
              <a:solidFill>
                <a:srgbClr val="000000"/>
              </a:solidFill>
              <a:latin typeface="Adobe Garamond Pro Bold" panose="02020702060506020403" pitchFamily="18" charset="0"/>
              <a:cs typeface="HPMPQP+GodoB"/>
            </a:endParaRPr>
          </a:p>
          <a:p>
            <a:pPr marL="0" marR="0">
              <a:lnSpc>
                <a:spcPts val="1586"/>
              </a:lnSpc>
              <a:spcBef>
                <a:spcPts val="1598"/>
              </a:spcBef>
              <a:spcAft>
                <a:spcPts val="0"/>
              </a:spcAft>
            </a:pPr>
            <a:r>
              <a:rPr lang="en-US" sz="1400" b="1" dirty="0">
                <a:solidFill>
                  <a:srgbClr val="000000"/>
                </a:solidFill>
                <a:latin typeface="Adobe Garamond Pro Bold" panose="02020702060506020403" pitchFamily="18" charset="0"/>
                <a:cs typeface="HPMPQP+GodoB"/>
              </a:rPr>
              <a:t>Oversea Marketing</a:t>
            </a:r>
            <a:endParaRPr sz="1400" b="1" dirty="0">
              <a:solidFill>
                <a:srgbClr val="000000"/>
              </a:solidFill>
              <a:latin typeface="Adobe Garamond Pro Bold" panose="02020702060506020403" pitchFamily="18" charset="0"/>
              <a:cs typeface="HPMPQP+GodoB"/>
            </a:endParaRPr>
          </a:p>
        </p:txBody>
      </p:sp>
      <p:sp>
        <p:nvSpPr>
          <p:cNvPr id="20" name="object 20"/>
          <p:cNvSpPr txBox="1"/>
          <p:nvPr/>
        </p:nvSpPr>
        <p:spPr>
          <a:xfrm>
            <a:off x="3140075" y="3071952"/>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21" name="object 21"/>
          <p:cNvSpPr txBox="1"/>
          <p:nvPr/>
        </p:nvSpPr>
        <p:spPr>
          <a:xfrm>
            <a:off x="3769105" y="3071952"/>
            <a:ext cx="470443"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4.9</a:t>
            </a:r>
            <a:endParaRPr sz="1400" dirty="0">
              <a:solidFill>
                <a:srgbClr val="000000"/>
              </a:solidFill>
              <a:latin typeface="EQEOBJ+GodoB"/>
              <a:cs typeface="EQEOBJ+GodoB"/>
            </a:endParaRPr>
          </a:p>
          <a:p>
            <a:pPr marL="54864" marR="0">
              <a:lnSpc>
                <a:spcPts val="1586"/>
              </a:lnSpc>
              <a:spcBef>
                <a:spcPts val="1598"/>
              </a:spcBef>
              <a:spcAft>
                <a:spcPts val="0"/>
              </a:spcAft>
            </a:pPr>
            <a:r>
              <a:rPr sz="1400" dirty="0">
                <a:solidFill>
                  <a:srgbClr val="000000"/>
                </a:solidFill>
                <a:latin typeface="EQEOBJ+GodoB"/>
                <a:cs typeface="EQEOBJ+GodoB"/>
              </a:rPr>
              <a:t>-</a:t>
            </a:r>
          </a:p>
        </p:txBody>
      </p:sp>
      <p:sp>
        <p:nvSpPr>
          <p:cNvPr id="22" name="object 22"/>
          <p:cNvSpPr txBox="1"/>
          <p:nvPr/>
        </p:nvSpPr>
        <p:spPr>
          <a:xfrm>
            <a:off x="4453128" y="3071952"/>
            <a:ext cx="470443"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4.4</a:t>
            </a:r>
            <a:endParaRPr sz="1400" dirty="0">
              <a:solidFill>
                <a:srgbClr val="000000"/>
              </a:solidFill>
              <a:latin typeface="EQEOBJ+GodoB"/>
              <a:cs typeface="EQEOBJ+GodoB"/>
            </a:endParaRPr>
          </a:p>
          <a:p>
            <a:pPr marL="54863" marR="0">
              <a:lnSpc>
                <a:spcPts val="1586"/>
              </a:lnSpc>
              <a:spcBef>
                <a:spcPts val="1598"/>
              </a:spcBef>
              <a:spcAft>
                <a:spcPts val="0"/>
              </a:spcAft>
            </a:pPr>
            <a:r>
              <a:rPr sz="1400" dirty="0">
                <a:solidFill>
                  <a:srgbClr val="000000"/>
                </a:solidFill>
                <a:latin typeface="EQEOBJ+GodoB"/>
                <a:cs typeface="EQEOBJ+GodoB"/>
              </a:rPr>
              <a:t>-</a:t>
            </a:r>
          </a:p>
        </p:txBody>
      </p:sp>
      <p:sp>
        <p:nvSpPr>
          <p:cNvPr id="23" name="object 23"/>
          <p:cNvSpPr txBox="1"/>
          <p:nvPr/>
        </p:nvSpPr>
        <p:spPr>
          <a:xfrm>
            <a:off x="5137403" y="3071952"/>
            <a:ext cx="470443"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5.2</a:t>
            </a:r>
            <a:endParaRPr sz="1400" dirty="0">
              <a:solidFill>
                <a:srgbClr val="000000"/>
              </a:solidFill>
              <a:latin typeface="EQEOBJ+GodoB"/>
              <a:cs typeface="EQEOBJ+GodoB"/>
            </a:endParaRPr>
          </a:p>
          <a:p>
            <a:pPr marL="0" marR="0">
              <a:lnSpc>
                <a:spcPts val="1586"/>
              </a:lnSpc>
              <a:spcBef>
                <a:spcPts val="1598"/>
              </a:spcBef>
              <a:spcAft>
                <a:spcPts val="0"/>
              </a:spcAft>
            </a:pPr>
            <a:r>
              <a:rPr lang="en-US" altLang="ko-KR" sz="1400" dirty="0">
                <a:solidFill>
                  <a:srgbClr val="000000"/>
                </a:solidFill>
                <a:latin typeface="EQEOBJ+GodoB"/>
                <a:cs typeface="EQEOBJ+GodoB"/>
              </a:rPr>
              <a:t>5.2</a:t>
            </a:r>
            <a:endParaRPr sz="1400" dirty="0">
              <a:solidFill>
                <a:srgbClr val="000000"/>
              </a:solidFill>
              <a:latin typeface="EQEOBJ+GodoB"/>
              <a:cs typeface="EQEOBJ+GodoB"/>
            </a:endParaRPr>
          </a:p>
        </p:txBody>
      </p:sp>
      <p:sp>
        <p:nvSpPr>
          <p:cNvPr id="24" name="object 24"/>
          <p:cNvSpPr txBox="1"/>
          <p:nvPr/>
        </p:nvSpPr>
        <p:spPr>
          <a:xfrm>
            <a:off x="5781802" y="3071952"/>
            <a:ext cx="548426"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13.3</a:t>
            </a:r>
            <a:endParaRPr sz="1400" dirty="0">
              <a:solidFill>
                <a:srgbClr val="000000"/>
              </a:solidFill>
              <a:latin typeface="EQEOBJ+GodoB"/>
              <a:cs typeface="EQEOBJ+GodoB"/>
            </a:endParaRPr>
          </a:p>
          <a:p>
            <a:pPr marL="0" marR="0">
              <a:lnSpc>
                <a:spcPts val="1586"/>
              </a:lnSpc>
              <a:spcBef>
                <a:spcPts val="1598"/>
              </a:spcBef>
              <a:spcAft>
                <a:spcPts val="0"/>
              </a:spcAft>
            </a:pPr>
            <a:r>
              <a:rPr lang="en-US" altLang="ko-KR" sz="1400" dirty="0">
                <a:solidFill>
                  <a:srgbClr val="000000"/>
                </a:solidFill>
                <a:latin typeface="EQEOBJ+GodoB"/>
                <a:cs typeface="EQEOBJ+GodoB"/>
              </a:rPr>
              <a:t>8.9</a:t>
            </a:r>
            <a:endParaRPr sz="1400" dirty="0">
              <a:solidFill>
                <a:srgbClr val="000000"/>
              </a:solidFill>
              <a:latin typeface="EQEOBJ+GodoB"/>
              <a:cs typeface="EQEOBJ+GodoB"/>
            </a:endParaRPr>
          </a:p>
        </p:txBody>
      </p:sp>
      <p:sp>
        <p:nvSpPr>
          <p:cNvPr id="25" name="object 25"/>
          <p:cNvSpPr txBox="1"/>
          <p:nvPr/>
        </p:nvSpPr>
        <p:spPr>
          <a:xfrm>
            <a:off x="6465696" y="3071952"/>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14.3</a:t>
            </a:r>
            <a:endParaRPr sz="1400" dirty="0">
              <a:solidFill>
                <a:srgbClr val="000000"/>
              </a:solidFill>
              <a:latin typeface="EQEOBJ+GodoB"/>
              <a:cs typeface="EQEOBJ+GodoB"/>
            </a:endParaRPr>
          </a:p>
        </p:txBody>
      </p:sp>
      <p:sp>
        <p:nvSpPr>
          <p:cNvPr id="26" name="object 26"/>
          <p:cNvSpPr txBox="1"/>
          <p:nvPr/>
        </p:nvSpPr>
        <p:spPr>
          <a:xfrm>
            <a:off x="7149718" y="3071952"/>
            <a:ext cx="548426"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13.3</a:t>
            </a:r>
            <a:endParaRPr sz="1400" dirty="0">
              <a:solidFill>
                <a:srgbClr val="000000"/>
              </a:solidFill>
              <a:latin typeface="EQEOBJ+GodoB"/>
              <a:cs typeface="EQEOBJ+GodoB"/>
            </a:endParaRPr>
          </a:p>
          <a:p>
            <a:pPr marL="39624" marR="0">
              <a:lnSpc>
                <a:spcPts val="1586"/>
              </a:lnSpc>
              <a:spcBef>
                <a:spcPts val="1598"/>
              </a:spcBef>
              <a:spcAft>
                <a:spcPts val="0"/>
              </a:spcAft>
            </a:pPr>
            <a:r>
              <a:rPr lang="en-US" altLang="ko-KR" sz="1400" dirty="0">
                <a:solidFill>
                  <a:srgbClr val="000000"/>
                </a:solidFill>
                <a:latin typeface="EQEOBJ+GodoB"/>
                <a:cs typeface="EQEOBJ+GodoB"/>
              </a:rPr>
              <a:t>6.1</a:t>
            </a:r>
            <a:endParaRPr sz="1400" dirty="0">
              <a:solidFill>
                <a:srgbClr val="000000"/>
              </a:solidFill>
              <a:latin typeface="EQEOBJ+GodoB"/>
              <a:cs typeface="EQEOBJ+GodoB"/>
            </a:endParaRPr>
          </a:p>
        </p:txBody>
      </p:sp>
      <p:sp>
        <p:nvSpPr>
          <p:cNvPr id="27" name="object 27"/>
          <p:cNvSpPr txBox="1"/>
          <p:nvPr/>
        </p:nvSpPr>
        <p:spPr>
          <a:xfrm>
            <a:off x="7966836" y="3071952"/>
            <a:ext cx="572551"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53.8</a:t>
            </a:r>
            <a:endParaRPr sz="1400" dirty="0">
              <a:solidFill>
                <a:srgbClr val="000000"/>
              </a:solidFill>
              <a:latin typeface="EQEOBJ+GodoB"/>
              <a:cs typeface="EQEOBJ+GodoB"/>
            </a:endParaRPr>
          </a:p>
          <a:p>
            <a:pPr marL="0" marR="0">
              <a:lnSpc>
                <a:spcPts val="1586"/>
              </a:lnSpc>
              <a:spcBef>
                <a:spcPts val="1598"/>
              </a:spcBef>
              <a:spcAft>
                <a:spcPts val="0"/>
              </a:spcAft>
            </a:pPr>
            <a:r>
              <a:rPr lang="en-US" altLang="ko-KR" sz="1400" dirty="0">
                <a:solidFill>
                  <a:srgbClr val="000000"/>
                </a:solidFill>
                <a:latin typeface="EQEOBJ+GodoB"/>
                <a:cs typeface="EQEOBJ+GodoB"/>
              </a:rPr>
              <a:t>28.9</a:t>
            </a:r>
            <a:endParaRPr sz="1400" dirty="0">
              <a:solidFill>
                <a:srgbClr val="000000"/>
              </a:solidFill>
              <a:latin typeface="EQEOBJ+GodoB"/>
              <a:cs typeface="EQEOBJ+GodoB"/>
            </a:endParaRPr>
          </a:p>
        </p:txBody>
      </p:sp>
      <p:sp>
        <p:nvSpPr>
          <p:cNvPr id="28" name="object 28"/>
          <p:cNvSpPr txBox="1"/>
          <p:nvPr/>
        </p:nvSpPr>
        <p:spPr>
          <a:xfrm>
            <a:off x="6465696" y="3476447"/>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9.2</a:t>
            </a:r>
            <a:endParaRPr sz="1400" dirty="0">
              <a:solidFill>
                <a:srgbClr val="000000"/>
              </a:solidFill>
              <a:latin typeface="EQEOBJ+GodoB"/>
              <a:cs typeface="EQEOBJ+GodoB"/>
            </a:endParaRPr>
          </a:p>
        </p:txBody>
      </p:sp>
      <p:sp>
        <p:nvSpPr>
          <p:cNvPr id="29" name="object 29"/>
          <p:cNvSpPr txBox="1"/>
          <p:nvPr/>
        </p:nvSpPr>
        <p:spPr>
          <a:xfrm>
            <a:off x="6465696" y="3813632"/>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13.4</a:t>
            </a:r>
            <a:endParaRPr sz="1400" dirty="0">
              <a:solidFill>
                <a:srgbClr val="000000"/>
              </a:solidFill>
              <a:latin typeface="EQEOBJ+GodoB"/>
              <a:cs typeface="EQEOBJ+GodoB"/>
            </a:endParaRPr>
          </a:p>
        </p:txBody>
      </p:sp>
      <p:sp>
        <p:nvSpPr>
          <p:cNvPr id="30" name="object 30"/>
          <p:cNvSpPr txBox="1"/>
          <p:nvPr/>
        </p:nvSpPr>
        <p:spPr>
          <a:xfrm>
            <a:off x="7966836" y="3813632"/>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21.5</a:t>
            </a:r>
            <a:endParaRPr sz="1400" dirty="0">
              <a:solidFill>
                <a:srgbClr val="000000"/>
              </a:solidFill>
              <a:latin typeface="EQEOBJ+GodoB"/>
              <a:cs typeface="EQEOBJ+GodoB"/>
            </a:endParaRPr>
          </a:p>
        </p:txBody>
      </p:sp>
      <p:sp>
        <p:nvSpPr>
          <p:cNvPr id="31" name="object 31"/>
          <p:cNvSpPr txBox="1"/>
          <p:nvPr/>
        </p:nvSpPr>
        <p:spPr>
          <a:xfrm>
            <a:off x="649079" y="3941648"/>
            <a:ext cx="2122721" cy="207749"/>
          </a:xfrm>
          <a:prstGeom prst="rect">
            <a:avLst/>
          </a:prstGeom>
        </p:spPr>
        <p:txBody>
          <a:bodyPr vert="horz" wrap="square" lIns="0" tIns="0" rIns="0" bIns="0" rtlCol="0">
            <a:spAutoFit/>
          </a:bodyPr>
          <a:lstStyle/>
          <a:p>
            <a:pPr marL="0" marR="0" algn="ctr">
              <a:lnSpc>
                <a:spcPts val="1586"/>
              </a:lnSpc>
              <a:spcBef>
                <a:spcPts val="0"/>
              </a:spcBef>
              <a:spcAft>
                <a:spcPts val="0"/>
              </a:spcAft>
            </a:pPr>
            <a:r>
              <a:rPr sz="1400" b="1" dirty="0">
                <a:solidFill>
                  <a:srgbClr val="000000"/>
                </a:solidFill>
                <a:latin typeface="Adobe Garamond Pro Bold" panose="02020702060506020403" pitchFamily="18" charset="0"/>
                <a:cs typeface="EQEOBJ+GodoB"/>
              </a:rPr>
              <a:t>Post-TIPS</a:t>
            </a:r>
          </a:p>
        </p:txBody>
      </p:sp>
      <p:sp>
        <p:nvSpPr>
          <p:cNvPr id="32" name="object 32"/>
          <p:cNvSpPr txBox="1"/>
          <p:nvPr/>
        </p:nvSpPr>
        <p:spPr>
          <a:xfrm>
            <a:off x="3140075" y="3941648"/>
            <a:ext cx="361203" cy="468188"/>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p:txBody>
      </p:sp>
      <p:sp>
        <p:nvSpPr>
          <p:cNvPr id="33" name="object 33"/>
          <p:cNvSpPr txBox="1"/>
          <p:nvPr/>
        </p:nvSpPr>
        <p:spPr>
          <a:xfrm>
            <a:off x="3823970" y="3941648"/>
            <a:ext cx="361203" cy="468188"/>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p:txBody>
      </p:sp>
      <p:sp>
        <p:nvSpPr>
          <p:cNvPr id="34" name="object 34"/>
          <p:cNvSpPr txBox="1"/>
          <p:nvPr/>
        </p:nvSpPr>
        <p:spPr>
          <a:xfrm>
            <a:off x="4507991" y="3941648"/>
            <a:ext cx="361203" cy="468188"/>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p:txBody>
      </p:sp>
      <p:sp>
        <p:nvSpPr>
          <p:cNvPr id="35" name="object 35"/>
          <p:cNvSpPr txBox="1"/>
          <p:nvPr/>
        </p:nvSpPr>
        <p:spPr>
          <a:xfrm>
            <a:off x="5192267" y="3941648"/>
            <a:ext cx="361203" cy="468188"/>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p:txBody>
      </p:sp>
      <p:sp>
        <p:nvSpPr>
          <p:cNvPr id="36" name="object 36"/>
          <p:cNvSpPr txBox="1"/>
          <p:nvPr/>
        </p:nvSpPr>
        <p:spPr>
          <a:xfrm>
            <a:off x="5876290" y="3941648"/>
            <a:ext cx="361203" cy="468188"/>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p:txBody>
      </p:sp>
      <p:sp>
        <p:nvSpPr>
          <p:cNvPr id="37" name="object 37"/>
          <p:cNvSpPr txBox="1"/>
          <p:nvPr/>
        </p:nvSpPr>
        <p:spPr>
          <a:xfrm>
            <a:off x="7149718" y="3941648"/>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8.6</a:t>
            </a:r>
            <a:endParaRPr sz="1400" dirty="0">
              <a:solidFill>
                <a:srgbClr val="000000"/>
              </a:solidFill>
              <a:latin typeface="EQEOBJ+GodoB"/>
              <a:cs typeface="EQEOBJ+GodoB"/>
            </a:endParaRPr>
          </a:p>
        </p:txBody>
      </p:sp>
      <p:sp>
        <p:nvSpPr>
          <p:cNvPr id="38" name="object 38"/>
          <p:cNvSpPr txBox="1"/>
          <p:nvPr/>
        </p:nvSpPr>
        <p:spPr>
          <a:xfrm>
            <a:off x="6404736" y="4069664"/>
            <a:ext cx="671459"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(1</a:t>
            </a:r>
            <a:r>
              <a:rPr lang="en-US" altLang="ko-KR" sz="1400" dirty="0">
                <a:solidFill>
                  <a:srgbClr val="000000"/>
                </a:solidFill>
                <a:latin typeface="EQEOBJ+GodoB"/>
                <a:cs typeface="EQEOBJ+GodoB"/>
              </a:rPr>
              <a:t>3.4</a:t>
            </a:r>
            <a:r>
              <a:rPr sz="1400" dirty="0">
                <a:solidFill>
                  <a:srgbClr val="000000"/>
                </a:solidFill>
                <a:latin typeface="EQEOBJ+GodoB"/>
                <a:cs typeface="EQEOBJ+GodoB"/>
              </a:rPr>
              <a:t>)</a:t>
            </a:r>
          </a:p>
        </p:txBody>
      </p:sp>
      <p:sp>
        <p:nvSpPr>
          <p:cNvPr id="39" name="object 39"/>
          <p:cNvSpPr txBox="1"/>
          <p:nvPr/>
        </p:nvSpPr>
        <p:spPr>
          <a:xfrm>
            <a:off x="7918068" y="4069664"/>
            <a:ext cx="671459"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(1</a:t>
            </a:r>
            <a:r>
              <a:rPr lang="en-US" altLang="ko-KR" sz="1400" dirty="0">
                <a:solidFill>
                  <a:srgbClr val="000000"/>
                </a:solidFill>
                <a:latin typeface="EQEOBJ+GodoB"/>
                <a:cs typeface="EQEOBJ+GodoB"/>
              </a:rPr>
              <a:t>2.9</a:t>
            </a:r>
            <a:r>
              <a:rPr sz="1400" dirty="0">
                <a:solidFill>
                  <a:srgbClr val="000000"/>
                </a:solidFill>
                <a:latin typeface="EQEOBJ+GodoB"/>
                <a:cs typeface="EQEOBJ+GodoB"/>
              </a:rPr>
              <a:t>)</a:t>
            </a:r>
          </a:p>
        </p:txBody>
      </p:sp>
      <p:sp>
        <p:nvSpPr>
          <p:cNvPr id="40" name="object 40"/>
          <p:cNvSpPr txBox="1"/>
          <p:nvPr/>
        </p:nvSpPr>
        <p:spPr>
          <a:xfrm>
            <a:off x="755576" y="4406976"/>
            <a:ext cx="1847222" cy="207749"/>
          </a:xfrm>
          <a:prstGeom prst="rect">
            <a:avLst/>
          </a:prstGeom>
        </p:spPr>
        <p:txBody>
          <a:bodyPr vert="horz" wrap="square" lIns="0" tIns="0" rIns="0" bIns="0" rtlCol="0">
            <a:spAutoFit/>
          </a:bodyPr>
          <a:lstStyle/>
          <a:p>
            <a:pPr marL="0" marR="0" algn="ctr">
              <a:lnSpc>
                <a:spcPts val="1586"/>
              </a:lnSpc>
              <a:spcBef>
                <a:spcPts val="0"/>
              </a:spcBef>
              <a:spcAft>
                <a:spcPts val="0"/>
              </a:spcAft>
            </a:pPr>
            <a:r>
              <a:rPr sz="1400" b="1" dirty="0">
                <a:solidFill>
                  <a:srgbClr val="000000"/>
                </a:solidFill>
                <a:latin typeface="Adobe Garamond Pro Bold" panose="02020702060506020403" pitchFamily="18" charset="0"/>
                <a:cs typeface="EQEOBJ+GodoB"/>
              </a:rPr>
              <a:t>Pre-TIPS</a:t>
            </a:r>
          </a:p>
        </p:txBody>
      </p:sp>
      <p:sp>
        <p:nvSpPr>
          <p:cNvPr id="41" name="object 41"/>
          <p:cNvSpPr txBox="1"/>
          <p:nvPr/>
        </p:nvSpPr>
        <p:spPr>
          <a:xfrm>
            <a:off x="3140075" y="4406976"/>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42" name="object 42"/>
          <p:cNvSpPr txBox="1"/>
          <p:nvPr/>
        </p:nvSpPr>
        <p:spPr>
          <a:xfrm>
            <a:off x="3823970" y="4406976"/>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43" name="object 43"/>
          <p:cNvSpPr txBox="1"/>
          <p:nvPr/>
        </p:nvSpPr>
        <p:spPr>
          <a:xfrm>
            <a:off x="4507991" y="4406976"/>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44" name="object 44"/>
          <p:cNvSpPr txBox="1"/>
          <p:nvPr/>
        </p:nvSpPr>
        <p:spPr>
          <a:xfrm>
            <a:off x="5192267" y="4406976"/>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45" name="object 45"/>
          <p:cNvSpPr txBox="1"/>
          <p:nvPr/>
        </p:nvSpPr>
        <p:spPr>
          <a:xfrm>
            <a:off x="5876290" y="4406976"/>
            <a:ext cx="361203" cy="872682"/>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a:t>
            </a:r>
          </a:p>
          <a:p>
            <a:pPr marL="0" marR="0">
              <a:lnSpc>
                <a:spcPts val="1586"/>
              </a:lnSpc>
              <a:spcBef>
                <a:spcPts val="1598"/>
              </a:spcBef>
              <a:spcAft>
                <a:spcPts val="0"/>
              </a:spcAft>
            </a:pPr>
            <a:r>
              <a:rPr sz="1400" dirty="0">
                <a:solidFill>
                  <a:srgbClr val="000000"/>
                </a:solidFill>
                <a:latin typeface="EQEOBJ+GodoB"/>
                <a:cs typeface="EQEOBJ+GodoB"/>
              </a:rPr>
              <a:t>-</a:t>
            </a:r>
          </a:p>
        </p:txBody>
      </p:sp>
      <p:sp>
        <p:nvSpPr>
          <p:cNvPr id="46" name="object 46"/>
          <p:cNvSpPr txBox="1"/>
          <p:nvPr/>
        </p:nvSpPr>
        <p:spPr>
          <a:xfrm>
            <a:off x="6505320" y="4406976"/>
            <a:ext cx="470443"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1.7</a:t>
            </a:r>
            <a:endParaRPr sz="1400" dirty="0">
              <a:solidFill>
                <a:srgbClr val="000000"/>
              </a:solidFill>
              <a:latin typeface="EQEOBJ+GodoB"/>
              <a:cs typeface="EQEOBJ+GodoB"/>
            </a:endParaRPr>
          </a:p>
        </p:txBody>
      </p:sp>
      <p:sp>
        <p:nvSpPr>
          <p:cNvPr id="47" name="object 47"/>
          <p:cNvSpPr txBox="1"/>
          <p:nvPr/>
        </p:nvSpPr>
        <p:spPr>
          <a:xfrm>
            <a:off x="7189343" y="4406976"/>
            <a:ext cx="470443" cy="617670"/>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1.7</a:t>
            </a:r>
            <a:endParaRPr sz="1400" dirty="0">
              <a:solidFill>
                <a:srgbClr val="000000"/>
              </a:solidFill>
              <a:latin typeface="EQEOBJ+GodoB"/>
              <a:cs typeface="EQEOBJ+GodoB"/>
            </a:endParaRPr>
          </a:p>
          <a:p>
            <a:pPr marL="0" marR="0">
              <a:lnSpc>
                <a:spcPts val="1586"/>
              </a:lnSpc>
              <a:spcBef>
                <a:spcPts val="1598"/>
              </a:spcBef>
              <a:spcAft>
                <a:spcPts val="0"/>
              </a:spcAft>
            </a:pPr>
            <a:r>
              <a:rPr lang="en-US" altLang="ko-KR" sz="1400" dirty="0">
                <a:solidFill>
                  <a:srgbClr val="000000"/>
                </a:solidFill>
                <a:latin typeface="EQEOBJ+GodoB"/>
                <a:cs typeface="EQEOBJ+GodoB"/>
              </a:rPr>
              <a:t>3.6</a:t>
            </a:r>
            <a:endParaRPr sz="1400" dirty="0">
              <a:solidFill>
                <a:srgbClr val="000000"/>
              </a:solidFill>
              <a:latin typeface="EQEOBJ+GodoB"/>
              <a:cs typeface="EQEOBJ+GodoB"/>
            </a:endParaRPr>
          </a:p>
        </p:txBody>
      </p:sp>
      <p:sp>
        <p:nvSpPr>
          <p:cNvPr id="48" name="object 48"/>
          <p:cNvSpPr txBox="1"/>
          <p:nvPr/>
        </p:nvSpPr>
        <p:spPr>
          <a:xfrm>
            <a:off x="8017129" y="4406976"/>
            <a:ext cx="470443"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3.4</a:t>
            </a:r>
            <a:endParaRPr sz="1400" dirty="0">
              <a:solidFill>
                <a:srgbClr val="000000"/>
              </a:solidFill>
              <a:latin typeface="EQEOBJ+GodoB"/>
              <a:cs typeface="EQEOBJ+GodoB"/>
            </a:endParaRPr>
          </a:p>
        </p:txBody>
      </p:sp>
      <p:sp>
        <p:nvSpPr>
          <p:cNvPr id="49" name="object 49"/>
          <p:cNvSpPr txBox="1"/>
          <p:nvPr/>
        </p:nvSpPr>
        <p:spPr>
          <a:xfrm>
            <a:off x="708555" y="4811023"/>
            <a:ext cx="2142467" cy="205184"/>
          </a:xfrm>
          <a:prstGeom prst="rect">
            <a:avLst/>
          </a:prstGeom>
        </p:spPr>
        <p:txBody>
          <a:bodyPr vert="horz" wrap="square" lIns="0" tIns="0" rIns="0" bIns="0" rtlCol="0">
            <a:spAutoFit/>
          </a:bodyPr>
          <a:lstStyle/>
          <a:p>
            <a:pPr marL="0" marR="0">
              <a:lnSpc>
                <a:spcPts val="1586"/>
              </a:lnSpc>
              <a:spcBef>
                <a:spcPts val="0"/>
              </a:spcBef>
              <a:spcAft>
                <a:spcPts val="0"/>
              </a:spcAft>
            </a:pPr>
            <a:r>
              <a:rPr lang="en-US" sz="1400" b="1" dirty="0">
                <a:solidFill>
                  <a:srgbClr val="000000"/>
                </a:solidFill>
                <a:latin typeface="Adobe Garamond Pro Bold" panose="02020702060506020403" pitchFamily="18" charset="0"/>
                <a:cs typeface="HPMPQP+GodoB"/>
              </a:rPr>
              <a:t>  Operation of TIPS Town</a:t>
            </a:r>
            <a:endParaRPr sz="1400" b="1" dirty="0">
              <a:solidFill>
                <a:srgbClr val="000000"/>
              </a:solidFill>
              <a:latin typeface="Adobe Garamond Pro Bold" panose="02020702060506020403" pitchFamily="18" charset="0"/>
              <a:cs typeface="HPMPQP+GodoB"/>
            </a:endParaRPr>
          </a:p>
        </p:txBody>
      </p:sp>
      <p:sp>
        <p:nvSpPr>
          <p:cNvPr id="50" name="object 50"/>
          <p:cNvSpPr txBox="1"/>
          <p:nvPr/>
        </p:nvSpPr>
        <p:spPr>
          <a:xfrm>
            <a:off x="6465696" y="4811471"/>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9.1</a:t>
            </a:r>
            <a:endParaRPr sz="1400" dirty="0">
              <a:solidFill>
                <a:srgbClr val="000000"/>
              </a:solidFill>
              <a:latin typeface="EQEOBJ+GodoB"/>
              <a:cs typeface="EQEOBJ+GodoB"/>
            </a:endParaRPr>
          </a:p>
        </p:txBody>
      </p:sp>
      <p:sp>
        <p:nvSpPr>
          <p:cNvPr id="51" name="object 51"/>
          <p:cNvSpPr txBox="1"/>
          <p:nvPr/>
        </p:nvSpPr>
        <p:spPr>
          <a:xfrm>
            <a:off x="7979029" y="4811471"/>
            <a:ext cx="548426"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12.3</a:t>
            </a:r>
            <a:endParaRPr sz="1400" dirty="0">
              <a:solidFill>
                <a:srgbClr val="000000"/>
              </a:solidFill>
              <a:latin typeface="EQEOBJ+GodoB"/>
              <a:cs typeface="EQEOBJ+GodoB"/>
            </a:endParaRPr>
          </a:p>
        </p:txBody>
      </p:sp>
      <p:sp>
        <p:nvSpPr>
          <p:cNvPr id="52" name="object 52"/>
          <p:cNvSpPr txBox="1"/>
          <p:nvPr/>
        </p:nvSpPr>
        <p:spPr>
          <a:xfrm>
            <a:off x="6387972" y="5148656"/>
            <a:ext cx="703554" cy="46378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119.9</a:t>
            </a:r>
            <a:endParaRPr sz="1400" dirty="0">
              <a:solidFill>
                <a:srgbClr val="000000"/>
              </a:solidFill>
              <a:latin typeface="EQEOBJ+GodoB"/>
              <a:cs typeface="EQEOBJ+GodoB"/>
            </a:endParaRPr>
          </a:p>
          <a:p>
            <a:pPr marL="4572" marR="0">
              <a:lnSpc>
                <a:spcPts val="1586"/>
              </a:lnSpc>
              <a:spcBef>
                <a:spcPts val="429"/>
              </a:spcBef>
              <a:spcAft>
                <a:spcPts val="0"/>
              </a:spcAft>
            </a:pPr>
            <a:r>
              <a:rPr sz="1400" dirty="0">
                <a:solidFill>
                  <a:srgbClr val="000000"/>
                </a:solidFill>
                <a:latin typeface="EQEOBJ+GodoB"/>
                <a:cs typeface="EQEOBJ+GodoB"/>
              </a:rPr>
              <a:t>(</a:t>
            </a:r>
            <a:r>
              <a:rPr lang="en-US" altLang="ko-KR" sz="1400" dirty="0">
                <a:solidFill>
                  <a:srgbClr val="000000"/>
                </a:solidFill>
                <a:latin typeface="EQEOBJ+GodoB"/>
                <a:cs typeface="EQEOBJ+GodoB"/>
              </a:rPr>
              <a:t>19.6</a:t>
            </a:r>
            <a:r>
              <a:rPr sz="1400" dirty="0">
                <a:solidFill>
                  <a:srgbClr val="000000"/>
                </a:solidFill>
                <a:latin typeface="EQEOBJ+GodoB"/>
                <a:cs typeface="EQEOBJ+GodoB"/>
              </a:rPr>
              <a:t>)</a:t>
            </a:r>
          </a:p>
        </p:txBody>
      </p:sp>
      <p:sp>
        <p:nvSpPr>
          <p:cNvPr id="53" name="object 53"/>
          <p:cNvSpPr txBox="1"/>
          <p:nvPr/>
        </p:nvSpPr>
        <p:spPr>
          <a:xfrm>
            <a:off x="7889113" y="5148656"/>
            <a:ext cx="727269" cy="46378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427.6</a:t>
            </a:r>
            <a:endParaRPr sz="1400" dirty="0">
              <a:solidFill>
                <a:srgbClr val="000000"/>
              </a:solidFill>
              <a:latin typeface="EQEOBJ+GodoB"/>
              <a:cs typeface="EQEOBJ+GodoB"/>
            </a:endParaRPr>
          </a:p>
          <a:p>
            <a:pPr marL="16764" marR="0">
              <a:lnSpc>
                <a:spcPts val="1586"/>
              </a:lnSpc>
              <a:spcBef>
                <a:spcPts val="429"/>
              </a:spcBef>
              <a:spcAft>
                <a:spcPts val="0"/>
              </a:spcAft>
            </a:pPr>
            <a:r>
              <a:rPr sz="1400" dirty="0">
                <a:solidFill>
                  <a:srgbClr val="000000"/>
                </a:solidFill>
                <a:latin typeface="EQEOBJ+GodoB"/>
                <a:cs typeface="EQEOBJ+GodoB"/>
              </a:rPr>
              <a:t>(</a:t>
            </a:r>
            <a:r>
              <a:rPr lang="en-US" altLang="ko-KR" sz="1400" dirty="0">
                <a:solidFill>
                  <a:srgbClr val="000000"/>
                </a:solidFill>
                <a:latin typeface="EQEOBJ+GodoB"/>
                <a:cs typeface="EQEOBJ+GodoB"/>
              </a:rPr>
              <a:t>18.9</a:t>
            </a:r>
            <a:r>
              <a:rPr sz="1400" dirty="0">
                <a:solidFill>
                  <a:srgbClr val="000000"/>
                </a:solidFill>
                <a:latin typeface="EQEOBJ+GodoB"/>
                <a:cs typeface="EQEOBJ+GodoB"/>
              </a:rPr>
              <a:t>)</a:t>
            </a:r>
          </a:p>
        </p:txBody>
      </p:sp>
      <p:sp>
        <p:nvSpPr>
          <p:cNvPr id="54" name="object 54"/>
          <p:cNvSpPr txBox="1"/>
          <p:nvPr/>
        </p:nvSpPr>
        <p:spPr>
          <a:xfrm>
            <a:off x="1474977" y="5276672"/>
            <a:ext cx="701497" cy="207749"/>
          </a:xfrm>
          <a:prstGeom prst="rect">
            <a:avLst/>
          </a:prstGeom>
        </p:spPr>
        <p:txBody>
          <a:bodyPr vert="horz" wrap="square" lIns="0" tIns="0" rIns="0" bIns="0" rtlCol="0">
            <a:spAutoFit/>
          </a:bodyPr>
          <a:lstStyle/>
          <a:p>
            <a:pPr marL="0" marR="0">
              <a:lnSpc>
                <a:spcPts val="1586"/>
              </a:lnSpc>
              <a:spcBef>
                <a:spcPts val="0"/>
              </a:spcBef>
              <a:spcAft>
                <a:spcPts val="0"/>
              </a:spcAft>
            </a:pPr>
            <a:r>
              <a:rPr lang="en-US" sz="1400" b="1" dirty="0">
                <a:solidFill>
                  <a:srgbClr val="000000"/>
                </a:solidFill>
                <a:latin typeface="Adobe Garamond Pro Bold" panose="02020702060506020403" pitchFamily="18" charset="0"/>
                <a:cs typeface="HPMPQP+GodoB"/>
              </a:rPr>
              <a:t>Total</a:t>
            </a:r>
            <a:endParaRPr sz="1400" b="1" dirty="0">
              <a:solidFill>
                <a:srgbClr val="000000"/>
              </a:solidFill>
              <a:latin typeface="Adobe Garamond Pro Bold" panose="02020702060506020403" pitchFamily="18" charset="0"/>
              <a:cs typeface="HPMPQP+GodoB"/>
            </a:endParaRPr>
          </a:p>
        </p:txBody>
      </p:sp>
      <p:sp>
        <p:nvSpPr>
          <p:cNvPr id="55" name="object 55"/>
          <p:cNvSpPr txBox="1"/>
          <p:nvPr/>
        </p:nvSpPr>
        <p:spPr>
          <a:xfrm>
            <a:off x="3085210" y="5276672"/>
            <a:ext cx="470443"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2.6</a:t>
            </a:r>
            <a:endParaRPr sz="1400" dirty="0">
              <a:solidFill>
                <a:srgbClr val="000000"/>
              </a:solidFill>
              <a:latin typeface="EQEOBJ+GodoB"/>
              <a:cs typeface="EQEOBJ+GodoB"/>
            </a:endParaRPr>
          </a:p>
        </p:txBody>
      </p:sp>
      <p:sp>
        <p:nvSpPr>
          <p:cNvPr id="56" name="object 56"/>
          <p:cNvSpPr txBox="1"/>
          <p:nvPr/>
        </p:nvSpPr>
        <p:spPr>
          <a:xfrm>
            <a:off x="3717290" y="5276672"/>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25.6</a:t>
            </a:r>
            <a:endParaRPr sz="1400" dirty="0">
              <a:solidFill>
                <a:srgbClr val="000000"/>
              </a:solidFill>
              <a:latin typeface="EQEOBJ+GodoB"/>
              <a:cs typeface="EQEOBJ+GodoB"/>
            </a:endParaRPr>
          </a:p>
        </p:txBody>
      </p:sp>
      <p:sp>
        <p:nvSpPr>
          <p:cNvPr id="57" name="object 57"/>
          <p:cNvSpPr txBox="1"/>
          <p:nvPr/>
        </p:nvSpPr>
        <p:spPr>
          <a:xfrm>
            <a:off x="4401311" y="5276672"/>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25.1</a:t>
            </a:r>
            <a:endParaRPr sz="1400" dirty="0">
              <a:solidFill>
                <a:srgbClr val="000000"/>
              </a:solidFill>
              <a:latin typeface="EQEOBJ+GodoB"/>
              <a:cs typeface="EQEOBJ+GodoB"/>
            </a:endParaRPr>
          </a:p>
        </p:txBody>
      </p:sp>
      <p:sp>
        <p:nvSpPr>
          <p:cNvPr id="58" name="object 58"/>
          <p:cNvSpPr txBox="1"/>
          <p:nvPr/>
        </p:nvSpPr>
        <p:spPr>
          <a:xfrm>
            <a:off x="5085588" y="5276672"/>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51.2</a:t>
            </a:r>
            <a:endParaRPr sz="1400" dirty="0">
              <a:solidFill>
                <a:srgbClr val="000000"/>
              </a:solidFill>
              <a:latin typeface="EQEOBJ+GodoB"/>
              <a:cs typeface="EQEOBJ+GodoB"/>
            </a:endParaRPr>
          </a:p>
        </p:txBody>
      </p:sp>
      <p:sp>
        <p:nvSpPr>
          <p:cNvPr id="59" name="object 59"/>
          <p:cNvSpPr txBox="1"/>
          <p:nvPr/>
        </p:nvSpPr>
        <p:spPr>
          <a:xfrm>
            <a:off x="5769609" y="5276672"/>
            <a:ext cx="572551"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73.9</a:t>
            </a:r>
            <a:endParaRPr sz="1400" dirty="0">
              <a:solidFill>
                <a:srgbClr val="000000"/>
              </a:solidFill>
              <a:latin typeface="EQEOBJ+GodoB"/>
              <a:cs typeface="EQEOBJ+GodoB"/>
            </a:endParaRPr>
          </a:p>
        </p:txBody>
      </p:sp>
      <p:sp>
        <p:nvSpPr>
          <p:cNvPr id="60" name="object 60"/>
          <p:cNvSpPr txBox="1"/>
          <p:nvPr/>
        </p:nvSpPr>
        <p:spPr>
          <a:xfrm>
            <a:off x="7084186" y="5276672"/>
            <a:ext cx="680374" cy="207301"/>
          </a:xfrm>
          <a:prstGeom prst="rect">
            <a:avLst/>
          </a:prstGeom>
        </p:spPr>
        <p:txBody>
          <a:bodyPr vert="horz" wrap="square" lIns="0" tIns="0" rIns="0" bIns="0" rtlCol="0">
            <a:spAutoFit/>
          </a:bodyPr>
          <a:lstStyle/>
          <a:p>
            <a:pPr marL="0" marR="0">
              <a:lnSpc>
                <a:spcPts val="1586"/>
              </a:lnSpc>
              <a:spcBef>
                <a:spcPts val="0"/>
              </a:spcBef>
              <a:spcAft>
                <a:spcPts val="0"/>
              </a:spcAft>
            </a:pPr>
            <a:r>
              <a:rPr lang="en-US" altLang="ko-KR" sz="1400" dirty="0">
                <a:solidFill>
                  <a:srgbClr val="000000"/>
                </a:solidFill>
                <a:latin typeface="EQEOBJ+GodoB"/>
                <a:cs typeface="EQEOBJ+GodoB"/>
              </a:rPr>
              <a:t>139.1</a:t>
            </a:r>
            <a:endParaRPr sz="1400" dirty="0">
              <a:solidFill>
                <a:srgbClr val="000000"/>
              </a:solidFill>
              <a:latin typeface="EQEOBJ+GodoB"/>
              <a:cs typeface="EQEOBJ+GodoB"/>
            </a:endParaRPr>
          </a:p>
        </p:txBody>
      </p:sp>
      <p:sp>
        <p:nvSpPr>
          <p:cNvPr id="63" name="object 63"/>
          <p:cNvSpPr txBox="1"/>
          <p:nvPr/>
        </p:nvSpPr>
        <p:spPr>
          <a:xfrm>
            <a:off x="8970264" y="6666052"/>
            <a:ext cx="318988" cy="333436"/>
          </a:xfrm>
          <a:prstGeom prst="rect">
            <a:avLst/>
          </a:prstGeom>
        </p:spPr>
        <p:txBody>
          <a:bodyPr vert="horz" wrap="square" lIns="0" tIns="0" rIns="0" bIns="0" rtlCol="0">
            <a:spAutoFit/>
          </a:bodyPr>
          <a:lstStyle/>
          <a:p>
            <a:pPr marL="0" marR="0">
              <a:lnSpc>
                <a:spcPts val="1125"/>
              </a:lnSpc>
              <a:spcBef>
                <a:spcPts val="0"/>
              </a:spcBef>
              <a:spcAft>
                <a:spcPts val="0"/>
              </a:spcAft>
            </a:pPr>
            <a:r>
              <a:rPr sz="1000" dirty="0">
                <a:solidFill>
                  <a:srgbClr val="FFFFFF"/>
                </a:solidFill>
                <a:latin typeface="EQEOBJ+GodoB"/>
                <a:cs typeface="EQEOBJ+GodoB"/>
              </a:rPr>
              <a:t>13</a:t>
            </a:r>
          </a:p>
        </p:txBody>
      </p:sp>
      <p:sp>
        <p:nvSpPr>
          <p:cNvPr id="64" name="object 64"/>
          <p:cNvSpPr txBox="1"/>
          <p:nvPr/>
        </p:nvSpPr>
        <p:spPr>
          <a:xfrm>
            <a:off x="3111754" y="6736608"/>
            <a:ext cx="3357134" cy="266473"/>
          </a:xfrm>
          <a:prstGeom prst="rect">
            <a:avLst/>
          </a:prstGeom>
        </p:spPr>
        <p:txBody>
          <a:bodyPr vert="horz" wrap="square" lIns="0" tIns="0" rIns="0" bIns="0" rtlCol="0">
            <a:spAutoFit/>
          </a:bodyPr>
          <a:lstStyle/>
          <a:p>
            <a:pPr marL="0" marR="0">
              <a:lnSpc>
                <a:spcPts val="898"/>
              </a:lnSpc>
              <a:spcBef>
                <a:spcPts val="0"/>
              </a:spcBef>
              <a:spcAft>
                <a:spcPts val="0"/>
              </a:spcAft>
            </a:pPr>
            <a:r>
              <a:rPr sz="800" dirty="0">
                <a:solidFill>
                  <a:srgbClr val="FFFFFF"/>
                </a:solidFill>
                <a:latin typeface="Gulim"/>
                <a:cs typeface="Gulim"/>
              </a:rPr>
              <a:t>ⓒ</a:t>
            </a:r>
            <a:r>
              <a:rPr sz="800" spc="20" dirty="0">
                <a:solidFill>
                  <a:srgbClr val="FFFFFF"/>
                </a:solidFill>
                <a:latin typeface="Times New Roman"/>
                <a:cs typeface="Times New Roman"/>
              </a:rPr>
              <a:t> </a:t>
            </a:r>
            <a:r>
              <a:rPr sz="800" dirty="0">
                <a:solidFill>
                  <a:srgbClr val="FFFFFF"/>
                </a:solidFill>
                <a:latin typeface="EAVANG+ArialMT"/>
                <a:cs typeface="EAVANG+ArialMT"/>
              </a:rPr>
              <a:t>2019.</a:t>
            </a:r>
            <a:r>
              <a:rPr sz="800" spc="34" dirty="0">
                <a:solidFill>
                  <a:srgbClr val="FFFFFF"/>
                </a:solidFill>
                <a:latin typeface="EAVANG+ArialMT"/>
                <a:cs typeface="EAVANG+ArialMT"/>
              </a:rPr>
              <a:t> </a:t>
            </a:r>
            <a:r>
              <a:rPr sz="800" dirty="0">
                <a:solidFill>
                  <a:srgbClr val="FFFFFF"/>
                </a:solidFill>
                <a:latin typeface="EAVANG+ArialMT"/>
                <a:cs typeface="EAVANG+ArialMT"/>
              </a:rPr>
              <a:t>(Korea</a:t>
            </a:r>
            <a:r>
              <a:rPr sz="800" spc="17" dirty="0">
                <a:solidFill>
                  <a:srgbClr val="FFFFFF"/>
                </a:solidFill>
                <a:latin typeface="EAVANG+ArialMT"/>
                <a:cs typeface="EAVANG+ArialMT"/>
              </a:rPr>
              <a:t> </a:t>
            </a:r>
            <a:r>
              <a:rPr sz="800" dirty="0">
                <a:solidFill>
                  <a:srgbClr val="FFFFFF"/>
                </a:solidFill>
                <a:latin typeface="EAVANG+ArialMT"/>
                <a:cs typeface="EAVANG+ArialMT"/>
              </a:rPr>
              <a:t>Business</a:t>
            </a:r>
            <a:r>
              <a:rPr sz="800" spc="-14" dirty="0">
                <a:solidFill>
                  <a:srgbClr val="FFFFFF"/>
                </a:solidFill>
                <a:latin typeface="EAVANG+ArialMT"/>
                <a:cs typeface="EAVANG+ArialMT"/>
              </a:rPr>
              <a:t> </a:t>
            </a:r>
            <a:r>
              <a:rPr sz="800" dirty="0">
                <a:solidFill>
                  <a:srgbClr val="FFFFFF"/>
                </a:solidFill>
                <a:latin typeface="EAVANG+ArialMT"/>
                <a:cs typeface="EAVANG+ArialMT"/>
              </a:rPr>
              <a:t>Angels</a:t>
            </a:r>
            <a:r>
              <a:rPr sz="800" spc="12" dirty="0">
                <a:solidFill>
                  <a:srgbClr val="FFFFFF"/>
                </a:solidFill>
                <a:latin typeface="EAVANG+ArialMT"/>
                <a:cs typeface="EAVANG+ArialMT"/>
              </a:rPr>
              <a:t> </a:t>
            </a:r>
            <a:r>
              <a:rPr sz="800" dirty="0">
                <a:solidFill>
                  <a:srgbClr val="FFFFFF"/>
                </a:solidFill>
                <a:latin typeface="EAVANG+ArialMT"/>
                <a:cs typeface="EAVANG+ArialMT"/>
              </a:rPr>
              <a:t>Association)</a:t>
            </a:r>
            <a:r>
              <a:rPr sz="800" spc="-11" dirty="0">
                <a:solidFill>
                  <a:srgbClr val="FFFFFF"/>
                </a:solidFill>
                <a:latin typeface="EAVANG+ArialMT"/>
                <a:cs typeface="EAVANG+ArialMT"/>
              </a:rPr>
              <a:t> </a:t>
            </a:r>
            <a:r>
              <a:rPr sz="800" dirty="0">
                <a:solidFill>
                  <a:srgbClr val="FFFFFF"/>
                </a:solidFill>
                <a:latin typeface="EAVANG+ArialMT"/>
                <a:cs typeface="EAVANG+ArialMT"/>
              </a:rPr>
              <a:t>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9150350" cy="6864349"/>
          </a:xfrm>
          <a:prstGeom prst="rect">
            <a:avLst/>
          </a:prstGeom>
          <a:blipFill>
            <a:blip r:embed="rId2" cstate="print"/>
            <a:stretch>
              <a:fillRect/>
            </a:stretch>
          </a:blipFill>
        </p:spPr>
        <p:txBody>
          <a:bodyPr wrap="square" lIns="0" tIns="0" rIns="0" bIns="0" rtlCol="0">
            <a:spAutoFit/>
          </a:bodyPr>
          <a:lstStyle/>
          <a:p>
            <a:endParaRPr dirty="0"/>
          </a:p>
        </p:txBody>
      </p:sp>
      <p:sp>
        <p:nvSpPr>
          <p:cNvPr id="4" name="object 4"/>
          <p:cNvSpPr txBox="1"/>
          <p:nvPr/>
        </p:nvSpPr>
        <p:spPr>
          <a:xfrm>
            <a:off x="494690" y="935151"/>
            <a:ext cx="7914398" cy="320601"/>
          </a:xfrm>
          <a:prstGeom prst="rect">
            <a:avLst/>
          </a:prstGeom>
        </p:spPr>
        <p:txBody>
          <a:bodyPr vert="horz" wrap="square" lIns="0" tIns="0" rIns="0" bIns="0" rtlCol="0">
            <a:spAutoFit/>
          </a:bodyPr>
          <a:lstStyle/>
          <a:p>
            <a:pPr marL="0" marR="0">
              <a:lnSpc>
                <a:spcPts val="2481"/>
              </a:lnSpc>
              <a:spcBef>
                <a:spcPts val="0"/>
              </a:spcBef>
              <a:spcAft>
                <a:spcPts val="0"/>
              </a:spcAft>
            </a:pPr>
            <a:r>
              <a:rPr sz="2200" dirty="0">
                <a:solidFill>
                  <a:srgbClr val="000000"/>
                </a:solidFill>
                <a:latin typeface="Adobe Fan Heiti Std B" panose="020B0700000000000000" pitchFamily="34" charset="-128"/>
                <a:ea typeface="Adobe Fan Heiti Std B" panose="020B0700000000000000" pitchFamily="34" charset="-128"/>
                <a:cs typeface="HPMPQP+GodoB"/>
              </a:rPr>
              <a:t>· TIPS </a:t>
            </a:r>
            <a:r>
              <a:rPr lang="en-US" sz="2200" dirty="0">
                <a:solidFill>
                  <a:srgbClr val="000000"/>
                </a:solidFill>
                <a:latin typeface="Adobe Fan Heiti Std B" panose="020B0700000000000000" pitchFamily="34" charset="-128"/>
                <a:ea typeface="Adobe Fan Heiti Std B" panose="020B0700000000000000" pitchFamily="34" charset="-128"/>
                <a:cs typeface="HPMPQP+GodoB"/>
              </a:rPr>
              <a:t>operating companies</a:t>
            </a:r>
            <a:r>
              <a:rPr sz="2200" spc="-10" dirty="0">
                <a:solidFill>
                  <a:srgbClr val="000000"/>
                </a:solidFill>
                <a:latin typeface="Adobe Fan Heiti Std B" panose="020B0700000000000000" pitchFamily="34" charset="-128"/>
                <a:ea typeface="Adobe Fan Heiti Std B" panose="020B0700000000000000" pitchFamily="34" charset="-128"/>
                <a:cs typeface="HPMPQP+GodoB"/>
              </a:rPr>
              <a:t> </a:t>
            </a:r>
            <a:r>
              <a:rPr sz="2200" spc="10" dirty="0">
                <a:solidFill>
                  <a:srgbClr val="000000"/>
                </a:solidFill>
                <a:latin typeface="Adobe Fan Heiti Std B" panose="020B0700000000000000" pitchFamily="34" charset="-128"/>
                <a:ea typeface="Adobe Fan Heiti Std B" panose="020B0700000000000000" pitchFamily="34" charset="-128"/>
                <a:cs typeface="EQEOBJ+GodoB"/>
              </a:rPr>
              <a:t>41</a:t>
            </a:r>
            <a:r>
              <a:rPr sz="2200" dirty="0">
                <a:solidFill>
                  <a:srgbClr val="000000"/>
                </a:solidFill>
                <a:latin typeface="Adobe Fan Heiti Std B" panose="020B0700000000000000" pitchFamily="34" charset="-128"/>
                <a:ea typeface="Adobe Fan Heiti Std B" panose="020B0700000000000000" pitchFamily="34" charset="-128"/>
                <a:cs typeface="EQEOBJ+GodoB"/>
              </a:rPr>
              <a:t>,</a:t>
            </a:r>
            <a:r>
              <a:rPr sz="2200" spc="-15" dirty="0">
                <a:solidFill>
                  <a:srgbClr val="000000"/>
                </a:solidFill>
                <a:latin typeface="Adobe Fan Heiti Std B" panose="020B0700000000000000" pitchFamily="34" charset="-128"/>
                <a:ea typeface="Adobe Fan Heiti Std B" panose="020B0700000000000000" pitchFamily="34" charset="-128"/>
                <a:cs typeface="EQEOBJ+GodoB"/>
              </a:rPr>
              <a:t> </a:t>
            </a:r>
            <a:r>
              <a:rPr lang="en-US" sz="2200" spc="-15" dirty="0">
                <a:solidFill>
                  <a:srgbClr val="000000"/>
                </a:solidFill>
                <a:latin typeface="Adobe Fan Heiti Std B" panose="020B0700000000000000" pitchFamily="34" charset="-128"/>
                <a:ea typeface="Adobe Fan Heiti Std B" panose="020B0700000000000000" pitchFamily="34" charset="-128"/>
                <a:cs typeface="EQEOBJ+GodoB"/>
              </a:rPr>
              <a:t>startup teams </a:t>
            </a:r>
            <a:r>
              <a:rPr lang="en-US" altLang="ko-KR" sz="2200" dirty="0">
                <a:solidFill>
                  <a:srgbClr val="000000"/>
                </a:solidFill>
                <a:latin typeface="Adobe Fan Heiti Std B" panose="020B0700000000000000" pitchFamily="34" charset="-128"/>
                <a:ea typeface="Adobe Fan Heiti Std B" panose="020B0700000000000000" pitchFamily="34" charset="-128"/>
                <a:cs typeface="EQEOBJ+GodoB"/>
              </a:rPr>
              <a:t>6</a:t>
            </a:r>
            <a:r>
              <a:rPr sz="2200" dirty="0">
                <a:solidFill>
                  <a:srgbClr val="000000"/>
                </a:solidFill>
                <a:latin typeface="Adobe Fan Heiti Std B" panose="020B0700000000000000" pitchFamily="34" charset="-128"/>
                <a:ea typeface="Adobe Fan Heiti Std B" panose="020B0700000000000000" pitchFamily="34" charset="-128"/>
                <a:cs typeface="EQEOBJ+GodoB"/>
              </a:rPr>
              <a:t>79</a:t>
            </a:r>
            <a:endParaRPr sz="2200" spc="11" dirty="0">
              <a:solidFill>
                <a:srgbClr val="000000"/>
              </a:solidFill>
              <a:latin typeface="Adobe Fan Heiti Std B" panose="020B0700000000000000" pitchFamily="34" charset="-128"/>
              <a:ea typeface="Adobe Fan Heiti Std B" panose="020B0700000000000000" pitchFamily="34" charset="-128"/>
              <a:cs typeface="HPMPQP+GodoB"/>
            </a:endParaRPr>
          </a:p>
        </p:txBody>
      </p:sp>
      <p:sp>
        <p:nvSpPr>
          <p:cNvPr id="6" name="object 6"/>
          <p:cNvSpPr txBox="1"/>
          <p:nvPr/>
        </p:nvSpPr>
        <p:spPr>
          <a:xfrm>
            <a:off x="2793745"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2013</a:t>
            </a:r>
          </a:p>
          <a:p>
            <a:pPr marL="60960" marR="0">
              <a:lnSpc>
                <a:spcPts val="1586"/>
              </a:lnSpc>
              <a:spcBef>
                <a:spcPts val="1022"/>
              </a:spcBef>
              <a:spcAft>
                <a:spcPts val="0"/>
              </a:spcAft>
            </a:pPr>
            <a:r>
              <a:rPr sz="1400" dirty="0">
                <a:solidFill>
                  <a:srgbClr val="000000"/>
                </a:solidFill>
                <a:latin typeface="EQEOBJ+GodoB"/>
                <a:cs typeface="EQEOBJ+GodoB"/>
              </a:rPr>
              <a:t>4</a:t>
            </a:r>
            <a:endParaRPr sz="1400" dirty="0">
              <a:solidFill>
                <a:srgbClr val="000000"/>
              </a:solidFill>
              <a:latin typeface="HPMPQP+GodoB"/>
              <a:cs typeface="HPMPQP+GodoB"/>
            </a:endParaRPr>
          </a:p>
        </p:txBody>
      </p:sp>
      <p:sp>
        <p:nvSpPr>
          <p:cNvPr id="7" name="object 7"/>
          <p:cNvSpPr txBox="1"/>
          <p:nvPr/>
        </p:nvSpPr>
        <p:spPr>
          <a:xfrm>
            <a:off x="3658234"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2014</a:t>
            </a:r>
          </a:p>
          <a:p>
            <a:pPr marL="60960" marR="0">
              <a:lnSpc>
                <a:spcPts val="1586"/>
              </a:lnSpc>
              <a:spcBef>
                <a:spcPts val="1022"/>
              </a:spcBef>
              <a:spcAft>
                <a:spcPts val="0"/>
              </a:spcAft>
            </a:pPr>
            <a:r>
              <a:rPr sz="1400" dirty="0">
                <a:solidFill>
                  <a:srgbClr val="000000"/>
                </a:solidFill>
                <a:latin typeface="EQEOBJ+GodoB"/>
                <a:cs typeface="EQEOBJ+GodoB"/>
              </a:rPr>
              <a:t>8</a:t>
            </a:r>
            <a:endParaRPr sz="1400" dirty="0">
              <a:solidFill>
                <a:srgbClr val="000000"/>
              </a:solidFill>
              <a:latin typeface="HPMPQP+GodoB"/>
              <a:cs typeface="HPMPQP+GodoB"/>
            </a:endParaRPr>
          </a:p>
        </p:txBody>
      </p:sp>
      <p:sp>
        <p:nvSpPr>
          <p:cNvPr id="8" name="object 8"/>
          <p:cNvSpPr txBox="1"/>
          <p:nvPr/>
        </p:nvSpPr>
        <p:spPr>
          <a:xfrm>
            <a:off x="4522596"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2015</a:t>
            </a:r>
          </a:p>
          <a:p>
            <a:pPr marL="60960" marR="0">
              <a:lnSpc>
                <a:spcPts val="1586"/>
              </a:lnSpc>
              <a:spcBef>
                <a:spcPts val="1022"/>
              </a:spcBef>
              <a:spcAft>
                <a:spcPts val="0"/>
              </a:spcAft>
            </a:pPr>
            <a:r>
              <a:rPr sz="1400" dirty="0">
                <a:solidFill>
                  <a:srgbClr val="000000"/>
                </a:solidFill>
                <a:latin typeface="EQEOBJ+GodoB"/>
                <a:cs typeface="EQEOBJ+GodoB"/>
              </a:rPr>
              <a:t>6</a:t>
            </a:r>
            <a:endParaRPr sz="1400" dirty="0">
              <a:solidFill>
                <a:srgbClr val="000000"/>
              </a:solidFill>
              <a:latin typeface="HPMPQP+GodoB"/>
              <a:cs typeface="HPMPQP+GodoB"/>
            </a:endParaRPr>
          </a:p>
        </p:txBody>
      </p:sp>
      <p:sp>
        <p:nvSpPr>
          <p:cNvPr id="9" name="object 9"/>
          <p:cNvSpPr txBox="1"/>
          <p:nvPr/>
        </p:nvSpPr>
        <p:spPr>
          <a:xfrm>
            <a:off x="5387085"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2016</a:t>
            </a:r>
          </a:p>
          <a:p>
            <a:pPr marL="60960" marR="0">
              <a:lnSpc>
                <a:spcPts val="1586"/>
              </a:lnSpc>
              <a:spcBef>
                <a:spcPts val="1022"/>
              </a:spcBef>
              <a:spcAft>
                <a:spcPts val="0"/>
              </a:spcAft>
            </a:pPr>
            <a:r>
              <a:rPr sz="1400" dirty="0">
                <a:solidFill>
                  <a:srgbClr val="000000"/>
                </a:solidFill>
                <a:latin typeface="EQEOBJ+GodoB"/>
                <a:cs typeface="EQEOBJ+GodoB"/>
              </a:rPr>
              <a:t>8</a:t>
            </a:r>
            <a:endParaRPr sz="1400" dirty="0">
              <a:solidFill>
                <a:srgbClr val="000000"/>
              </a:solidFill>
              <a:latin typeface="HPMPQP+GodoB"/>
              <a:cs typeface="HPMPQP+GodoB"/>
            </a:endParaRPr>
          </a:p>
        </p:txBody>
      </p:sp>
      <p:sp>
        <p:nvSpPr>
          <p:cNvPr id="10" name="object 10"/>
          <p:cNvSpPr txBox="1"/>
          <p:nvPr/>
        </p:nvSpPr>
        <p:spPr>
          <a:xfrm>
            <a:off x="6251447"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2017</a:t>
            </a:r>
          </a:p>
          <a:p>
            <a:pPr marL="60960" marR="0">
              <a:lnSpc>
                <a:spcPts val="1586"/>
              </a:lnSpc>
              <a:spcBef>
                <a:spcPts val="1022"/>
              </a:spcBef>
              <a:spcAft>
                <a:spcPts val="0"/>
              </a:spcAft>
            </a:pPr>
            <a:r>
              <a:rPr sz="1400" dirty="0">
                <a:solidFill>
                  <a:srgbClr val="000000"/>
                </a:solidFill>
                <a:latin typeface="EQEOBJ+GodoB"/>
                <a:cs typeface="EQEOBJ+GodoB"/>
              </a:rPr>
              <a:t>9</a:t>
            </a:r>
            <a:endParaRPr sz="1400" dirty="0">
              <a:solidFill>
                <a:srgbClr val="000000"/>
              </a:solidFill>
              <a:latin typeface="HPMPQP+GodoB"/>
              <a:cs typeface="HPMPQP+GodoB"/>
            </a:endParaRPr>
          </a:p>
        </p:txBody>
      </p:sp>
      <p:sp>
        <p:nvSpPr>
          <p:cNvPr id="11" name="object 11"/>
          <p:cNvSpPr txBox="1"/>
          <p:nvPr/>
        </p:nvSpPr>
        <p:spPr>
          <a:xfrm>
            <a:off x="7187183" y="1656791"/>
            <a:ext cx="650062" cy="540725"/>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2018</a:t>
            </a:r>
          </a:p>
          <a:p>
            <a:pPr marL="60959" marR="0">
              <a:lnSpc>
                <a:spcPts val="1586"/>
              </a:lnSpc>
              <a:spcBef>
                <a:spcPts val="1022"/>
              </a:spcBef>
              <a:spcAft>
                <a:spcPts val="0"/>
              </a:spcAft>
            </a:pPr>
            <a:r>
              <a:rPr sz="1400" dirty="0">
                <a:solidFill>
                  <a:srgbClr val="000000"/>
                </a:solidFill>
                <a:latin typeface="EQEOBJ+GodoB"/>
                <a:cs typeface="EQEOBJ+GodoB"/>
              </a:rPr>
              <a:t>6</a:t>
            </a:r>
            <a:endParaRPr sz="1400" dirty="0">
              <a:solidFill>
                <a:srgbClr val="000000"/>
              </a:solidFill>
              <a:latin typeface="HPMPQP+GodoB"/>
              <a:cs typeface="HPMPQP+GodoB"/>
            </a:endParaRPr>
          </a:p>
        </p:txBody>
      </p:sp>
      <p:sp>
        <p:nvSpPr>
          <p:cNvPr id="12" name="object 12"/>
          <p:cNvSpPr txBox="1"/>
          <p:nvPr/>
        </p:nvSpPr>
        <p:spPr>
          <a:xfrm>
            <a:off x="8054340" y="1656791"/>
            <a:ext cx="646632" cy="540725"/>
          </a:xfrm>
          <a:prstGeom prst="rect">
            <a:avLst/>
          </a:prstGeom>
        </p:spPr>
        <p:txBody>
          <a:bodyPr vert="horz" wrap="square" lIns="0" tIns="0" rIns="0" bIns="0" rtlCol="0">
            <a:spAutoFit/>
          </a:bodyPr>
          <a:lstStyle/>
          <a:p>
            <a:pPr marL="0" marR="0">
              <a:lnSpc>
                <a:spcPts val="1586"/>
              </a:lnSpc>
              <a:spcBef>
                <a:spcPts val="0"/>
              </a:spcBef>
              <a:spcAft>
                <a:spcPts val="0"/>
              </a:spcAft>
            </a:pPr>
            <a:r>
              <a:rPr lang="en-US" sz="1400" dirty="0">
                <a:solidFill>
                  <a:srgbClr val="000000"/>
                </a:solidFill>
                <a:latin typeface="Adobe Fan Heiti Std B" panose="020B0700000000000000" pitchFamily="34" charset="-128"/>
                <a:ea typeface="Adobe Fan Heiti Std B" panose="020B0700000000000000" pitchFamily="34" charset="-128"/>
                <a:cs typeface="HPMPQP+GodoB"/>
              </a:rPr>
              <a:t>Total</a:t>
            </a:r>
            <a:endParaRPr sz="1400" dirty="0">
              <a:solidFill>
                <a:srgbClr val="000000"/>
              </a:solidFill>
              <a:latin typeface="Adobe Fan Heiti Std B" panose="020B0700000000000000" pitchFamily="34" charset="-128"/>
              <a:ea typeface="Adobe Fan Heiti Std B" panose="020B0700000000000000" pitchFamily="34" charset="-128"/>
              <a:cs typeface="HPMPQP+GodoB"/>
            </a:endParaRPr>
          </a:p>
          <a:p>
            <a:pPr marL="19811" marR="0">
              <a:lnSpc>
                <a:spcPts val="1586"/>
              </a:lnSpc>
              <a:spcBef>
                <a:spcPts val="1022"/>
              </a:spcBef>
              <a:spcAft>
                <a:spcPts val="0"/>
              </a:spcAft>
            </a:pPr>
            <a:r>
              <a:rPr sz="1400" dirty="0">
                <a:solidFill>
                  <a:srgbClr val="000000"/>
                </a:solidFill>
                <a:latin typeface="Adobe Fan Heiti Std B" panose="020B0700000000000000" pitchFamily="34" charset="-128"/>
                <a:ea typeface="Adobe Fan Heiti Std B" panose="020B0700000000000000" pitchFamily="34" charset="-128"/>
                <a:cs typeface="EQEOBJ+GodoB"/>
              </a:rPr>
              <a:t>41</a:t>
            </a:r>
            <a:endParaRPr sz="1400" dirty="0">
              <a:solidFill>
                <a:srgbClr val="000000"/>
              </a:solidFill>
              <a:latin typeface="Adobe Fan Heiti Std B" panose="020B0700000000000000" pitchFamily="34" charset="-128"/>
              <a:ea typeface="Adobe Fan Heiti Std B" panose="020B0700000000000000" pitchFamily="34" charset="-128"/>
              <a:cs typeface="HPMPQP+GodoB"/>
            </a:endParaRPr>
          </a:p>
        </p:txBody>
      </p:sp>
      <p:sp>
        <p:nvSpPr>
          <p:cNvPr id="13" name="object 13"/>
          <p:cNvSpPr txBox="1"/>
          <p:nvPr/>
        </p:nvSpPr>
        <p:spPr>
          <a:xfrm>
            <a:off x="915619" y="1917010"/>
            <a:ext cx="2120747" cy="675378"/>
          </a:xfrm>
          <a:prstGeom prst="rect">
            <a:avLst/>
          </a:prstGeom>
        </p:spPr>
        <p:txBody>
          <a:bodyPr vert="horz" wrap="square" lIns="0" tIns="0" rIns="0" bIns="0" rtlCol="0">
            <a:spAutoFit/>
          </a:bodyPr>
          <a:lstStyle/>
          <a:p>
            <a:pPr marL="0" marR="0">
              <a:lnSpc>
                <a:spcPts val="1586"/>
              </a:lnSpc>
              <a:spcBef>
                <a:spcPts val="0"/>
              </a:spcBef>
              <a:spcAft>
                <a:spcPts val="0"/>
              </a:spcAft>
            </a:pPr>
            <a:r>
              <a:rPr lang="en-US" sz="1200" dirty="0">
                <a:solidFill>
                  <a:srgbClr val="000000"/>
                </a:solidFill>
                <a:latin typeface="Arial Narrow" panose="020B0606020202030204" pitchFamily="34" charset="0"/>
                <a:ea typeface="Adobe Fan Heiti Std B" panose="020B0700000000000000" pitchFamily="34" charset="-128"/>
                <a:cs typeface="HPMPQP+GodoB"/>
              </a:rPr>
              <a:t>Incoming Operating Companies per year</a:t>
            </a:r>
            <a:endParaRPr sz="1200" dirty="0">
              <a:solidFill>
                <a:srgbClr val="000000"/>
              </a:solidFill>
              <a:latin typeface="Arial Narrow" panose="020B0606020202030204" pitchFamily="34" charset="0"/>
              <a:ea typeface="Adobe Fan Heiti Std B" panose="020B0700000000000000" pitchFamily="34" charset="-128"/>
              <a:cs typeface="HPMPQP+GodoB"/>
            </a:endParaRPr>
          </a:p>
          <a:p>
            <a:pPr marL="6095" marR="0">
              <a:lnSpc>
                <a:spcPts val="1586"/>
              </a:lnSpc>
              <a:spcBef>
                <a:spcPts val="643"/>
              </a:spcBef>
              <a:spcAft>
                <a:spcPts val="0"/>
              </a:spcAft>
            </a:pPr>
            <a:r>
              <a:rPr sz="1200" dirty="0">
                <a:solidFill>
                  <a:srgbClr val="000000"/>
                </a:solidFill>
                <a:latin typeface="Arial Narrow" panose="020B0606020202030204" pitchFamily="34" charset="0"/>
                <a:ea typeface="Adobe Fan Heiti Std B" panose="020B0700000000000000" pitchFamily="34" charset="-128"/>
                <a:cs typeface="HPMPQP+GodoB"/>
              </a:rPr>
              <a:t>선정 창업팀</a:t>
            </a:r>
          </a:p>
        </p:txBody>
      </p:sp>
      <p:sp>
        <p:nvSpPr>
          <p:cNvPr id="14" name="object 14"/>
          <p:cNvSpPr txBox="1"/>
          <p:nvPr/>
        </p:nvSpPr>
        <p:spPr>
          <a:xfrm>
            <a:off x="2815082" y="2319477"/>
            <a:ext cx="607268"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1</a:t>
            </a:r>
            <a:r>
              <a:rPr lang="en-US" altLang="ko-KR" sz="1400" dirty="0">
                <a:solidFill>
                  <a:srgbClr val="000000"/>
                </a:solidFill>
                <a:latin typeface="EQEOBJ+GodoB"/>
                <a:cs typeface="EQEOBJ+GodoB"/>
              </a:rPr>
              <a:t>5</a:t>
            </a:r>
            <a:endParaRPr sz="1400" dirty="0">
              <a:solidFill>
                <a:srgbClr val="000000"/>
              </a:solidFill>
              <a:latin typeface="HPMPQP+GodoB"/>
              <a:cs typeface="HPMPQP+GodoB"/>
            </a:endParaRPr>
          </a:p>
        </p:txBody>
      </p:sp>
      <p:sp>
        <p:nvSpPr>
          <p:cNvPr id="15" name="object 15"/>
          <p:cNvSpPr txBox="1"/>
          <p:nvPr/>
        </p:nvSpPr>
        <p:spPr>
          <a:xfrm>
            <a:off x="3667378" y="2319477"/>
            <a:ext cx="631393"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39</a:t>
            </a:r>
            <a:endParaRPr sz="1400" dirty="0">
              <a:solidFill>
                <a:srgbClr val="000000"/>
              </a:solidFill>
              <a:latin typeface="HPMPQP+GodoB"/>
              <a:cs typeface="HPMPQP+GodoB"/>
            </a:endParaRPr>
          </a:p>
        </p:txBody>
      </p:sp>
      <p:sp>
        <p:nvSpPr>
          <p:cNvPr id="16" name="object 16"/>
          <p:cNvSpPr txBox="1"/>
          <p:nvPr/>
        </p:nvSpPr>
        <p:spPr>
          <a:xfrm>
            <a:off x="4531740" y="2319477"/>
            <a:ext cx="631393"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79</a:t>
            </a:r>
            <a:endParaRPr sz="1400" dirty="0">
              <a:solidFill>
                <a:srgbClr val="000000"/>
              </a:solidFill>
              <a:latin typeface="HPMPQP+GodoB"/>
              <a:cs typeface="HPMPQP+GodoB"/>
            </a:endParaRPr>
          </a:p>
        </p:txBody>
      </p:sp>
      <p:sp>
        <p:nvSpPr>
          <p:cNvPr id="17" name="object 17"/>
          <p:cNvSpPr txBox="1"/>
          <p:nvPr/>
        </p:nvSpPr>
        <p:spPr>
          <a:xfrm>
            <a:off x="5396229" y="2319477"/>
            <a:ext cx="631393"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85</a:t>
            </a:r>
            <a:endParaRPr sz="1400" dirty="0">
              <a:solidFill>
                <a:srgbClr val="000000"/>
              </a:solidFill>
              <a:latin typeface="HPMPQP+GodoB"/>
              <a:cs typeface="HPMPQP+GodoB"/>
            </a:endParaRPr>
          </a:p>
        </p:txBody>
      </p:sp>
      <p:sp>
        <p:nvSpPr>
          <p:cNvPr id="18" name="object 18"/>
          <p:cNvSpPr txBox="1"/>
          <p:nvPr/>
        </p:nvSpPr>
        <p:spPr>
          <a:xfrm>
            <a:off x="6210300" y="2319477"/>
            <a:ext cx="733500"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205</a:t>
            </a:r>
            <a:endParaRPr sz="1400" dirty="0">
              <a:solidFill>
                <a:srgbClr val="000000"/>
              </a:solidFill>
              <a:latin typeface="HPMPQP+GodoB"/>
              <a:cs typeface="HPMPQP+GodoB"/>
            </a:endParaRPr>
          </a:p>
        </p:txBody>
      </p:sp>
      <p:sp>
        <p:nvSpPr>
          <p:cNvPr id="19" name="object 19"/>
          <p:cNvSpPr txBox="1"/>
          <p:nvPr/>
        </p:nvSpPr>
        <p:spPr>
          <a:xfrm>
            <a:off x="7146035" y="2319477"/>
            <a:ext cx="733500"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256</a:t>
            </a:r>
            <a:endParaRPr sz="1400" dirty="0">
              <a:solidFill>
                <a:srgbClr val="000000"/>
              </a:solidFill>
              <a:latin typeface="HPMPQP+GodoB"/>
              <a:cs typeface="HPMPQP+GodoB"/>
            </a:endParaRPr>
          </a:p>
        </p:txBody>
      </p:sp>
      <p:sp>
        <p:nvSpPr>
          <p:cNvPr id="20" name="object 20"/>
          <p:cNvSpPr txBox="1"/>
          <p:nvPr/>
        </p:nvSpPr>
        <p:spPr>
          <a:xfrm>
            <a:off x="8010143" y="2319477"/>
            <a:ext cx="733501" cy="207301"/>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EQEOBJ+GodoB"/>
                <a:cs typeface="EQEOBJ+GodoB"/>
              </a:rPr>
              <a:t>679</a:t>
            </a:r>
            <a:endParaRPr sz="1400" dirty="0">
              <a:solidFill>
                <a:srgbClr val="000000"/>
              </a:solidFill>
              <a:latin typeface="HPMPQP+GodoB"/>
              <a:cs typeface="HPMPQP+GodoB"/>
            </a:endParaRPr>
          </a:p>
        </p:txBody>
      </p:sp>
      <p:sp>
        <p:nvSpPr>
          <p:cNvPr id="57" name="직사각형 56">
            <a:extLst>
              <a:ext uri="{FF2B5EF4-FFF2-40B4-BE49-F238E27FC236}">
                <a16:creationId xmlns:a16="http://schemas.microsoft.com/office/drawing/2014/main" id="{04D64963-C970-446C-B0AD-7EA471890BDF}"/>
              </a:ext>
            </a:extLst>
          </p:cNvPr>
          <p:cNvSpPr/>
          <p:nvPr/>
        </p:nvSpPr>
        <p:spPr>
          <a:xfrm>
            <a:off x="162763" y="1377713"/>
            <a:ext cx="8580881" cy="5003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55" name="표 55">
            <a:extLst>
              <a:ext uri="{FF2B5EF4-FFF2-40B4-BE49-F238E27FC236}">
                <a16:creationId xmlns:a16="http://schemas.microsoft.com/office/drawing/2014/main" id="{AC0EFA07-0524-4FF0-B06A-842CFABB6F84}"/>
              </a:ext>
            </a:extLst>
          </p:cNvPr>
          <p:cNvGraphicFramePr>
            <a:graphicFrameLocks noGrp="1"/>
          </p:cNvGraphicFramePr>
          <p:nvPr>
            <p:extLst>
              <p:ext uri="{D42A27DB-BD31-4B8C-83A1-F6EECF244321}">
                <p14:modId xmlns:p14="http://schemas.microsoft.com/office/powerpoint/2010/main" val="2619444607"/>
              </p:ext>
            </p:extLst>
          </p:nvPr>
        </p:nvGraphicFramePr>
        <p:xfrm>
          <a:off x="468858" y="1700808"/>
          <a:ext cx="8206283" cy="2712872"/>
        </p:xfrm>
        <a:graphic>
          <a:graphicData uri="http://schemas.openxmlformats.org/drawingml/2006/table">
            <a:tbl>
              <a:tblPr firstRow="1" bandRow="1">
                <a:tableStyleId>{5C22544A-7EE6-4342-B048-85BDC9FD1C3A}</a:tableStyleId>
              </a:tblPr>
              <a:tblGrid>
                <a:gridCol w="1917070">
                  <a:extLst>
                    <a:ext uri="{9D8B030D-6E8A-4147-A177-3AD203B41FA5}">
                      <a16:colId xmlns:a16="http://schemas.microsoft.com/office/drawing/2014/main" val="2917117945"/>
                    </a:ext>
                  </a:extLst>
                </a:gridCol>
                <a:gridCol w="898459">
                  <a:extLst>
                    <a:ext uri="{9D8B030D-6E8A-4147-A177-3AD203B41FA5}">
                      <a16:colId xmlns:a16="http://schemas.microsoft.com/office/drawing/2014/main" val="3743078149"/>
                    </a:ext>
                  </a:extLst>
                </a:gridCol>
                <a:gridCol w="898459">
                  <a:extLst>
                    <a:ext uri="{9D8B030D-6E8A-4147-A177-3AD203B41FA5}">
                      <a16:colId xmlns:a16="http://schemas.microsoft.com/office/drawing/2014/main" val="3946926121"/>
                    </a:ext>
                  </a:extLst>
                </a:gridCol>
                <a:gridCol w="898459">
                  <a:extLst>
                    <a:ext uri="{9D8B030D-6E8A-4147-A177-3AD203B41FA5}">
                      <a16:colId xmlns:a16="http://schemas.microsoft.com/office/drawing/2014/main" val="2694587443"/>
                    </a:ext>
                  </a:extLst>
                </a:gridCol>
                <a:gridCol w="898459">
                  <a:extLst>
                    <a:ext uri="{9D8B030D-6E8A-4147-A177-3AD203B41FA5}">
                      <a16:colId xmlns:a16="http://schemas.microsoft.com/office/drawing/2014/main" val="3582033747"/>
                    </a:ext>
                  </a:extLst>
                </a:gridCol>
                <a:gridCol w="898459">
                  <a:extLst>
                    <a:ext uri="{9D8B030D-6E8A-4147-A177-3AD203B41FA5}">
                      <a16:colId xmlns:a16="http://schemas.microsoft.com/office/drawing/2014/main" val="2526547837"/>
                    </a:ext>
                  </a:extLst>
                </a:gridCol>
                <a:gridCol w="898459">
                  <a:extLst>
                    <a:ext uri="{9D8B030D-6E8A-4147-A177-3AD203B41FA5}">
                      <a16:colId xmlns:a16="http://schemas.microsoft.com/office/drawing/2014/main" val="192728831"/>
                    </a:ext>
                  </a:extLst>
                </a:gridCol>
                <a:gridCol w="898459">
                  <a:extLst>
                    <a:ext uri="{9D8B030D-6E8A-4147-A177-3AD203B41FA5}">
                      <a16:colId xmlns:a16="http://schemas.microsoft.com/office/drawing/2014/main" val="3792574525"/>
                    </a:ext>
                  </a:extLst>
                </a:gridCol>
              </a:tblGrid>
              <a:tr h="627172">
                <a:tc>
                  <a:txBody>
                    <a:bodyPr/>
                    <a:lstStyle/>
                    <a:p>
                      <a:pPr algn="ctr" latinLnBrk="1"/>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2013</a:t>
                      </a:r>
                    </a:p>
                  </a:txBody>
                  <a:tcPr anchor="ctr"/>
                </a:tc>
                <a:tc>
                  <a:txBody>
                    <a:bodyPr/>
                    <a:lstStyle/>
                    <a:p>
                      <a:pPr algn="ctr" latinLnBrk="1"/>
                      <a:r>
                        <a:rPr lang="en-US" altLang="ko-KR" sz="1400" b="1" dirty="0">
                          <a:latin typeface="Adobe Fan Heiti Std B" panose="020B0700000000000000" pitchFamily="34" charset="-128"/>
                        </a:rPr>
                        <a:t>2014</a:t>
                      </a:r>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2015</a:t>
                      </a:r>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2016</a:t>
                      </a:r>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2017</a:t>
                      </a:r>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2018</a:t>
                      </a:r>
                      <a:endParaRPr lang="ko-KR" altLang="en-US" sz="1400" b="1" dirty="0">
                        <a:latin typeface="Adobe Fan Heiti Std B" panose="020B0700000000000000" pitchFamily="34" charset="-128"/>
                      </a:endParaRPr>
                    </a:p>
                  </a:txBody>
                  <a:tcPr anchor="ctr"/>
                </a:tc>
                <a:tc>
                  <a:txBody>
                    <a:bodyPr/>
                    <a:lstStyle/>
                    <a:p>
                      <a:pPr algn="ctr" latinLnBrk="1"/>
                      <a:r>
                        <a:rPr lang="en-US" altLang="ko-KR" sz="1400" b="1" dirty="0">
                          <a:latin typeface="Adobe Fan Heiti Std B" panose="020B0700000000000000" pitchFamily="34" charset="-128"/>
                        </a:rPr>
                        <a:t>Total</a:t>
                      </a:r>
                      <a:endParaRPr lang="ko-KR" altLang="en-US" sz="1400" b="1" dirty="0">
                        <a:latin typeface="Adobe Fan Heiti Std B" panose="020B0700000000000000" pitchFamily="34" charset="-128"/>
                      </a:endParaRPr>
                    </a:p>
                  </a:txBody>
                  <a:tcPr anchor="ctr"/>
                </a:tc>
                <a:extLst>
                  <a:ext uri="{0D108BD9-81ED-4DB2-BD59-A6C34878D82A}">
                    <a16:rowId xmlns:a16="http://schemas.microsoft.com/office/drawing/2014/main" val="2507535551"/>
                  </a:ext>
                </a:extLst>
              </a:tr>
              <a:tr h="1042850">
                <a:tc>
                  <a:txBody>
                    <a:bodyPr/>
                    <a:lstStyle/>
                    <a:p>
                      <a:pPr algn="ctr" latinLnBrk="1"/>
                      <a:r>
                        <a:rPr lang="en-US" altLang="ko-KR" sz="1400" dirty="0">
                          <a:latin typeface="Adobe Fan Heiti Std B" panose="020B0700000000000000" pitchFamily="34" charset="-128"/>
                        </a:rPr>
                        <a:t>Incoming Operating Companies per year</a:t>
                      </a:r>
                    </a:p>
                  </a:txBody>
                  <a:tcPr anchor="ctr"/>
                </a:tc>
                <a:tc>
                  <a:txBody>
                    <a:bodyPr/>
                    <a:lstStyle/>
                    <a:p>
                      <a:pPr algn="ctr" latinLnBrk="1"/>
                      <a:r>
                        <a:rPr lang="en-US" altLang="ko-KR" sz="1400" dirty="0">
                          <a:latin typeface="Adobe Fan Heiti Std B" panose="020B0700000000000000" pitchFamily="34" charset="-128"/>
                        </a:rPr>
                        <a:t>4</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8</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6</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8</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9</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6</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41</a:t>
                      </a:r>
                      <a:endParaRPr lang="ko-KR" altLang="en-US" sz="1400" dirty="0">
                        <a:latin typeface="Adobe Fan Heiti Std B" panose="020B0700000000000000" pitchFamily="34" charset="-128"/>
                      </a:endParaRPr>
                    </a:p>
                  </a:txBody>
                  <a:tcPr anchor="ctr"/>
                </a:tc>
                <a:extLst>
                  <a:ext uri="{0D108BD9-81ED-4DB2-BD59-A6C34878D82A}">
                    <a16:rowId xmlns:a16="http://schemas.microsoft.com/office/drawing/2014/main" val="506226291"/>
                  </a:ext>
                </a:extLst>
              </a:tr>
              <a:tr h="1042850">
                <a:tc>
                  <a:txBody>
                    <a:bodyPr/>
                    <a:lstStyle/>
                    <a:p>
                      <a:pPr algn="ctr" latinLnBrk="1"/>
                      <a:r>
                        <a:rPr lang="en-US" altLang="ko-KR" sz="1400" dirty="0">
                          <a:latin typeface="Adobe Fan Heiti Std B" panose="020B0700000000000000" pitchFamily="34" charset="-128"/>
                        </a:rPr>
                        <a:t>Selected Startup Companies per year</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15</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39</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79</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85</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205</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256</a:t>
                      </a:r>
                      <a:endParaRPr lang="ko-KR" altLang="en-US" sz="1400" dirty="0">
                        <a:latin typeface="Adobe Fan Heiti Std B" panose="020B0700000000000000" pitchFamily="34" charset="-128"/>
                      </a:endParaRPr>
                    </a:p>
                  </a:txBody>
                  <a:tcPr anchor="ctr"/>
                </a:tc>
                <a:tc>
                  <a:txBody>
                    <a:bodyPr/>
                    <a:lstStyle/>
                    <a:p>
                      <a:pPr algn="ctr" latinLnBrk="1"/>
                      <a:r>
                        <a:rPr lang="en-US" altLang="ko-KR" sz="1400" dirty="0">
                          <a:latin typeface="Adobe Fan Heiti Std B" panose="020B0700000000000000" pitchFamily="34" charset="-128"/>
                        </a:rPr>
                        <a:t>679</a:t>
                      </a:r>
                      <a:endParaRPr lang="ko-KR" altLang="en-US" sz="1400" dirty="0">
                        <a:latin typeface="Adobe Fan Heiti Std B" panose="020B0700000000000000" pitchFamily="34" charset="-128"/>
                      </a:endParaRPr>
                    </a:p>
                  </a:txBody>
                  <a:tcPr anchor="ctr"/>
                </a:tc>
                <a:extLst>
                  <a:ext uri="{0D108BD9-81ED-4DB2-BD59-A6C34878D82A}">
                    <a16:rowId xmlns:a16="http://schemas.microsoft.com/office/drawing/2014/main" val="3735476799"/>
                  </a:ext>
                </a:extLst>
              </a:tr>
            </a:tbl>
          </a:graphicData>
        </a:graphic>
      </p:graphicFrame>
    </p:spTree>
    <p:extLst>
      <p:ext uri="{BB962C8B-B14F-4D97-AF65-F5344CB8AC3E}">
        <p14:creationId xmlns:p14="http://schemas.microsoft.com/office/powerpoint/2010/main" val="247649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50350" cy="6864349"/>
          </a:xfrm>
          <a:prstGeom prst="rect">
            <a:avLst/>
          </a:prstGeom>
          <a:blipFill>
            <a:blip r:embed="rId2" cstate="print"/>
            <a:stretch>
              <a:fillRect/>
            </a:stretch>
          </a:blipFill>
        </p:spPr>
        <p:txBody>
          <a:bodyPr wrap="square" lIns="0" tIns="0" rIns="0" bIns="0" rtlCol="0">
            <a:spAutoFit/>
          </a:bodyPr>
          <a:lstStyle/>
          <a:p>
            <a:endParaRPr dirty="0"/>
          </a:p>
        </p:txBody>
      </p:sp>
      <p:sp>
        <p:nvSpPr>
          <p:cNvPr id="53" name="object 53"/>
          <p:cNvSpPr txBox="1"/>
          <p:nvPr/>
        </p:nvSpPr>
        <p:spPr>
          <a:xfrm>
            <a:off x="8970264" y="6666052"/>
            <a:ext cx="318988" cy="333436"/>
          </a:xfrm>
          <a:prstGeom prst="rect">
            <a:avLst/>
          </a:prstGeom>
        </p:spPr>
        <p:txBody>
          <a:bodyPr vert="horz" wrap="square" lIns="0" tIns="0" rIns="0" bIns="0" rtlCol="0">
            <a:spAutoFit/>
          </a:bodyPr>
          <a:lstStyle/>
          <a:p>
            <a:pPr marL="0" marR="0">
              <a:lnSpc>
                <a:spcPts val="1125"/>
              </a:lnSpc>
              <a:spcBef>
                <a:spcPts val="0"/>
              </a:spcBef>
              <a:spcAft>
                <a:spcPts val="0"/>
              </a:spcAft>
            </a:pPr>
            <a:r>
              <a:rPr sz="1000" dirty="0">
                <a:solidFill>
                  <a:srgbClr val="FFFFFF"/>
                </a:solidFill>
                <a:latin typeface="EQEOBJ+GodoB"/>
                <a:cs typeface="EQEOBJ+GodoB"/>
              </a:rPr>
              <a:t>14</a:t>
            </a:r>
          </a:p>
        </p:txBody>
      </p:sp>
      <p:sp>
        <p:nvSpPr>
          <p:cNvPr id="54" name="object 54"/>
          <p:cNvSpPr txBox="1"/>
          <p:nvPr/>
        </p:nvSpPr>
        <p:spPr>
          <a:xfrm>
            <a:off x="3111754" y="6736608"/>
            <a:ext cx="3357134" cy="266473"/>
          </a:xfrm>
          <a:prstGeom prst="rect">
            <a:avLst/>
          </a:prstGeom>
        </p:spPr>
        <p:txBody>
          <a:bodyPr vert="horz" wrap="square" lIns="0" tIns="0" rIns="0" bIns="0" rtlCol="0">
            <a:spAutoFit/>
          </a:bodyPr>
          <a:lstStyle/>
          <a:p>
            <a:pPr marL="0" marR="0">
              <a:lnSpc>
                <a:spcPts val="898"/>
              </a:lnSpc>
              <a:spcBef>
                <a:spcPts val="0"/>
              </a:spcBef>
              <a:spcAft>
                <a:spcPts val="0"/>
              </a:spcAft>
            </a:pPr>
            <a:r>
              <a:rPr sz="800" dirty="0">
                <a:solidFill>
                  <a:srgbClr val="FFFFFF"/>
                </a:solidFill>
                <a:latin typeface="Gulim"/>
                <a:cs typeface="Gulim"/>
              </a:rPr>
              <a:t>ⓒ</a:t>
            </a:r>
            <a:r>
              <a:rPr sz="800" spc="20" dirty="0">
                <a:solidFill>
                  <a:srgbClr val="FFFFFF"/>
                </a:solidFill>
                <a:latin typeface="Times New Roman"/>
                <a:cs typeface="Times New Roman"/>
              </a:rPr>
              <a:t> </a:t>
            </a:r>
            <a:r>
              <a:rPr sz="800" dirty="0">
                <a:solidFill>
                  <a:srgbClr val="FFFFFF"/>
                </a:solidFill>
                <a:latin typeface="EAVANG+ArialMT"/>
                <a:cs typeface="EAVANG+ArialMT"/>
              </a:rPr>
              <a:t>2019.</a:t>
            </a:r>
            <a:r>
              <a:rPr sz="800" spc="34" dirty="0">
                <a:solidFill>
                  <a:srgbClr val="FFFFFF"/>
                </a:solidFill>
                <a:latin typeface="EAVANG+ArialMT"/>
                <a:cs typeface="EAVANG+ArialMT"/>
              </a:rPr>
              <a:t> </a:t>
            </a:r>
            <a:r>
              <a:rPr sz="800" dirty="0">
                <a:solidFill>
                  <a:srgbClr val="FFFFFF"/>
                </a:solidFill>
                <a:latin typeface="EAVANG+ArialMT"/>
                <a:cs typeface="EAVANG+ArialMT"/>
              </a:rPr>
              <a:t>(Korea</a:t>
            </a:r>
            <a:r>
              <a:rPr sz="800" spc="17" dirty="0">
                <a:solidFill>
                  <a:srgbClr val="FFFFFF"/>
                </a:solidFill>
                <a:latin typeface="EAVANG+ArialMT"/>
                <a:cs typeface="EAVANG+ArialMT"/>
              </a:rPr>
              <a:t> </a:t>
            </a:r>
            <a:r>
              <a:rPr sz="800" dirty="0">
                <a:solidFill>
                  <a:srgbClr val="FFFFFF"/>
                </a:solidFill>
                <a:latin typeface="EAVANG+ArialMT"/>
                <a:cs typeface="EAVANG+ArialMT"/>
              </a:rPr>
              <a:t>Business</a:t>
            </a:r>
            <a:r>
              <a:rPr sz="800" spc="-14" dirty="0">
                <a:solidFill>
                  <a:srgbClr val="FFFFFF"/>
                </a:solidFill>
                <a:latin typeface="EAVANG+ArialMT"/>
                <a:cs typeface="EAVANG+ArialMT"/>
              </a:rPr>
              <a:t> </a:t>
            </a:r>
            <a:r>
              <a:rPr sz="800" dirty="0">
                <a:solidFill>
                  <a:srgbClr val="FFFFFF"/>
                </a:solidFill>
                <a:latin typeface="EAVANG+ArialMT"/>
                <a:cs typeface="EAVANG+ArialMT"/>
              </a:rPr>
              <a:t>Angels</a:t>
            </a:r>
            <a:r>
              <a:rPr sz="800" spc="12" dirty="0">
                <a:solidFill>
                  <a:srgbClr val="FFFFFF"/>
                </a:solidFill>
                <a:latin typeface="EAVANG+ArialMT"/>
                <a:cs typeface="EAVANG+ArialMT"/>
              </a:rPr>
              <a:t> </a:t>
            </a:r>
            <a:r>
              <a:rPr sz="800" dirty="0">
                <a:solidFill>
                  <a:srgbClr val="FFFFFF"/>
                </a:solidFill>
                <a:latin typeface="EAVANG+ArialMT"/>
                <a:cs typeface="EAVANG+ArialMT"/>
              </a:rPr>
              <a:t>Association)</a:t>
            </a:r>
            <a:r>
              <a:rPr sz="800" spc="-11" dirty="0">
                <a:solidFill>
                  <a:srgbClr val="FFFFFF"/>
                </a:solidFill>
                <a:latin typeface="EAVANG+ArialMT"/>
                <a:cs typeface="EAVANG+ArialMT"/>
              </a:rPr>
              <a:t> </a:t>
            </a:r>
            <a:r>
              <a:rPr sz="800" dirty="0">
                <a:solidFill>
                  <a:srgbClr val="FFFFFF"/>
                </a:solidFill>
                <a:latin typeface="EAVANG+ArialMT"/>
                <a:cs typeface="EAVANG+ArialMT"/>
              </a:rPr>
              <a:t>all rights reserved</a:t>
            </a:r>
          </a:p>
        </p:txBody>
      </p:sp>
      <p:sp>
        <p:nvSpPr>
          <p:cNvPr id="57" name="직사각형 56">
            <a:extLst>
              <a:ext uri="{FF2B5EF4-FFF2-40B4-BE49-F238E27FC236}">
                <a16:creationId xmlns:a16="http://schemas.microsoft.com/office/drawing/2014/main" id="{5F620B21-583E-4509-A58F-ECE10DD1D562}"/>
              </a:ext>
            </a:extLst>
          </p:cNvPr>
          <p:cNvSpPr/>
          <p:nvPr/>
        </p:nvSpPr>
        <p:spPr>
          <a:xfrm>
            <a:off x="251520" y="691741"/>
            <a:ext cx="8640960" cy="5761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6" name="그림 55" descr="텍스트, 스크린샷, 지도이(가) 표시된 사진&#10;&#10;자동 생성된 설명">
            <a:extLst>
              <a:ext uri="{FF2B5EF4-FFF2-40B4-BE49-F238E27FC236}">
                <a16:creationId xmlns:a16="http://schemas.microsoft.com/office/drawing/2014/main" id="{E8DCD99A-1022-4BD2-BEE9-1B62B7C1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96" y="1000623"/>
            <a:ext cx="7272808" cy="52136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1336" y="41028"/>
            <a:ext cx="9150350" cy="686434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62763" y="73603"/>
            <a:ext cx="5133892" cy="297454"/>
          </a:xfrm>
          <a:prstGeom prst="rect">
            <a:avLst/>
          </a:prstGeom>
        </p:spPr>
        <p:txBody>
          <a:bodyPr vert="horz" wrap="square" lIns="0" tIns="0" rIns="0" bIns="0" rtlCol="0">
            <a:spAutoFit/>
          </a:bodyPr>
          <a:lstStyle/>
          <a:p>
            <a:pPr marL="0" marR="0">
              <a:lnSpc>
                <a:spcPts val="2267"/>
              </a:lnSpc>
              <a:spcBef>
                <a:spcPts val="0"/>
              </a:spcBef>
              <a:spcAft>
                <a:spcPts val="0"/>
              </a:spcAft>
            </a:pPr>
            <a:r>
              <a:rPr sz="2000" dirty="0">
                <a:solidFill>
                  <a:srgbClr val="FFFFFF"/>
                </a:solidFill>
                <a:latin typeface="Arial Rounded MT Bold" panose="020F0704030504030204" pitchFamily="34" charset="0"/>
                <a:cs typeface="EQEOBJ+GodoB"/>
              </a:rPr>
              <a:t>TIPS</a:t>
            </a:r>
            <a:r>
              <a:rPr lang="en-US" altLang="ko-KR" sz="2000" dirty="0">
                <a:solidFill>
                  <a:srgbClr val="FFFFFF"/>
                </a:solidFill>
                <a:latin typeface="Arial Rounded MT Bold" panose="020F0704030504030204" pitchFamily="34" charset="0"/>
                <a:cs typeface="EQEOBJ+GodoB"/>
              </a:rPr>
              <a:t> </a:t>
            </a:r>
            <a:r>
              <a:rPr lang="en-US" sz="2000" dirty="0">
                <a:solidFill>
                  <a:srgbClr val="FFFFFF"/>
                </a:solidFill>
                <a:latin typeface="Arial Rounded MT Bold" panose="020F0704030504030204" pitchFamily="34" charset="0"/>
                <a:cs typeface="HPMPQP+GodoB"/>
              </a:rPr>
              <a:t>Program Performance </a:t>
            </a:r>
            <a:r>
              <a:rPr sz="2000" dirty="0">
                <a:solidFill>
                  <a:srgbClr val="FFFFFF"/>
                </a:solidFill>
                <a:latin typeface="Arial Rounded MT Bold" panose="020F0704030504030204" pitchFamily="34" charset="0"/>
                <a:cs typeface="EQEOBJ+GodoB"/>
              </a:rPr>
              <a:t>(</a:t>
            </a:r>
            <a:r>
              <a:rPr lang="en-US" altLang="ko-KR" sz="2000" dirty="0">
                <a:solidFill>
                  <a:srgbClr val="FFFFFF"/>
                </a:solidFill>
                <a:latin typeface="Arial Rounded MT Bold" panose="020F0704030504030204" pitchFamily="34" charset="0"/>
                <a:cs typeface="EQEOBJ+GodoB"/>
              </a:rPr>
              <a:t> 20</a:t>
            </a:r>
            <a:r>
              <a:rPr sz="2000" dirty="0">
                <a:solidFill>
                  <a:srgbClr val="FFFFFF"/>
                </a:solidFill>
                <a:latin typeface="Arial Rounded MT Bold" panose="020F0704030504030204" pitchFamily="34" charset="0"/>
                <a:cs typeface="EQEOBJ+GodoB"/>
              </a:rPr>
              <a:t>18</a:t>
            </a:r>
            <a:r>
              <a:rPr lang="en-US" altLang="ko-KR" sz="2000" dirty="0">
                <a:solidFill>
                  <a:srgbClr val="FFFFFF"/>
                </a:solidFill>
                <a:latin typeface="Arial Rounded MT Bold" panose="020F0704030504030204" pitchFamily="34" charset="0"/>
                <a:cs typeface="EQEOBJ+GodoB"/>
              </a:rPr>
              <a:t> </a:t>
            </a:r>
            <a:r>
              <a:rPr sz="2000" dirty="0">
                <a:solidFill>
                  <a:srgbClr val="FFFFFF"/>
                </a:solidFill>
                <a:latin typeface="Arial Rounded MT Bold" panose="020F0704030504030204" pitchFamily="34" charset="0"/>
                <a:cs typeface="EQEOBJ+GodoB"/>
              </a:rPr>
              <a:t>)</a:t>
            </a:r>
          </a:p>
        </p:txBody>
      </p:sp>
      <p:sp>
        <p:nvSpPr>
          <p:cNvPr id="4" name="object 4"/>
          <p:cNvSpPr txBox="1"/>
          <p:nvPr/>
        </p:nvSpPr>
        <p:spPr>
          <a:xfrm>
            <a:off x="561136" y="682167"/>
            <a:ext cx="8258193" cy="353174"/>
          </a:xfrm>
          <a:prstGeom prst="rect">
            <a:avLst/>
          </a:prstGeom>
        </p:spPr>
        <p:txBody>
          <a:bodyPr vert="horz" wrap="square" lIns="0" tIns="0" rIns="0" bIns="0" rtlCol="0">
            <a:spAutoFit/>
          </a:bodyPr>
          <a:lstStyle/>
          <a:p>
            <a:pPr>
              <a:lnSpc>
                <a:spcPts val="2820"/>
              </a:lnSpc>
            </a:pPr>
            <a:r>
              <a:rPr lang="en-US" altLang="ko-KR" sz="2200" dirty="0">
                <a:solidFill>
                  <a:srgbClr val="000000"/>
                </a:solidFill>
                <a:latin typeface="HPMPQP+GodoB"/>
                <a:cs typeface="HPMPQP+GodoB"/>
              </a:rPr>
              <a:t>          </a:t>
            </a:r>
            <a:r>
              <a:rPr lang="en-US" altLang="ko-KR" sz="2200" dirty="0">
                <a:solidFill>
                  <a:srgbClr val="000000"/>
                </a:solidFill>
                <a:latin typeface="Arial Rounded MT Bold" panose="020F0704030504030204" pitchFamily="34" charset="0"/>
                <a:cs typeface="HPMPQP+GodoB"/>
              </a:rPr>
              <a:t>C</a:t>
            </a:r>
            <a:r>
              <a:rPr lang="en-US" sz="2200" dirty="0">
                <a:solidFill>
                  <a:srgbClr val="000000"/>
                </a:solidFill>
                <a:latin typeface="Arial Rounded MT Bold" panose="020F0704030504030204" pitchFamily="34" charset="0"/>
                <a:cs typeface="HPMPQP+GodoB"/>
              </a:rPr>
              <a:t>umulative Total</a:t>
            </a:r>
            <a:r>
              <a:rPr sz="2200" dirty="0">
                <a:solidFill>
                  <a:srgbClr val="000000"/>
                </a:solidFill>
                <a:latin typeface="Arial Rounded MT Bold" panose="020F0704030504030204" pitchFamily="34" charset="0"/>
                <a:cs typeface="HPMPQP+GodoB"/>
              </a:rPr>
              <a:t> </a:t>
            </a:r>
            <a:r>
              <a:rPr lang="en-US" altLang="ko-KR" sz="2200" dirty="0">
                <a:solidFill>
                  <a:srgbClr val="000000"/>
                </a:solidFill>
                <a:latin typeface="Arial Rounded MT Bold" panose="020F0704030504030204" pitchFamily="34" charset="0"/>
                <a:cs typeface="EQEOBJ+GodoB"/>
              </a:rPr>
              <a:t>$ 1 B</a:t>
            </a:r>
            <a:endParaRPr sz="1800" dirty="0">
              <a:solidFill>
                <a:srgbClr val="000000"/>
              </a:solidFill>
              <a:latin typeface="EQEOBJ+GodoB"/>
              <a:cs typeface="EQEOBJ+GodoB"/>
            </a:endParaRPr>
          </a:p>
        </p:txBody>
      </p:sp>
      <p:sp>
        <p:nvSpPr>
          <p:cNvPr id="5" name="object 5"/>
          <p:cNvSpPr txBox="1"/>
          <p:nvPr/>
        </p:nvSpPr>
        <p:spPr>
          <a:xfrm>
            <a:off x="323528" y="776317"/>
            <a:ext cx="1056345" cy="492443"/>
          </a:xfrm>
          <a:prstGeom prst="rect">
            <a:avLst/>
          </a:prstGeom>
        </p:spPr>
        <p:txBody>
          <a:bodyPr vert="horz" wrap="square" lIns="0" tIns="0" rIns="0" bIns="0" rtlCol="0">
            <a:spAutoFit/>
          </a:bodyPr>
          <a:lstStyle/>
          <a:p>
            <a:pPr marL="0" marR="0" algn="ctr">
              <a:spcBef>
                <a:spcPts val="0"/>
              </a:spcBef>
              <a:spcAft>
                <a:spcPts val="0"/>
              </a:spcAft>
            </a:pPr>
            <a:r>
              <a:rPr lang="en-US" sz="1600" b="1" dirty="0">
                <a:solidFill>
                  <a:srgbClr val="FFFFFF"/>
                </a:solidFill>
                <a:latin typeface="Arial Narrow" panose="020B0606020202030204" pitchFamily="34" charset="0"/>
                <a:cs typeface="HPMPQP+GodoB"/>
              </a:rPr>
              <a:t>Private</a:t>
            </a:r>
            <a:br>
              <a:rPr lang="en-US" sz="1600" b="1" dirty="0">
                <a:solidFill>
                  <a:srgbClr val="FFFFFF"/>
                </a:solidFill>
                <a:latin typeface="Arial Narrow" panose="020B0606020202030204" pitchFamily="34" charset="0"/>
                <a:cs typeface="HPMPQP+GodoB"/>
              </a:rPr>
            </a:br>
            <a:r>
              <a:rPr lang="en-US" sz="1600" b="1" dirty="0">
                <a:solidFill>
                  <a:srgbClr val="FFFFFF"/>
                </a:solidFill>
                <a:latin typeface="Arial Narrow" panose="020B0606020202030204" pitchFamily="34" charset="0"/>
                <a:cs typeface="HPMPQP+GodoB"/>
              </a:rPr>
              <a:t>Investment</a:t>
            </a:r>
            <a:endParaRPr sz="1600" b="1" dirty="0">
              <a:solidFill>
                <a:srgbClr val="FFFFFF"/>
              </a:solidFill>
              <a:latin typeface="Arial Narrow" panose="020B0606020202030204" pitchFamily="34" charset="0"/>
              <a:cs typeface="HPMPQP+GodoB"/>
            </a:endParaRPr>
          </a:p>
        </p:txBody>
      </p:sp>
      <p:sp>
        <p:nvSpPr>
          <p:cNvPr id="6" name="object 6"/>
          <p:cNvSpPr txBox="1"/>
          <p:nvPr/>
        </p:nvSpPr>
        <p:spPr>
          <a:xfrm>
            <a:off x="1419478" y="1116140"/>
            <a:ext cx="6939420" cy="795346"/>
          </a:xfrm>
          <a:prstGeom prst="rect">
            <a:avLst/>
          </a:prstGeom>
        </p:spPr>
        <p:txBody>
          <a:bodyPr vert="horz" wrap="square" lIns="0" tIns="0" rIns="0" bIns="0" rtlCol="0">
            <a:spAutoFit/>
          </a:bodyPr>
          <a:lstStyle/>
          <a:p>
            <a:pPr marL="0" marR="0">
              <a:lnSpc>
                <a:spcPts val="2034"/>
              </a:lnSpc>
              <a:spcBef>
                <a:spcPts val="0"/>
              </a:spcBef>
              <a:spcAft>
                <a:spcPts val="0"/>
              </a:spcAft>
            </a:pPr>
            <a:r>
              <a:rPr sz="1800" dirty="0">
                <a:solidFill>
                  <a:srgbClr val="000000"/>
                </a:solidFill>
                <a:latin typeface="IPVDVT+ArialMT"/>
                <a:cs typeface="IPVDVT+ArialMT"/>
              </a:rPr>
              <a:t>•</a:t>
            </a:r>
            <a:r>
              <a:rPr sz="1800" spc="1176" dirty="0">
                <a:solidFill>
                  <a:srgbClr val="000000"/>
                </a:solidFill>
                <a:latin typeface="Times New Roman"/>
                <a:cs typeface="Times New Roman"/>
              </a:rPr>
              <a:t> </a:t>
            </a:r>
            <a:r>
              <a:rPr lang="en-US" sz="1800" dirty="0">
                <a:solidFill>
                  <a:srgbClr val="000000"/>
                </a:solidFill>
                <a:latin typeface="Arial Rounded MT Bold" panose="020F0704030504030204" pitchFamily="34" charset="0"/>
                <a:cs typeface="HPMPQP+GodoB"/>
              </a:rPr>
              <a:t>Additional Private Investment after selection</a:t>
            </a:r>
            <a:r>
              <a:rPr sz="1800" spc="23" dirty="0">
                <a:solidFill>
                  <a:srgbClr val="000000"/>
                </a:solidFill>
                <a:latin typeface="Arial Rounded MT Bold" panose="020F0704030504030204" pitchFamily="34" charset="0"/>
                <a:cs typeface="HPMPQP+GodoB"/>
              </a:rPr>
              <a:t> </a:t>
            </a:r>
            <a:br>
              <a:rPr lang="en-US" altLang="ko-KR" sz="1800" spc="23" dirty="0">
                <a:solidFill>
                  <a:srgbClr val="000000"/>
                </a:solidFill>
                <a:latin typeface="Arial Rounded MT Bold" panose="020F0704030504030204" pitchFamily="34" charset="0"/>
                <a:cs typeface="HPMPQP+GodoB"/>
              </a:rPr>
            </a:br>
            <a:r>
              <a:rPr lang="en-US" altLang="ko-KR" sz="1800" spc="23" dirty="0">
                <a:solidFill>
                  <a:srgbClr val="000000"/>
                </a:solidFill>
                <a:latin typeface="Arial Rounded MT Bold" panose="020F0704030504030204" pitchFamily="34" charset="0"/>
                <a:cs typeface="HPMPQP+GodoB"/>
              </a:rPr>
              <a:t>     </a:t>
            </a:r>
            <a:r>
              <a:rPr lang="en-US" altLang="ko-KR" sz="1800" dirty="0">
                <a:solidFill>
                  <a:srgbClr val="000000"/>
                </a:solidFill>
                <a:latin typeface="Arial Rounded MT Bold" panose="020F0704030504030204" pitchFamily="34" charset="0"/>
                <a:cs typeface="EQEOBJ+GodoB"/>
              </a:rPr>
              <a:t>$ 920M</a:t>
            </a:r>
            <a:r>
              <a:rPr sz="1800" dirty="0">
                <a:solidFill>
                  <a:srgbClr val="000000"/>
                </a:solidFill>
                <a:latin typeface="Arial Rounded MT Bold" panose="020F0704030504030204" pitchFamily="34" charset="0"/>
                <a:cs typeface="EQEOBJ+GodoB"/>
              </a:rPr>
              <a:t>(262</a:t>
            </a:r>
            <a:r>
              <a:rPr lang="en-US" altLang="ko-KR" sz="1800" dirty="0">
                <a:solidFill>
                  <a:srgbClr val="000000"/>
                </a:solidFill>
                <a:latin typeface="Arial Rounded MT Bold" panose="020F0704030504030204" pitchFamily="34" charset="0"/>
                <a:cs typeface="HPMPQP+GodoB"/>
              </a:rPr>
              <a:t> startups</a:t>
            </a:r>
            <a:r>
              <a:rPr sz="1800" dirty="0">
                <a:solidFill>
                  <a:srgbClr val="000000"/>
                </a:solidFill>
                <a:latin typeface="Arial Rounded MT Bold" panose="020F0704030504030204" pitchFamily="34" charset="0"/>
                <a:cs typeface="EQEOBJ+GodoB"/>
              </a:rPr>
              <a:t>,</a:t>
            </a:r>
            <a:r>
              <a:rPr sz="1800" spc="10" dirty="0">
                <a:solidFill>
                  <a:srgbClr val="000000"/>
                </a:solidFill>
                <a:latin typeface="Arial Rounded MT Bold" panose="020F0704030504030204" pitchFamily="34" charset="0"/>
                <a:cs typeface="EQEOBJ+GodoB"/>
              </a:rPr>
              <a:t> </a:t>
            </a:r>
            <a:r>
              <a:rPr lang="en-US" altLang="ko-KR" spc="10" dirty="0">
                <a:solidFill>
                  <a:srgbClr val="000000"/>
                </a:solidFill>
                <a:latin typeface="Arial Rounded MT Bold" panose="020F0704030504030204" pitchFamily="34" charset="0"/>
                <a:cs typeface="EQEOBJ+GodoB"/>
              </a:rPr>
              <a:t>$3.4M</a:t>
            </a:r>
            <a:r>
              <a:rPr lang="en-US" altLang="ko-KR" sz="1800" dirty="0">
                <a:solidFill>
                  <a:srgbClr val="000000"/>
                </a:solidFill>
                <a:latin typeface="Arial Rounded MT Bold" panose="020F0704030504030204" pitchFamily="34" charset="0"/>
                <a:cs typeface="HPMPQP+GodoB"/>
              </a:rPr>
              <a:t> per company</a:t>
            </a:r>
            <a:r>
              <a:rPr sz="1800" dirty="0">
                <a:solidFill>
                  <a:srgbClr val="000000"/>
                </a:solidFill>
                <a:latin typeface="Arial Rounded MT Bold" panose="020F0704030504030204" pitchFamily="34" charset="0"/>
                <a:cs typeface="EQEOBJ+GodoB"/>
              </a:rPr>
              <a:t>)</a:t>
            </a:r>
          </a:p>
          <a:p>
            <a:pPr marL="0" marR="0">
              <a:lnSpc>
                <a:spcPts val="2036"/>
              </a:lnSpc>
              <a:spcBef>
                <a:spcPts val="173"/>
              </a:spcBef>
              <a:spcAft>
                <a:spcPts val="0"/>
              </a:spcAft>
            </a:pPr>
            <a:endParaRPr sz="1800" dirty="0">
              <a:solidFill>
                <a:srgbClr val="000000"/>
              </a:solidFill>
              <a:latin typeface="Arial Rounded MT Bold" panose="020F0704030504030204" pitchFamily="34" charset="0"/>
              <a:cs typeface="HPMPQP+GodoB"/>
            </a:endParaRPr>
          </a:p>
        </p:txBody>
      </p:sp>
      <p:sp>
        <p:nvSpPr>
          <p:cNvPr id="7" name="object 7"/>
          <p:cNvSpPr txBox="1"/>
          <p:nvPr/>
        </p:nvSpPr>
        <p:spPr>
          <a:xfrm>
            <a:off x="636603" y="1764461"/>
            <a:ext cx="1055077" cy="594843"/>
          </a:xfrm>
          <a:prstGeom prst="rect">
            <a:avLst/>
          </a:prstGeom>
        </p:spPr>
        <p:txBody>
          <a:bodyPr vert="horz" wrap="square" lIns="0" tIns="0" rIns="0" bIns="0" rtlCol="0">
            <a:spAutoFit/>
          </a:bodyPr>
          <a:lstStyle/>
          <a:p>
            <a:pPr marL="0" marR="0">
              <a:lnSpc>
                <a:spcPts val="2820"/>
              </a:lnSpc>
              <a:spcBef>
                <a:spcPts val="0"/>
              </a:spcBef>
              <a:spcAft>
                <a:spcPts val="0"/>
              </a:spcAft>
            </a:pPr>
            <a:r>
              <a:rPr sz="2000" spc="-15" dirty="0">
                <a:solidFill>
                  <a:srgbClr val="FFFFFF"/>
                </a:solidFill>
                <a:latin typeface="EQEOBJ+GodoB"/>
                <a:cs typeface="EQEOBJ+GodoB"/>
              </a:rPr>
              <a:t>IPO</a:t>
            </a:r>
          </a:p>
          <a:p>
            <a:pPr marL="240791" marR="0">
              <a:lnSpc>
                <a:spcPts val="1500"/>
              </a:lnSpc>
              <a:spcBef>
                <a:spcPts val="0"/>
              </a:spcBef>
              <a:spcAft>
                <a:spcPts val="0"/>
              </a:spcAft>
            </a:pPr>
            <a:r>
              <a:rPr sz="2000" dirty="0">
                <a:solidFill>
                  <a:srgbClr val="FFFFFF"/>
                </a:solidFill>
                <a:latin typeface="HPMPQP+GodoB"/>
                <a:cs typeface="HPMPQP+GodoB"/>
              </a:rPr>
              <a:t>·</a:t>
            </a:r>
            <a:endParaRPr sz="2500" dirty="0">
              <a:solidFill>
                <a:srgbClr val="FFFFFF"/>
              </a:solidFill>
              <a:latin typeface="HPMPQP+GodoB"/>
              <a:cs typeface="HPMPQP+GodoB"/>
            </a:endParaRPr>
          </a:p>
        </p:txBody>
      </p:sp>
      <p:sp>
        <p:nvSpPr>
          <p:cNvPr id="8" name="object 8"/>
          <p:cNvSpPr txBox="1"/>
          <p:nvPr/>
        </p:nvSpPr>
        <p:spPr>
          <a:xfrm>
            <a:off x="1471294" y="1800905"/>
            <a:ext cx="8126051" cy="324320"/>
          </a:xfrm>
          <a:prstGeom prst="rect">
            <a:avLst/>
          </a:prstGeom>
        </p:spPr>
        <p:txBody>
          <a:bodyPr vert="horz" wrap="square" lIns="0" tIns="0" rIns="0" bIns="0" rtlCol="0">
            <a:spAutoFit/>
          </a:bodyPr>
          <a:lstStyle/>
          <a:p>
            <a:pPr marL="0" marR="0">
              <a:lnSpc>
                <a:spcPts val="2484"/>
              </a:lnSpc>
              <a:spcBef>
                <a:spcPts val="0"/>
              </a:spcBef>
              <a:spcAft>
                <a:spcPts val="0"/>
              </a:spcAft>
            </a:pPr>
            <a:r>
              <a:rPr lang="en-US" sz="2200" dirty="0">
                <a:solidFill>
                  <a:srgbClr val="000000"/>
                </a:solidFill>
                <a:latin typeface="Arial Rounded MT Bold" panose="020F0704030504030204" pitchFamily="34" charset="0"/>
                <a:cs typeface="HPMPQP+GodoB"/>
              </a:rPr>
              <a:t>2 IPO</a:t>
            </a:r>
            <a:r>
              <a:rPr sz="2200" spc="23" dirty="0">
                <a:solidFill>
                  <a:srgbClr val="000000"/>
                </a:solidFill>
                <a:latin typeface="Arial Rounded MT Bold" panose="020F0704030504030204" pitchFamily="34" charset="0"/>
                <a:cs typeface="HPMPQP+GodoB"/>
              </a:rPr>
              <a:t> </a:t>
            </a:r>
            <a:r>
              <a:rPr lang="en-US" altLang="ko-KR" sz="2200" dirty="0">
                <a:solidFill>
                  <a:srgbClr val="000000"/>
                </a:solidFill>
                <a:latin typeface="Arial Rounded MT Bold" panose="020F0704030504030204" pitchFamily="34" charset="0"/>
                <a:cs typeface="EQEOBJ+GodoB"/>
              </a:rPr>
              <a:t> </a:t>
            </a:r>
            <a:r>
              <a:rPr sz="1800" dirty="0">
                <a:solidFill>
                  <a:srgbClr val="000000"/>
                </a:solidFill>
                <a:latin typeface="Arial Rounded MT Bold" panose="020F0704030504030204" pitchFamily="34" charset="0"/>
                <a:cs typeface="EQEOBJ+GodoB"/>
              </a:rPr>
              <a:t>(</a:t>
            </a:r>
            <a:r>
              <a:rPr lang="en-US" dirty="0">
                <a:solidFill>
                  <a:srgbClr val="000000"/>
                </a:solidFill>
                <a:latin typeface="Arial Rounded MT Bold" panose="020F0704030504030204" pitchFamily="34" charset="0"/>
                <a:cs typeface="EQEOBJ+GodoB"/>
              </a:rPr>
              <a:t>Market cap</a:t>
            </a:r>
            <a:r>
              <a:rPr sz="1800" dirty="0">
                <a:solidFill>
                  <a:srgbClr val="000000"/>
                </a:solidFill>
                <a:latin typeface="Arial Rounded MT Bold" panose="020F0704030504030204" pitchFamily="34" charset="0"/>
                <a:cs typeface="HPMPQP+GodoB"/>
              </a:rPr>
              <a:t> </a:t>
            </a:r>
            <a:r>
              <a:rPr lang="en-US" altLang="ko-KR" sz="1800" dirty="0">
                <a:solidFill>
                  <a:srgbClr val="000000"/>
                </a:solidFill>
                <a:latin typeface="Arial Rounded MT Bold" panose="020F0704030504030204" pitchFamily="34" charset="0"/>
                <a:cs typeface="EQEOBJ+GodoB"/>
              </a:rPr>
              <a:t>$ 433M</a:t>
            </a:r>
            <a:r>
              <a:rPr sz="1800" dirty="0">
                <a:solidFill>
                  <a:srgbClr val="000000"/>
                </a:solidFill>
                <a:latin typeface="Arial Rounded MT Bold" panose="020F0704030504030204" pitchFamily="34" charset="0"/>
                <a:cs typeface="EQEOBJ+GodoB"/>
              </a:rPr>
              <a:t>)</a:t>
            </a:r>
            <a:r>
              <a:rPr lang="en-US" altLang="ko-KR" sz="1800" dirty="0">
                <a:solidFill>
                  <a:srgbClr val="000000"/>
                </a:solidFill>
                <a:latin typeface="Arial Rounded MT Bold" panose="020F0704030504030204" pitchFamily="34" charset="0"/>
                <a:cs typeface="EQEOBJ+GodoB"/>
              </a:rPr>
              <a:t> </a:t>
            </a:r>
            <a:r>
              <a:rPr sz="2200" dirty="0">
                <a:solidFill>
                  <a:srgbClr val="000000"/>
                </a:solidFill>
                <a:latin typeface="Arial Rounded MT Bold" panose="020F0704030504030204" pitchFamily="34" charset="0"/>
                <a:cs typeface="HPMPQP+GodoB"/>
              </a:rPr>
              <a:t>·</a:t>
            </a:r>
            <a:r>
              <a:rPr lang="en-US" altLang="ko-KR" sz="2200" dirty="0">
                <a:solidFill>
                  <a:srgbClr val="000000"/>
                </a:solidFill>
                <a:latin typeface="Arial Rounded MT Bold" panose="020F0704030504030204" pitchFamily="34" charset="0"/>
                <a:cs typeface="HPMPQP+GodoB"/>
              </a:rPr>
              <a:t> 7 </a:t>
            </a:r>
            <a:r>
              <a:rPr sz="2200" dirty="0">
                <a:solidFill>
                  <a:srgbClr val="000000"/>
                </a:solidFill>
                <a:latin typeface="Arial Rounded MT Bold" panose="020F0704030504030204" pitchFamily="34" charset="0"/>
                <a:cs typeface="HPMPQP+GodoB"/>
              </a:rPr>
              <a:t>M&amp;A</a:t>
            </a:r>
            <a:r>
              <a:rPr sz="2200" spc="37" dirty="0">
                <a:solidFill>
                  <a:srgbClr val="000000"/>
                </a:solidFill>
                <a:latin typeface="Arial Rounded MT Bold" panose="020F0704030504030204" pitchFamily="34" charset="0"/>
                <a:cs typeface="HPMPQP+GodoB"/>
              </a:rPr>
              <a:t> </a:t>
            </a:r>
            <a:r>
              <a:rPr sz="1800" dirty="0">
                <a:solidFill>
                  <a:srgbClr val="000000"/>
                </a:solidFill>
                <a:latin typeface="Arial Rounded MT Bold" panose="020F0704030504030204" pitchFamily="34" charset="0"/>
                <a:cs typeface="EQEOBJ+GodoB"/>
              </a:rPr>
              <a:t>(</a:t>
            </a:r>
            <a:r>
              <a:rPr lang="en-US" altLang="ko-KR" sz="1800" dirty="0">
                <a:solidFill>
                  <a:srgbClr val="000000"/>
                </a:solidFill>
                <a:latin typeface="Arial Rounded MT Bold" panose="020F0704030504030204" pitchFamily="34" charset="0"/>
                <a:cs typeface="EQEOBJ+GodoB"/>
              </a:rPr>
              <a:t>$ 50.6M</a:t>
            </a:r>
            <a:r>
              <a:rPr sz="1800" dirty="0">
                <a:solidFill>
                  <a:srgbClr val="000000"/>
                </a:solidFill>
                <a:latin typeface="Arial Rounded MT Bold" panose="020F0704030504030204" pitchFamily="34" charset="0"/>
                <a:cs typeface="EQEOBJ+GodoB"/>
              </a:rPr>
              <a:t>)</a:t>
            </a:r>
          </a:p>
        </p:txBody>
      </p:sp>
      <p:sp>
        <p:nvSpPr>
          <p:cNvPr id="9" name="object 9"/>
          <p:cNvSpPr txBox="1"/>
          <p:nvPr/>
        </p:nvSpPr>
        <p:spPr>
          <a:xfrm>
            <a:off x="585618" y="2145461"/>
            <a:ext cx="1178070" cy="345544"/>
          </a:xfrm>
          <a:prstGeom prst="rect">
            <a:avLst/>
          </a:prstGeom>
        </p:spPr>
        <p:txBody>
          <a:bodyPr vert="horz" wrap="square" lIns="0" tIns="0" rIns="0" bIns="0" rtlCol="0">
            <a:spAutoFit/>
          </a:bodyPr>
          <a:lstStyle/>
          <a:p>
            <a:pPr marL="0" marR="0">
              <a:lnSpc>
                <a:spcPts val="2820"/>
              </a:lnSpc>
              <a:spcBef>
                <a:spcPts val="0"/>
              </a:spcBef>
              <a:spcAft>
                <a:spcPts val="0"/>
              </a:spcAft>
            </a:pPr>
            <a:r>
              <a:rPr sz="2000" dirty="0">
                <a:solidFill>
                  <a:srgbClr val="FFFFFF"/>
                </a:solidFill>
                <a:latin typeface="EQEOBJ+GodoB"/>
                <a:cs typeface="EQEOBJ+GodoB"/>
              </a:rPr>
              <a:t>M&amp;A</a:t>
            </a:r>
          </a:p>
        </p:txBody>
      </p:sp>
      <p:sp>
        <p:nvSpPr>
          <p:cNvPr id="13" name="object 13"/>
          <p:cNvSpPr txBox="1"/>
          <p:nvPr/>
        </p:nvSpPr>
        <p:spPr>
          <a:xfrm>
            <a:off x="713593" y="4574204"/>
            <a:ext cx="3786399" cy="330988"/>
          </a:xfrm>
          <a:prstGeom prst="rect">
            <a:avLst/>
          </a:prstGeom>
        </p:spPr>
        <p:txBody>
          <a:bodyPr vert="horz" wrap="square" lIns="0" tIns="0" rIns="0" bIns="0" rtlCol="0">
            <a:spAutoFit/>
          </a:bodyPr>
          <a:lstStyle/>
          <a:p>
            <a:pPr marL="0" marR="0">
              <a:lnSpc>
                <a:spcPts val="2823"/>
              </a:lnSpc>
              <a:spcBef>
                <a:spcPts val="0"/>
              </a:spcBef>
              <a:spcAft>
                <a:spcPts val="0"/>
              </a:spcAft>
            </a:pPr>
            <a:r>
              <a:rPr lang="en-US" altLang="ko-KR" sz="2200" dirty="0">
                <a:solidFill>
                  <a:srgbClr val="000000"/>
                </a:solidFill>
                <a:latin typeface="Arial Rounded MT Bold" panose="020F0704030504030204" pitchFamily="34" charset="0"/>
                <a:cs typeface="EQEOBJ+GodoB"/>
              </a:rPr>
              <a:t>            </a:t>
            </a:r>
            <a:r>
              <a:rPr sz="2200" dirty="0">
                <a:solidFill>
                  <a:srgbClr val="000000"/>
                </a:solidFill>
                <a:latin typeface="Arial Rounded MT Bold" panose="020F0704030504030204" pitchFamily="34" charset="0"/>
                <a:cs typeface="EQEOBJ+GodoB"/>
              </a:rPr>
              <a:t>104</a:t>
            </a:r>
            <a:r>
              <a:rPr lang="en-US" altLang="ko-KR" sz="2200" dirty="0">
                <a:solidFill>
                  <a:srgbClr val="000000"/>
                </a:solidFill>
                <a:latin typeface="Arial Rounded MT Bold" panose="020F0704030504030204" pitchFamily="34" charset="0"/>
                <a:cs typeface="EQEOBJ+GodoB"/>
              </a:rPr>
              <a:t> Companies</a:t>
            </a:r>
            <a:endParaRPr sz="2200" dirty="0">
              <a:solidFill>
                <a:srgbClr val="000000"/>
              </a:solidFill>
              <a:latin typeface="Arial Rounded MT Bold" panose="020F0704030504030204" pitchFamily="34" charset="0"/>
              <a:cs typeface="HPMPQP+GodoB"/>
            </a:endParaRPr>
          </a:p>
        </p:txBody>
      </p:sp>
      <p:sp>
        <p:nvSpPr>
          <p:cNvPr id="14" name="object 14"/>
          <p:cNvSpPr txBox="1"/>
          <p:nvPr/>
        </p:nvSpPr>
        <p:spPr>
          <a:xfrm>
            <a:off x="491319" y="4653136"/>
            <a:ext cx="1056345" cy="553998"/>
          </a:xfrm>
          <a:prstGeom prst="rect">
            <a:avLst/>
          </a:prstGeom>
        </p:spPr>
        <p:txBody>
          <a:bodyPr vert="horz" wrap="square" lIns="0" tIns="0" rIns="0" bIns="0" rtlCol="0">
            <a:spAutoFit/>
          </a:bodyPr>
          <a:lstStyle/>
          <a:p>
            <a:pPr marL="0" marR="0">
              <a:spcBef>
                <a:spcPts val="0"/>
              </a:spcBef>
              <a:spcAft>
                <a:spcPts val="0"/>
              </a:spcAft>
            </a:pPr>
            <a:r>
              <a:rPr lang="en-US" b="1" dirty="0">
                <a:solidFill>
                  <a:srgbClr val="FFFFFF"/>
                </a:solidFill>
                <a:latin typeface="Arial Narrow" panose="020B0606020202030204" pitchFamily="34" charset="0"/>
                <a:cs typeface="HPMPQP+GodoB"/>
              </a:rPr>
              <a:t>Overseas</a:t>
            </a:r>
          </a:p>
          <a:p>
            <a:pPr marL="0" marR="0">
              <a:spcBef>
                <a:spcPts val="0"/>
              </a:spcBef>
              <a:spcAft>
                <a:spcPts val="0"/>
              </a:spcAft>
            </a:pPr>
            <a:r>
              <a:rPr lang="en-US" b="1" dirty="0">
                <a:solidFill>
                  <a:srgbClr val="FFFFFF"/>
                </a:solidFill>
                <a:latin typeface="Arial Narrow" panose="020B0606020202030204" pitchFamily="34" charset="0"/>
                <a:cs typeface="HPMPQP+GodoB"/>
              </a:rPr>
              <a:t>Operation </a:t>
            </a:r>
            <a:endParaRPr b="1" dirty="0">
              <a:solidFill>
                <a:srgbClr val="FFFFFF"/>
              </a:solidFill>
              <a:latin typeface="Arial Narrow" panose="020B0606020202030204" pitchFamily="34" charset="0"/>
              <a:cs typeface="HPMPQP+GodoB"/>
            </a:endParaRPr>
          </a:p>
        </p:txBody>
      </p:sp>
      <p:sp>
        <p:nvSpPr>
          <p:cNvPr id="16" name="object 16"/>
          <p:cNvSpPr txBox="1"/>
          <p:nvPr/>
        </p:nvSpPr>
        <p:spPr>
          <a:xfrm>
            <a:off x="777526" y="5655640"/>
            <a:ext cx="6098730" cy="333425"/>
          </a:xfrm>
          <a:prstGeom prst="rect">
            <a:avLst/>
          </a:prstGeom>
        </p:spPr>
        <p:txBody>
          <a:bodyPr vert="horz" wrap="square" lIns="0" tIns="0" rIns="0" bIns="0" rtlCol="0">
            <a:spAutoFit/>
          </a:bodyPr>
          <a:lstStyle/>
          <a:p>
            <a:pPr marL="0" marR="0">
              <a:lnSpc>
                <a:spcPts val="2606"/>
              </a:lnSpc>
              <a:spcBef>
                <a:spcPts val="0"/>
              </a:spcBef>
              <a:spcAft>
                <a:spcPts val="0"/>
              </a:spcAft>
            </a:pPr>
            <a:r>
              <a:rPr lang="en-US" altLang="ko-KR" sz="2200" dirty="0">
                <a:solidFill>
                  <a:srgbClr val="000000"/>
                </a:solidFill>
                <a:latin typeface="Arial Rounded MT Bold" panose="020F0704030504030204" pitchFamily="34" charset="0"/>
                <a:cs typeface="HPMPQP+GodoB"/>
              </a:rPr>
              <a:t>            Increased</a:t>
            </a:r>
            <a:r>
              <a:rPr lang="en-US" sz="2200" dirty="0">
                <a:solidFill>
                  <a:srgbClr val="000000"/>
                </a:solidFill>
                <a:latin typeface="Arial Rounded MT Bold" panose="020F0704030504030204" pitchFamily="34" charset="0"/>
                <a:cs typeface="HPMPQP+GodoB"/>
              </a:rPr>
              <a:t> </a:t>
            </a:r>
            <a:r>
              <a:rPr sz="2200" dirty="0">
                <a:solidFill>
                  <a:srgbClr val="000000"/>
                </a:solidFill>
                <a:latin typeface="Arial Rounded MT Bold" panose="020F0704030504030204" pitchFamily="34" charset="0"/>
                <a:cs typeface="HPMPQP+GodoB"/>
              </a:rPr>
              <a:t> </a:t>
            </a:r>
            <a:r>
              <a:rPr sz="2200" dirty="0">
                <a:solidFill>
                  <a:srgbClr val="000000"/>
                </a:solidFill>
                <a:latin typeface="Arial Rounded MT Bold" panose="020F0704030504030204" pitchFamily="34" charset="0"/>
                <a:cs typeface="EQEOBJ+GodoB"/>
              </a:rPr>
              <a:t>5.3</a:t>
            </a:r>
            <a:r>
              <a:rPr lang="en-US" altLang="ko-KR" sz="2200" dirty="0">
                <a:solidFill>
                  <a:srgbClr val="000000"/>
                </a:solidFill>
                <a:latin typeface="Arial Rounded MT Bold" panose="020F0704030504030204" pitchFamily="34" charset="0"/>
                <a:cs typeface="EQEOBJ+GodoB"/>
              </a:rPr>
              <a:t> employee per company</a:t>
            </a:r>
            <a:endParaRPr sz="2200" dirty="0">
              <a:solidFill>
                <a:srgbClr val="000000"/>
              </a:solidFill>
              <a:latin typeface="Arial Rounded MT Bold" panose="020F0704030504030204" pitchFamily="34" charset="0"/>
              <a:cs typeface="HPMPQP+GodoB"/>
            </a:endParaRPr>
          </a:p>
        </p:txBody>
      </p:sp>
      <p:sp>
        <p:nvSpPr>
          <p:cNvPr id="17" name="object 17"/>
          <p:cNvSpPr txBox="1"/>
          <p:nvPr/>
        </p:nvSpPr>
        <p:spPr>
          <a:xfrm>
            <a:off x="421248" y="5661248"/>
            <a:ext cx="982400" cy="615553"/>
          </a:xfrm>
          <a:prstGeom prst="rect">
            <a:avLst/>
          </a:prstGeom>
        </p:spPr>
        <p:txBody>
          <a:bodyPr vert="horz" wrap="square" lIns="0" tIns="0" rIns="0" bIns="0" rtlCol="0">
            <a:spAutoFit/>
          </a:bodyPr>
          <a:lstStyle/>
          <a:p>
            <a:pPr marL="0" marR="0" algn="ctr">
              <a:spcBef>
                <a:spcPts val="0"/>
              </a:spcBef>
              <a:spcAft>
                <a:spcPts val="0"/>
              </a:spcAft>
            </a:pPr>
            <a:r>
              <a:rPr lang="en-US" sz="2000" b="1" spc="-147" dirty="0">
                <a:solidFill>
                  <a:srgbClr val="FFFFFF"/>
                </a:solidFill>
                <a:latin typeface="Arial Narrow" panose="020B0606020202030204" pitchFamily="34" charset="0"/>
                <a:cs typeface="HPMPQP+GodoB"/>
              </a:rPr>
              <a:t>Job </a:t>
            </a:r>
            <a:br>
              <a:rPr lang="en-US" sz="2000" b="1" spc="-147" dirty="0">
                <a:solidFill>
                  <a:srgbClr val="FFFFFF"/>
                </a:solidFill>
                <a:latin typeface="Arial Narrow" panose="020B0606020202030204" pitchFamily="34" charset="0"/>
                <a:cs typeface="HPMPQP+GodoB"/>
              </a:rPr>
            </a:br>
            <a:r>
              <a:rPr lang="en-US" sz="2000" b="1" spc="-147" dirty="0">
                <a:solidFill>
                  <a:srgbClr val="FFFFFF"/>
                </a:solidFill>
                <a:latin typeface="Arial Narrow" panose="020B0606020202030204" pitchFamily="34" charset="0"/>
                <a:cs typeface="HPMPQP+GodoB"/>
              </a:rPr>
              <a:t>Creation</a:t>
            </a:r>
            <a:endParaRPr sz="2000" b="1" spc="-147" dirty="0">
              <a:solidFill>
                <a:srgbClr val="FFFFFF"/>
              </a:solidFill>
              <a:latin typeface="Arial Narrow" panose="020B0606020202030204" pitchFamily="34" charset="0"/>
              <a:cs typeface="HPMPQP+GodoB"/>
            </a:endParaRPr>
          </a:p>
        </p:txBody>
      </p:sp>
      <p:sp>
        <p:nvSpPr>
          <p:cNvPr id="18" name="object 18"/>
          <p:cNvSpPr txBox="1"/>
          <p:nvPr/>
        </p:nvSpPr>
        <p:spPr>
          <a:xfrm>
            <a:off x="1607819" y="6159524"/>
            <a:ext cx="8069204" cy="205184"/>
          </a:xfrm>
          <a:prstGeom prst="rect">
            <a:avLst/>
          </a:prstGeom>
        </p:spPr>
        <p:txBody>
          <a:bodyPr vert="horz" wrap="square" lIns="0" tIns="0" rIns="0" bIns="0" rtlCol="0">
            <a:spAutoFit/>
          </a:bodyPr>
          <a:lstStyle/>
          <a:p>
            <a:pPr marL="0" marR="0">
              <a:lnSpc>
                <a:spcPts val="1586"/>
              </a:lnSpc>
              <a:spcBef>
                <a:spcPts val="0"/>
              </a:spcBef>
              <a:spcAft>
                <a:spcPts val="0"/>
              </a:spcAft>
            </a:pPr>
            <a:r>
              <a:rPr dirty="0">
                <a:solidFill>
                  <a:srgbClr val="000000"/>
                </a:solidFill>
                <a:latin typeface="Arial Rounded MT Bold" panose="020F0704030504030204" pitchFamily="34" charset="0"/>
                <a:cs typeface="IPVDVT+ArialMT"/>
              </a:rPr>
              <a:t>•</a:t>
            </a:r>
            <a:r>
              <a:rPr dirty="0">
                <a:solidFill>
                  <a:srgbClr val="000000"/>
                </a:solidFill>
                <a:latin typeface="Arial Rounded MT Bold" panose="020F0704030504030204" pitchFamily="34" charset="0"/>
                <a:cs typeface="Times New Roman"/>
              </a:rPr>
              <a:t> </a:t>
            </a:r>
            <a:r>
              <a:rPr lang="en-US" altLang="ko-KR" dirty="0">
                <a:solidFill>
                  <a:srgbClr val="000000"/>
                </a:solidFill>
                <a:latin typeface="Arial Rounded MT Bold" panose="020F0704030504030204" pitchFamily="34" charset="0"/>
                <a:cs typeface="Times New Roman"/>
              </a:rPr>
              <a:t>4,759 total employees</a:t>
            </a:r>
            <a:endParaRPr dirty="0">
              <a:solidFill>
                <a:srgbClr val="000000"/>
              </a:solidFill>
              <a:latin typeface="Arial Rounded MT Bold" panose="020F0704030504030204" pitchFamily="34" charset="0"/>
              <a:cs typeface="HPMPQP+GodoB"/>
            </a:endParaRPr>
          </a:p>
        </p:txBody>
      </p:sp>
      <p:sp>
        <p:nvSpPr>
          <p:cNvPr id="19" name="object 19"/>
          <p:cNvSpPr txBox="1"/>
          <p:nvPr/>
        </p:nvSpPr>
        <p:spPr>
          <a:xfrm>
            <a:off x="8970264" y="6666052"/>
            <a:ext cx="318988" cy="333436"/>
          </a:xfrm>
          <a:prstGeom prst="rect">
            <a:avLst/>
          </a:prstGeom>
        </p:spPr>
        <p:txBody>
          <a:bodyPr vert="horz" wrap="square" lIns="0" tIns="0" rIns="0" bIns="0" rtlCol="0">
            <a:spAutoFit/>
          </a:bodyPr>
          <a:lstStyle/>
          <a:p>
            <a:pPr marL="0" marR="0">
              <a:lnSpc>
                <a:spcPts val="1125"/>
              </a:lnSpc>
              <a:spcBef>
                <a:spcPts val="0"/>
              </a:spcBef>
              <a:spcAft>
                <a:spcPts val="0"/>
              </a:spcAft>
            </a:pPr>
            <a:r>
              <a:rPr sz="1000" dirty="0">
                <a:solidFill>
                  <a:srgbClr val="FFFFFF"/>
                </a:solidFill>
                <a:latin typeface="EQEOBJ+GodoB"/>
                <a:cs typeface="EQEOBJ+GodoB"/>
              </a:rPr>
              <a:t>16</a:t>
            </a:r>
          </a:p>
        </p:txBody>
      </p:sp>
      <p:sp>
        <p:nvSpPr>
          <p:cNvPr id="20" name="object 20"/>
          <p:cNvSpPr txBox="1"/>
          <p:nvPr/>
        </p:nvSpPr>
        <p:spPr>
          <a:xfrm>
            <a:off x="3111754" y="6736608"/>
            <a:ext cx="3357134" cy="266473"/>
          </a:xfrm>
          <a:prstGeom prst="rect">
            <a:avLst/>
          </a:prstGeom>
        </p:spPr>
        <p:txBody>
          <a:bodyPr vert="horz" wrap="square" lIns="0" tIns="0" rIns="0" bIns="0" rtlCol="0">
            <a:spAutoFit/>
          </a:bodyPr>
          <a:lstStyle/>
          <a:p>
            <a:pPr marL="0" marR="0">
              <a:lnSpc>
                <a:spcPts val="898"/>
              </a:lnSpc>
              <a:spcBef>
                <a:spcPts val="0"/>
              </a:spcBef>
              <a:spcAft>
                <a:spcPts val="0"/>
              </a:spcAft>
            </a:pPr>
            <a:r>
              <a:rPr sz="800" dirty="0">
                <a:solidFill>
                  <a:srgbClr val="FFFFFF"/>
                </a:solidFill>
                <a:latin typeface="Gulim"/>
                <a:cs typeface="Gulim"/>
              </a:rPr>
              <a:t>ⓒ</a:t>
            </a:r>
            <a:r>
              <a:rPr sz="800" spc="20" dirty="0">
                <a:solidFill>
                  <a:srgbClr val="FFFFFF"/>
                </a:solidFill>
                <a:latin typeface="Times New Roman"/>
                <a:cs typeface="Times New Roman"/>
              </a:rPr>
              <a:t> </a:t>
            </a:r>
            <a:r>
              <a:rPr sz="800" dirty="0">
                <a:solidFill>
                  <a:srgbClr val="FFFFFF"/>
                </a:solidFill>
                <a:latin typeface="EAVANG+ArialMT"/>
                <a:cs typeface="EAVANG+ArialMT"/>
              </a:rPr>
              <a:t>2019.</a:t>
            </a:r>
            <a:r>
              <a:rPr sz="800" spc="34" dirty="0">
                <a:solidFill>
                  <a:srgbClr val="FFFFFF"/>
                </a:solidFill>
                <a:latin typeface="EAVANG+ArialMT"/>
                <a:cs typeface="EAVANG+ArialMT"/>
              </a:rPr>
              <a:t> </a:t>
            </a:r>
            <a:r>
              <a:rPr sz="800" dirty="0">
                <a:solidFill>
                  <a:srgbClr val="FFFFFF"/>
                </a:solidFill>
                <a:latin typeface="EAVANG+ArialMT"/>
                <a:cs typeface="EAVANG+ArialMT"/>
              </a:rPr>
              <a:t>(Korea</a:t>
            </a:r>
            <a:r>
              <a:rPr sz="800" spc="17" dirty="0">
                <a:solidFill>
                  <a:srgbClr val="FFFFFF"/>
                </a:solidFill>
                <a:latin typeface="EAVANG+ArialMT"/>
                <a:cs typeface="EAVANG+ArialMT"/>
              </a:rPr>
              <a:t> </a:t>
            </a:r>
            <a:r>
              <a:rPr sz="800" dirty="0">
                <a:solidFill>
                  <a:srgbClr val="FFFFFF"/>
                </a:solidFill>
                <a:latin typeface="EAVANG+ArialMT"/>
                <a:cs typeface="EAVANG+ArialMT"/>
              </a:rPr>
              <a:t>Business</a:t>
            </a:r>
            <a:r>
              <a:rPr sz="800" spc="-14" dirty="0">
                <a:solidFill>
                  <a:srgbClr val="FFFFFF"/>
                </a:solidFill>
                <a:latin typeface="EAVANG+ArialMT"/>
                <a:cs typeface="EAVANG+ArialMT"/>
              </a:rPr>
              <a:t> </a:t>
            </a:r>
            <a:r>
              <a:rPr sz="800" dirty="0">
                <a:solidFill>
                  <a:srgbClr val="FFFFFF"/>
                </a:solidFill>
                <a:latin typeface="EAVANG+ArialMT"/>
                <a:cs typeface="EAVANG+ArialMT"/>
              </a:rPr>
              <a:t>Angels</a:t>
            </a:r>
            <a:r>
              <a:rPr sz="800" spc="12" dirty="0">
                <a:solidFill>
                  <a:srgbClr val="FFFFFF"/>
                </a:solidFill>
                <a:latin typeface="EAVANG+ArialMT"/>
                <a:cs typeface="EAVANG+ArialMT"/>
              </a:rPr>
              <a:t> </a:t>
            </a:r>
            <a:r>
              <a:rPr sz="800" dirty="0">
                <a:solidFill>
                  <a:srgbClr val="FFFFFF"/>
                </a:solidFill>
                <a:latin typeface="EAVANG+ArialMT"/>
                <a:cs typeface="EAVANG+ArialMT"/>
              </a:rPr>
              <a:t>Association)</a:t>
            </a:r>
            <a:r>
              <a:rPr sz="800" spc="-11" dirty="0">
                <a:solidFill>
                  <a:srgbClr val="FFFFFF"/>
                </a:solidFill>
                <a:latin typeface="EAVANG+ArialMT"/>
                <a:cs typeface="EAVANG+ArialMT"/>
              </a:rPr>
              <a:t> </a:t>
            </a:r>
            <a:r>
              <a:rPr sz="800" dirty="0">
                <a:solidFill>
                  <a:srgbClr val="FFFFFF"/>
                </a:solidFill>
                <a:latin typeface="EAVANG+ArialMT"/>
                <a:cs typeface="EAVANG+ArialMT"/>
              </a:rPr>
              <a:t>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50350" cy="6864349"/>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162762" y="73603"/>
            <a:ext cx="6065421" cy="1179810"/>
          </a:xfrm>
          <a:prstGeom prst="rect">
            <a:avLst/>
          </a:prstGeom>
        </p:spPr>
        <p:txBody>
          <a:bodyPr vert="horz" wrap="square" lIns="0" tIns="0" rIns="0" bIns="0" rtlCol="0">
            <a:spAutoFit/>
          </a:bodyPr>
          <a:lstStyle/>
          <a:p>
            <a:pPr>
              <a:lnSpc>
                <a:spcPts val="2267"/>
              </a:lnSpc>
            </a:pPr>
            <a:r>
              <a:rPr lang="en-US" altLang="ko-KR" sz="2000" dirty="0">
                <a:solidFill>
                  <a:srgbClr val="FFFFFF"/>
                </a:solidFill>
                <a:latin typeface="Arial Rounded MT Bold" panose="020F0704030504030204" pitchFamily="34" charset="0"/>
                <a:cs typeface="EQEOBJ+GodoB"/>
              </a:rPr>
              <a:t>TIPS </a:t>
            </a:r>
            <a:r>
              <a:rPr lang="en-US" altLang="ko-KR" sz="2000" dirty="0">
                <a:solidFill>
                  <a:srgbClr val="FFFFFF"/>
                </a:solidFill>
                <a:latin typeface="Arial Rounded MT Bold" panose="020F0704030504030204" pitchFamily="34" charset="0"/>
                <a:cs typeface="HPMPQP+GodoB"/>
              </a:rPr>
              <a:t>Program Performance </a:t>
            </a:r>
          </a:p>
          <a:p>
            <a:pPr>
              <a:lnSpc>
                <a:spcPts val="2267"/>
              </a:lnSpc>
            </a:pPr>
            <a:endParaRPr lang="en-US" altLang="ko-KR" sz="2000" dirty="0">
              <a:solidFill>
                <a:srgbClr val="FFFFFF"/>
              </a:solidFill>
              <a:latin typeface="Arial Rounded MT Bold" panose="020F0704030504030204" pitchFamily="34" charset="0"/>
              <a:cs typeface="WIWJKU+Wingdings-Regular"/>
            </a:endParaRPr>
          </a:p>
          <a:p>
            <a:pPr>
              <a:lnSpc>
                <a:spcPts val="2267"/>
              </a:lnSpc>
            </a:pPr>
            <a:endParaRPr lang="en-US" altLang="ko-KR" sz="2000" dirty="0">
              <a:solidFill>
                <a:srgbClr val="FFFFFF"/>
              </a:solidFill>
              <a:latin typeface="Arial Rounded MT Bold" panose="020F0704030504030204" pitchFamily="34" charset="0"/>
              <a:cs typeface="WIWJKU+Wingdings-Regular"/>
            </a:endParaRPr>
          </a:p>
          <a:p>
            <a:pPr>
              <a:lnSpc>
                <a:spcPts val="2267"/>
              </a:lnSpc>
            </a:pPr>
            <a:r>
              <a:rPr sz="2000" dirty="0">
                <a:solidFill>
                  <a:srgbClr val="000000"/>
                </a:solidFill>
                <a:latin typeface="WIWJKU+Wingdings-Regular"/>
                <a:cs typeface="WIWJKU+Wingdings-Regular"/>
              </a:rPr>
              <a:t>▪</a:t>
            </a:r>
            <a:r>
              <a:rPr sz="2000" spc="1285" dirty="0">
                <a:solidFill>
                  <a:srgbClr val="000000"/>
                </a:solidFill>
                <a:latin typeface="Times New Roman"/>
                <a:cs typeface="Times New Roman"/>
              </a:rPr>
              <a:t> </a:t>
            </a:r>
            <a:r>
              <a:rPr sz="2000" dirty="0">
                <a:solidFill>
                  <a:srgbClr val="000000"/>
                </a:solidFill>
                <a:latin typeface="EQEOBJ+GodoB"/>
                <a:cs typeface="EQEOBJ+GodoB"/>
              </a:rPr>
              <a:t>(TIPS)</a:t>
            </a:r>
            <a:r>
              <a:rPr lang="en-US" altLang="ko-KR" sz="2000" dirty="0">
                <a:solidFill>
                  <a:srgbClr val="000000"/>
                </a:solidFill>
                <a:latin typeface="EQEOBJ+GodoB"/>
                <a:cs typeface="EQEOBJ+GodoB"/>
              </a:rPr>
              <a:t> Background of Startup Founders</a:t>
            </a:r>
            <a:endParaRPr sz="2000" dirty="0">
              <a:solidFill>
                <a:srgbClr val="000000"/>
              </a:solidFill>
              <a:latin typeface="HPMPQP+GodoB"/>
              <a:cs typeface="HPMPQP+GodoB"/>
            </a:endParaRPr>
          </a:p>
        </p:txBody>
      </p:sp>
      <p:sp>
        <p:nvSpPr>
          <p:cNvPr id="4" name="object 4"/>
          <p:cNvSpPr txBox="1"/>
          <p:nvPr/>
        </p:nvSpPr>
        <p:spPr>
          <a:xfrm>
            <a:off x="1157670" y="1664114"/>
            <a:ext cx="1470114" cy="561692"/>
          </a:xfrm>
          <a:prstGeom prst="rect">
            <a:avLst/>
          </a:prstGeom>
        </p:spPr>
        <p:txBody>
          <a:bodyPr vert="horz" wrap="square" lIns="0" tIns="0" rIns="0" bIns="0" rtlCol="0">
            <a:spAutoFit/>
          </a:bodyPr>
          <a:lstStyle/>
          <a:p>
            <a:pPr marL="0" marR="0">
              <a:lnSpc>
                <a:spcPts val="4394"/>
              </a:lnSpc>
              <a:spcBef>
                <a:spcPts val="0"/>
              </a:spcBef>
              <a:spcAft>
                <a:spcPts val="0"/>
              </a:spcAft>
            </a:pPr>
            <a:r>
              <a:rPr sz="3600" dirty="0">
                <a:solidFill>
                  <a:srgbClr val="00576F"/>
                </a:solidFill>
                <a:latin typeface="Adobe Garamond Pro Bold" panose="02020702060506020403" pitchFamily="18" charset="0"/>
                <a:cs typeface="Calibri"/>
              </a:rPr>
              <a:t>TIPS</a:t>
            </a:r>
          </a:p>
        </p:txBody>
      </p:sp>
      <p:sp>
        <p:nvSpPr>
          <p:cNvPr id="5" name="object 5"/>
          <p:cNvSpPr txBox="1"/>
          <p:nvPr/>
        </p:nvSpPr>
        <p:spPr>
          <a:xfrm>
            <a:off x="4296154" y="1940128"/>
            <a:ext cx="2940141" cy="294953"/>
          </a:xfrm>
          <a:prstGeom prst="rect">
            <a:avLst/>
          </a:prstGeom>
        </p:spPr>
        <p:txBody>
          <a:bodyPr vert="horz" wrap="square" lIns="0" tIns="0" rIns="0" bIns="0" rtlCol="0">
            <a:spAutoFit/>
          </a:bodyPr>
          <a:lstStyle/>
          <a:p>
            <a:pPr marL="0" marR="0">
              <a:lnSpc>
                <a:spcPts val="2264"/>
              </a:lnSpc>
              <a:spcBef>
                <a:spcPts val="0"/>
              </a:spcBef>
              <a:spcAft>
                <a:spcPts val="0"/>
              </a:spcAft>
            </a:pPr>
            <a:r>
              <a:rPr lang="en-US" sz="2000" dirty="0">
                <a:solidFill>
                  <a:srgbClr val="000000"/>
                </a:solidFill>
                <a:latin typeface="Arial Narrow" panose="020B0606020202030204" pitchFamily="34" charset="0"/>
                <a:cs typeface="EQEOBJ+GodoB"/>
              </a:rPr>
              <a:t>Master/Doctoral degree</a:t>
            </a:r>
            <a:r>
              <a:rPr sz="2000" dirty="0">
                <a:solidFill>
                  <a:srgbClr val="000000"/>
                </a:solidFill>
                <a:latin typeface="Arial Narrow" panose="020B0606020202030204" pitchFamily="34" charset="0"/>
                <a:cs typeface="EQEOBJ+GodoB"/>
              </a:rPr>
              <a:t>: 57%</a:t>
            </a:r>
          </a:p>
        </p:txBody>
      </p:sp>
      <p:sp>
        <p:nvSpPr>
          <p:cNvPr id="6" name="object 6"/>
          <p:cNvSpPr txBox="1"/>
          <p:nvPr/>
        </p:nvSpPr>
        <p:spPr>
          <a:xfrm>
            <a:off x="3146105" y="2062009"/>
            <a:ext cx="1065855" cy="430887"/>
          </a:xfrm>
          <a:prstGeom prst="rect">
            <a:avLst/>
          </a:prstGeom>
        </p:spPr>
        <p:txBody>
          <a:bodyPr vert="horz" wrap="square" lIns="0" tIns="0" rIns="0" bIns="0" rtlCol="0">
            <a:spAutoFit/>
          </a:bodyPr>
          <a:lstStyle/>
          <a:p>
            <a:pPr marL="5206" marR="0" algn="ctr">
              <a:spcBef>
                <a:spcPts val="0"/>
              </a:spcBef>
              <a:spcAft>
                <a:spcPts val="0"/>
              </a:spcAft>
            </a:pPr>
            <a:r>
              <a:rPr lang="en-US" sz="1400" b="1" dirty="0">
                <a:solidFill>
                  <a:srgbClr val="FFFFFF"/>
                </a:solidFill>
                <a:latin typeface="Arial Narrow" panose="020B0606020202030204" pitchFamily="34" charset="0"/>
                <a:cs typeface="HPMPQP+GodoB"/>
              </a:rPr>
              <a:t>Educational</a:t>
            </a:r>
            <a:br>
              <a:rPr lang="en-US" sz="1400" b="1" dirty="0">
                <a:solidFill>
                  <a:srgbClr val="FFFFFF"/>
                </a:solidFill>
                <a:latin typeface="Arial Narrow" panose="020B0606020202030204" pitchFamily="34" charset="0"/>
                <a:cs typeface="HPMPQP+GodoB"/>
              </a:rPr>
            </a:br>
            <a:r>
              <a:rPr lang="en-US" sz="1400" b="1" dirty="0">
                <a:solidFill>
                  <a:srgbClr val="FFFFFF"/>
                </a:solidFill>
                <a:latin typeface="Arial Narrow" panose="020B0606020202030204" pitchFamily="34" charset="0"/>
                <a:cs typeface="HPMPQP+GodoB"/>
              </a:rPr>
              <a:t>Background</a:t>
            </a:r>
            <a:endParaRPr sz="1400" b="1" dirty="0">
              <a:solidFill>
                <a:srgbClr val="FFFFFF"/>
              </a:solidFill>
              <a:latin typeface="Arial Narrow" panose="020B0606020202030204" pitchFamily="34" charset="0"/>
              <a:cs typeface="HPMPQP+GodoB"/>
            </a:endParaRPr>
          </a:p>
        </p:txBody>
      </p:sp>
      <p:sp>
        <p:nvSpPr>
          <p:cNvPr id="7" name="object 7"/>
          <p:cNvSpPr txBox="1"/>
          <p:nvPr/>
        </p:nvSpPr>
        <p:spPr>
          <a:xfrm>
            <a:off x="4382389" y="2341879"/>
            <a:ext cx="4995306" cy="207749"/>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Arial Narrow" panose="020B0606020202030204" pitchFamily="34" charset="0"/>
                <a:cs typeface="IPVDVT+ArialMT"/>
              </a:rPr>
              <a:t>•</a:t>
            </a:r>
            <a:r>
              <a:rPr sz="1400" spc="1415" dirty="0">
                <a:solidFill>
                  <a:srgbClr val="000000"/>
                </a:solidFill>
                <a:latin typeface="Arial Narrow" panose="020B0606020202030204" pitchFamily="34" charset="0"/>
                <a:cs typeface="Times New Roman"/>
              </a:rPr>
              <a:t> </a:t>
            </a:r>
            <a:r>
              <a:rPr lang="en-US" altLang="ko-KR" sz="1400" dirty="0">
                <a:solidFill>
                  <a:srgbClr val="000000"/>
                </a:solidFill>
                <a:latin typeface="Arial Narrow" panose="020B0606020202030204" pitchFamily="34" charset="0"/>
                <a:cs typeface="HPMPQP+GodoB"/>
              </a:rPr>
              <a:t>165 Professor, 25 Medical Doctors, 8 Lawyer/Patent Attorney</a:t>
            </a:r>
            <a:endParaRPr sz="1400" dirty="0">
              <a:solidFill>
                <a:srgbClr val="000000"/>
              </a:solidFill>
              <a:latin typeface="Arial Narrow" panose="020B0606020202030204" pitchFamily="34" charset="0"/>
              <a:cs typeface="HPMPQP+GodoB"/>
            </a:endParaRPr>
          </a:p>
        </p:txBody>
      </p:sp>
      <p:sp>
        <p:nvSpPr>
          <p:cNvPr id="8" name="object 8"/>
          <p:cNvSpPr txBox="1"/>
          <p:nvPr/>
        </p:nvSpPr>
        <p:spPr>
          <a:xfrm>
            <a:off x="4232783" y="3044774"/>
            <a:ext cx="4084496" cy="298159"/>
          </a:xfrm>
          <a:prstGeom prst="rect">
            <a:avLst/>
          </a:prstGeom>
        </p:spPr>
        <p:txBody>
          <a:bodyPr vert="horz" wrap="square" lIns="0" tIns="0" rIns="0" bIns="0" rtlCol="0">
            <a:spAutoFit/>
          </a:bodyPr>
          <a:lstStyle/>
          <a:p>
            <a:pPr marL="0" marR="0">
              <a:lnSpc>
                <a:spcPts val="2264"/>
              </a:lnSpc>
              <a:spcBef>
                <a:spcPts val="0"/>
              </a:spcBef>
              <a:spcAft>
                <a:spcPts val="0"/>
              </a:spcAft>
            </a:pPr>
            <a:r>
              <a:rPr lang="en-US" sz="2000" dirty="0">
                <a:solidFill>
                  <a:srgbClr val="000000"/>
                </a:solidFill>
                <a:latin typeface="Arial Narrow" panose="020B0606020202030204" pitchFamily="34" charset="0"/>
                <a:cs typeface="HPMPQP+GodoB"/>
              </a:rPr>
              <a:t>Research University graduate</a:t>
            </a:r>
            <a:r>
              <a:rPr sz="2000" dirty="0">
                <a:solidFill>
                  <a:srgbClr val="000000"/>
                </a:solidFill>
                <a:latin typeface="Arial Narrow" panose="020B0606020202030204" pitchFamily="34" charset="0"/>
                <a:cs typeface="HPMPQP+GodoB"/>
              </a:rPr>
              <a:t> </a:t>
            </a:r>
            <a:r>
              <a:rPr sz="2000" dirty="0">
                <a:solidFill>
                  <a:srgbClr val="000000"/>
                </a:solidFill>
                <a:latin typeface="Arial Narrow" panose="020B0606020202030204" pitchFamily="34" charset="0"/>
                <a:cs typeface="EQEOBJ+GodoB"/>
              </a:rPr>
              <a:t>: 55%</a:t>
            </a:r>
          </a:p>
        </p:txBody>
      </p:sp>
      <p:sp>
        <p:nvSpPr>
          <p:cNvPr id="9" name="object 9"/>
          <p:cNvSpPr txBox="1"/>
          <p:nvPr/>
        </p:nvSpPr>
        <p:spPr>
          <a:xfrm>
            <a:off x="4383659" y="3476116"/>
            <a:ext cx="5304056" cy="207749"/>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Arial Narrow" panose="020B0606020202030204" pitchFamily="34" charset="0"/>
                <a:cs typeface="IPVDVT+ArialMT"/>
              </a:rPr>
              <a:t>•</a:t>
            </a:r>
            <a:r>
              <a:rPr sz="1400" spc="1418" dirty="0">
                <a:solidFill>
                  <a:srgbClr val="000000"/>
                </a:solidFill>
                <a:latin typeface="Arial Narrow" panose="020B0606020202030204" pitchFamily="34" charset="0"/>
                <a:cs typeface="Times New Roman"/>
              </a:rPr>
              <a:t> </a:t>
            </a:r>
            <a:r>
              <a:rPr lang="en-US" altLang="ko-KR" sz="1400" dirty="0">
                <a:solidFill>
                  <a:srgbClr val="000000"/>
                </a:solidFill>
                <a:latin typeface="Arial Narrow" panose="020B0606020202030204" pitchFamily="34" charset="0"/>
                <a:cs typeface="HPMPQP+GodoB"/>
              </a:rPr>
              <a:t>291 from SNU, 213 from KAIST, 20 from Stanford, 11 from MIT</a:t>
            </a:r>
            <a:endParaRPr sz="1400" dirty="0">
              <a:solidFill>
                <a:srgbClr val="000000"/>
              </a:solidFill>
              <a:latin typeface="Arial Narrow" panose="020B0606020202030204" pitchFamily="34" charset="0"/>
              <a:cs typeface="HPMPQP+GodoB"/>
            </a:endParaRPr>
          </a:p>
        </p:txBody>
      </p:sp>
      <p:sp>
        <p:nvSpPr>
          <p:cNvPr id="10" name="object 10"/>
          <p:cNvSpPr txBox="1"/>
          <p:nvPr/>
        </p:nvSpPr>
        <p:spPr>
          <a:xfrm>
            <a:off x="4287010" y="4181678"/>
            <a:ext cx="3885389" cy="294953"/>
          </a:xfrm>
          <a:prstGeom prst="rect">
            <a:avLst/>
          </a:prstGeom>
        </p:spPr>
        <p:txBody>
          <a:bodyPr vert="horz" wrap="square" lIns="0" tIns="0" rIns="0" bIns="0" rtlCol="0">
            <a:spAutoFit/>
          </a:bodyPr>
          <a:lstStyle/>
          <a:p>
            <a:pPr marL="0" marR="0">
              <a:lnSpc>
                <a:spcPts val="2264"/>
              </a:lnSpc>
              <a:spcBef>
                <a:spcPts val="0"/>
              </a:spcBef>
              <a:spcAft>
                <a:spcPts val="0"/>
              </a:spcAft>
            </a:pPr>
            <a:r>
              <a:rPr lang="en-US" sz="2000" dirty="0">
                <a:solidFill>
                  <a:srgbClr val="000000"/>
                </a:solidFill>
                <a:latin typeface="Arial Narrow" panose="020B0606020202030204" pitchFamily="34" charset="0"/>
                <a:cs typeface="HPMPQP+GodoB"/>
              </a:rPr>
              <a:t>Worked at the large companies</a:t>
            </a:r>
            <a:r>
              <a:rPr sz="2000" dirty="0">
                <a:solidFill>
                  <a:srgbClr val="000000"/>
                </a:solidFill>
                <a:latin typeface="Arial Narrow" panose="020B0606020202030204" pitchFamily="34" charset="0"/>
                <a:cs typeface="HPMPQP+GodoB"/>
              </a:rPr>
              <a:t> </a:t>
            </a:r>
            <a:r>
              <a:rPr sz="2000" dirty="0">
                <a:solidFill>
                  <a:srgbClr val="000000"/>
                </a:solidFill>
                <a:latin typeface="Arial Narrow" panose="020B0606020202030204" pitchFamily="34" charset="0"/>
                <a:cs typeface="EQEOBJ+GodoB"/>
              </a:rPr>
              <a:t>: 30%</a:t>
            </a:r>
          </a:p>
        </p:txBody>
      </p:sp>
      <p:sp>
        <p:nvSpPr>
          <p:cNvPr id="11" name="object 11"/>
          <p:cNvSpPr txBox="1"/>
          <p:nvPr/>
        </p:nvSpPr>
        <p:spPr>
          <a:xfrm>
            <a:off x="4382389" y="4599812"/>
            <a:ext cx="4754307" cy="615553"/>
          </a:xfrm>
          <a:prstGeom prst="rect">
            <a:avLst/>
          </a:prstGeom>
        </p:spPr>
        <p:txBody>
          <a:bodyPr vert="horz" wrap="square" lIns="0" tIns="0" rIns="0" bIns="0" rtlCol="0">
            <a:spAutoFit/>
          </a:bodyPr>
          <a:lstStyle/>
          <a:p>
            <a:pPr marL="0" marR="0">
              <a:lnSpc>
                <a:spcPts val="1586"/>
              </a:lnSpc>
              <a:spcBef>
                <a:spcPts val="0"/>
              </a:spcBef>
              <a:spcAft>
                <a:spcPts val="0"/>
              </a:spcAft>
            </a:pPr>
            <a:r>
              <a:rPr sz="1400" dirty="0">
                <a:solidFill>
                  <a:srgbClr val="000000"/>
                </a:solidFill>
                <a:latin typeface="Arial Narrow" panose="020B0606020202030204" pitchFamily="34" charset="0"/>
                <a:cs typeface="IPVDVT+ArialMT"/>
              </a:rPr>
              <a:t>•</a:t>
            </a:r>
            <a:r>
              <a:rPr sz="1400" spc="1415" dirty="0">
                <a:solidFill>
                  <a:srgbClr val="000000"/>
                </a:solidFill>
                <a:latin typeface="Arial Narrow" panose="020B0606020202030204" pitchFamily="34" charset="0"/>
                <a:cs typeface="Times New Roman"/>
              </a:rPr>
              <a:t> </a:t>
            </a:r>
            <a:r>
              <a:rPr lang="en-US" altLang="ko-KR" sz="1400" dirty="0">
                <a:solidFill>
                  <a:srgbClr val="000000"/>
                </a:solidFill>
                <a:latin typeface="Arial Narrow" panose="020B0606020202030204" pitchFamily="34" charset="0"/>
                <a:cs typeface="HPMPQP+GodoB"/>
              </a:rPr>
              <a:t>206 from Samsung, 106 from LG, 56 from SK, </a:t>
            </a:r>
            <a:br>
              <a:rPr lang="en-US" altLang="ko-KR" sz="1400" dirty="0">
                <a:solidFill>
                  <a:srgbClr val="000000"/>
                </a:solidFill>
                <a:latin typeface="Arial Narrow" panose="020B0606020202030204" pitchFamily="34" charset="0"/>
                <a:cs typeface="HPMPQP+GodoB"/>
              </a:rPr>
            </a:br>
            <a:r>
              <a:rPr lang="en-US" altLang="ko-KR" sz="1400" dirty="0">
                <a:solidFill>
                  <a:srgbClr val="000000"/>
                </a:solidFill>
                <a:latin typeface="Arial Narrow" panose="020B0606020202030204" pitchFamily="34" charset="0"/>
                <a:cs typeface="HPMPQP+GodoB"/>
              </a:rPr>
              <a:t>       62 from </a:t>
            </a:r>
            <a:r>
              <a:rPr lang="en-US" altLang="ko-KR" sz="1400" dirty="0" err="1">
                <a:solidFill>
                  <a:srgbClr val="000000"/>
                </a:solidFill>
                <a:latin typeface="Arial Narrow" panose="020B0606020202030204" pitchFamily="34" charset="0"/>
                <a:cs typeface="HPMPQP+GodoB"/>
              </a:rPr>
              <a:t>Naver</a:t>
            </a:r>
            <a:r>
              <a:rPr lang="en-US" altLang="ko-KR" sz="1400" dirty="0">
                <a:solidFill>
                  <a:srgbClr val="000000"/>
                </a:solidFill>
                <a:latin typeface="Arial Narrow" panose="020B0606020202030204" pitchFamily="34" charset="0"/>
                <a:cs typeface="HPMPQP+GodoB"/>
              </a:rPr>
              <a:t>/</a:t>
            </a:r>
            <a:r>
              <a:rPr lang="en-US" altLang="ko-KR" sz="1400" dirty="0" err="1">
                <a:solidFill>
                  <a:srgbClr val="000000"/>
                </a:solidFill>
                <a:latin typeface="Arial Narrow" panose="020B0606020202030204" pitchFamily="34" charset="0"/>
                <a:cs typeface="HPMPQP+GodoB"/>
              </a:rPr>
              <a:t>Daum</a:t>
            </a:r>
            <a:r>
              <a:rPr lang="en-US" altLang="ko-KR" sz="1400" dirty="0">
                <a:solidFill>
                  <a:srgbClr val="000000"/>
                </a:solidFill>
                <a:latin typeface="Arial Narrow" panose="020B0606020202030204" pitchFamily="34" charset="0"/>
                <a:cs typeface="HPMPQP+GodoB"/>
              </a:rPr>
              <a:t>, 15 from Apple/Google</a:t>
            </a:r>
          </a:p>
          <a:p>
            <a:pPr marL="0" marR="0">
              <a:lnSpc>
                <a:spcPts val="1586"/>
              </a:lnSpc>
              <a:spcBef>
                <a:spcPts val="0"/>
              </a:spcBef>
              <a:spcAft>
                <a:spcPts val="0"/>
              </a:spcAft>
            </a:pPr>
            <a:r>
              <a:rPr lang="en-US" altLang="ko-KR" sz="1400" dirty="0">
                <a:solidFill>
                  <a:srgbClr val="000000"/>
                </a:solidFill>
                <a:latin typeface="Arial Narrow" panose="020B0606020202030204" pitchFamily="34" charset="0"/>
                <a:cs typeface="HPMPQP+GodoB"/>
              </a:rPr>
              <a:t>       20 form Intel/MS</a:t>
            </a:r>
            <a:endParaRPr sz="1400" dirty="0">
              <a:solidFill>
                <a:srgbClr val="000000"/>
              </a:solidFill>
              <a:latin typeface="Arial Narrow" panose="020B0606020202030204" pitchFamily="34" charset="0"/>
              <a:cs typeface="HPMPQP+GodoB"/>
            </a:endParaRPr>
          </a:p>
        </p:txBody>
      </p:sp>
      <p:sp>
        <p:nvSpPr>
          <p:cNvPr id="13" name="object 13"/>
          <p:cNvSpPr txBox="1"/>
          <p:nvPr/>
        </p:nvSpPr>
        <p:spPr>
          <a:xfrm>
            <a:off x="8970264" y="6666052"/>
            <a:ext cx="318988" cy="144270"/>
          </a:xfrm>
          <a:prstGeom prst="rect">
            <a:avLst/>
          </a:prstGeom>
        </p:spPr>
        <p:txBody>
          <a:bodyPr vert="horz" wrap="square" lIns="0" tIns="0" rIns="0" bIns="0" rtlCol="0">
            <a:spAutoFit/>
          </a:bodyPr>
          <a:lstStyle/>
          <a:p>
            <a:pPr marL="0" marR="0">
              <a:lnSpc>
                <a:spcPts val="1125"/>
              </a:lnSpc>
              <a:spcBef>
                <a:spcPts val="0"/>
              </a:spcBef>
              <a:spcAft>
                <a:spcPts val="0"/>
              </a:spcAft>
            </a:pPr>
            <a:r>
              <a:rPr sz="1000" dirty="0">
                <a:solidFill>
                  <a:srgbClr val="FFFFFF"/>
                </a:solidFill>
                <a:latin typeface="Adobe Garamond Pro Bold" panose="02020702060506020403" pitchFamily="18" charset="0"/>
                <a:cs typeface="EQEOBJ+GodoB"/>
              </a:rPr>
              <a:t>17</a:t>
            </a:r>
          </a:p>
        </p:txBody>
      </p:sp>
      <p:sp>
        <p:nvSpPr>
          <p:cNvPr id="14" name="object 14"/>
          <p:cNvSpPr txBox="1"/>
          <p:nvPr/>
        </p:nvSpPr>
        <p:spPr>
          <a:xfrm>
            <a:off x="3111754" y="6736608"/>
            <a:ext cx="3357134" cy="115416"/>
          </a:xfrm>
          <a:prstGeom prst="rect">
            <a:avLst/>
          </a:prstGeom>
        </p:spPr>
        <p:txBody>
          <a:bodyPr vert="horz" wrap="square" lIns="0" tIns="0" rIns="0" bIns="0" rtlCol="0">
            <a:spAutoFit/>
          </a:bodyPr>
          <a:lstStyle/>
          <a:p>
            <a:pPr marL="0" marR="0">
              <a:lnSpc>
                <a:spcPts val="898"/>
              </a:lnSpc>
              <a:spcBef>
                <a:spcPts val="0"/>
              </a:spcBef>
              <a:spcAft>
                <a:spcPts val="0"/>
              </a:spcAft>
            </a:pPr>
            <a:r>
              <a:rPr sz="800" dirty="0">
                <a:solidFill>
                  <a:srgbClr val="FFFFFF"/>
                </a:solidFill>
                <a:latin typeface="Adobe Garamond Pro Bold" panose="02020702060506020403" pitchFamily="18" charset="0"/>
                <a:cs typeface="Gulim"/>
              </a:rPr>
              <a:t>ⓒ</a:t>
            </a:r>
            <a:r>
              <a:rPr sz="800" spc="20" dirty="0">
                <a:solidFill>
                  <a:srgbClr val="FFFFFF"/>
                </a:solidFill>
                <a:latin typeface="Adobe Garamond Pro Bold" panose="02020702060506020403" pitchFamily="18" charset="0"/>
                <a:cs typeface="Times New Roman"/>
              </a:rPr>
              <a:t> </a:t>
            </a:r>
            <a:r>
              <a:rPr sz="800" dirty="0">
                <a:solidFill>
                  <a:srgbClr val="FFFFFF"/>
                </a:solidFill>
                <a:latin typeface="Adobe Garamond Pro Bold" panose="02020702060506020403" pitchFamily="18" charset="0"/>
                <a:cs typeface="EAVANG+ArialMT"/>
              </a:rPr>
              <a:t>2019.</a:t>
            </a:r>
            <a:r>
              <a:rPr sz="800" spc="34" dirty="0">
                <a:solidFill>
                  <a:srgbClr val="FFFFFF"/>
                </a:solidFill>
                <a:latin typeface="Adobe Garamond Pro Bold" panose="02020702060506020403" pitchFamily="18" charset="0"/>
                <a:cs typeface="EAVANG+ArialMT"/>
              </a:rPr>
              <a:t> </a:t>
            </a:r>
            <a:r>
              <a:rPr sz="800" dirty="0">
                <a:solidFill>
                  <a:srgbClr val="FFFFFF"/>
                </a:solidFill>
                <a:latin typeface="Adobe Garamond Pro Bold" panose="02020702060506020403" pitchFamily="18" charset="0"/>
                <a:cs typeface="EAVANG+ArialMT"/>
              </a:rPr>
              <a:t>(Korea</a:t>
            </a:r>
            <a:r>
              <a:rPr sz="800" spc="17" dirty="0">
                <a:solidFill>
                  <a:srgbClr val="FFFFFF"/>
                </a:solidFill>
                <a:latin typeface="Adobe Garamond Pro Bold" panose="02020702060506020403" pitchFamily="18" charset="0"/>
                <a:cs typeface="EAVANG+ArialMT"/>
              </a:rPr>
              <a:t> </a:t>
            </a:r>
            <a:r>
              <a:rPr sz="800" dirty="0">
                <a:solidFill>
                  <a:srgbClr val="FFFFFF"/>
                </a:solidFill>
                <a:latin typeface="Adobe Garamond Pro Bold" panose="02020702060506020403" pitchFamily="18" charset="0"/>
                <a:cs typeface="EAVANG+ArialMT"/>
              </a:rPr>
              <a:t>Business</a:t>
            </a:r>
            <a:r>
              <a:rPr sz="800" spc="-14" dirty="0">
                <a:solidFill>
                  <a:srgbClr val="FFFFFF"/>
                </a:solidFill>
                <a:latin typeface="Adobe Garamond Pro Bold" panose="02020702060506020403" pitchFamily="18" charset="0"/>
                <a:cs typeface="EAVANG+ArialMT"/>
              </a:rPr>
              <a:t> </a:t>
            </a:r>
            <a:r>
              <a:rPr sz="800" dirty="0">
                <a:solidFill>
                  <a:srgbClr val="FFFFFF"/>
                </a:solidFill>
                <a:latin typeface="Adobe Garamond Pro Bold" panose="02020702060506020403" pitchFamily="18" charset="0"/>
                <a:cs typeface="EAVANG+ArialMT"/>
              </a:rPr>
              <a:t>Angels</a:t>
            </a:r>
            <a:r>
              <a:rPr sz="800" spc="12" dirty="0">
                <a:solidFill>
                  <a:srgbClr val="FFFFFF"/>
                </a:solidFill>
                <a:latin typeface="Adobe Garamond Pro Bold" panose="02020702060506020403" pitchFamily="18" charset="0"/>
                <a:cs typeface="EAVANG+ArialMT"/>
              </a:rPr>
              <a:t> </a:t>
            </a:r>
            <a:r>
              <a:rPr sz="800" dirty="0">
                <a:solidFill>
                  <a:srgbClr val="FFFFFF"/>
                </a:solidFill>
                <a:latin typeface="Adobe Garamond Pro Bold" panose="02020702060506020403" pitchFamily="18" charset="0"/>
                <a:cs typeface="EAVANG+ArialMT"/>
              </a:rPr>
              <a:t>Association)</a:t>
            </a:r>
            <a:r>
              <a:rPr sz="800" spc="-11" dirty="0">
                <a:solidFill>
                  <a:srgbClr val="FFFFFF"/>
                </a:solidFill>
                <a:latin typeface="Adobe Garamond Pro Bold" panose="02020702060506020403" pitchFamily="18" charset="0"/>
                <a:cs typeface="EAVANG+ArialMT"/>
              </a:rPr>
              <a:t> </a:t>
            </a:r>
            <a:r>
              <a:rPr sz="800" dirty="0">
                <a:solidFill>
                  <a:srgbClr val="FFFFFF"/>
                </a:solidFill>
                <a:latin typeface="Adobe Garamond Pro Bold" panose="02020702060506020403" pitchFamily="18" charset="0"/>
                <a:cs typeface="EAVANG+ArialMT"/>
              </a:rPr>
              <a:t>all rights reserved</a:t>
            </a:r>
          </a:p>
        </p:txBody>
      </p:sp>
      <p:sp>
        <p:nvSpPr>
          <p:cNvPr id="15" name="object 6">
            <a:extLst>
              <a:ext uri="{FF2B5EF4-FFF2-40B4-BE49-F238E27FC236}">
                <a16:creationId xmlns:a16="http://schemas.microsoft.com/office/drawing/2014/main" id="{6DBB75D2-B2CE-4888-91C0-0B7F1CED0C9F}"/>
              </a:ext>
            </a:extLst>
          </p:cNvPr>
          <p:cNvSpPr txBox="1"/>
          <p:nvPr/>
        </p:nvSpPr>
        <p:spPr>
          <a:xfrm>
            <a:off x="3146105" y="3284984"/>
            <a:ext cx="1065855" cy="215444"/>
          </a:xfrm>
          <a:prstGeom prst="rect">
            <a:avLst/>
          </a:prstGeom>
        </p:spPr>
        <p:txBody>
          <a:bodyPr vert="horz" wrap="square" lIns="0" tIns="0" rIns="0" bIns="0" rtlCol="0">
            <a:spAutoFit/>
          </a:bodyPr>
          <a:lstStyle/>
          <a:p>
            <a:pPr marL="5206" marR="0" algn="ctr">
              <a:spcBef>
                <a:spcPts val="0"/>
              </a:spcBef>
              <a:spcAft>
                <a:spcPts val="0"/>
              </a:spcAft>
            </a:pPr>
            <a:r>
              <a:rPr lang="en-US" sz="1400" b="1" dirty="0">
                <a:solidFill>
                  <a:srgbClr val="FFFFFF"/>
                </a:solidFill>
                <a:latin typeface="Arial Narrow" panose="020B0606020202030204" pitchFamily="34" charset="0"/>
                <a:cs typeface="HPMPQP+GodoB"/>
              </a:rPr>
              <a:t>Universities</a:t>
            </a:r>
            <a:endParaRPr sz="1400" b="1" dirty="0">
              <a:solidFill>
                <a:srgbClr val="FFFFFF"/>
              </a:solidFill>
              <a:latin typeface="Arial Narrow" panose="020B0606020202030204" pitchFamily="34" charset="0"/>
              <a:cs typeface="HPMPQP+GodoB"/>
            </a:endParaRPr>
          </a:p>
        </p:txBody>
      </p:sp>
      <p:sp>
        <p:nvSpPr>
          <p:cNvPr id="16" name="object 6">
            <a:extLst>
              <a:ext uri="{FF2B5EF4-FFF2-40B4-BE49-F238E27FC236}">
                <a16:creationId xmlns:a16="http://schemas.microsoft.com/office/drawing/2014/main" id="{AC0CCC66-1C15-4874-94EF-290E763205C3}"/>
              </a:ext>
            </a:extLst>
          </p:cNvPr>
          <p:cNvSpPr txBox="1"/>
          <p:nvPr/>
        </p:nvSpPr>
        <p:spPr>
          <a:xfrm>
            <a:off x="3166928" y="4437112"/>
            <a:ext cx="1065855" cy="215444"/>
          </a:xfrm>
          <a:prstGeom prst="rect">
            <a:avLst/>
          </a:prstGeom>
        </p:spPr>
        <p:txBody>
          <a:bodyPr vert="horz" wrap="square" lIns="0" tIns="0" rIns="0" bIns="0" rtlCol="0">
            <a:spAutoFit/>
          </a:bodyPr>
          <a:lstStyle/>
          <a:p>
            <a:pPr marL="5206" marR="0" algn="ctr">
              <a:spcBef>
                <a:spcPts val="0"/>
              </a:spcBef>
              <a:spcAft>
                <a:spcPts val="0"/>
              </a:spcAft>
            </a:pPr>
            <a:r>
              <a:rPr lang="en-US" sz="1400" b="1" dirty="0">
                <a:solidFill>
                  <a:srgbClr val="FFFFFF"/>
                </a:solidFill>
                <a:latin typeface="Arial Narrow" panose="020B0606020202030204" pitchFamily="34" charset="0"/>
                <a:cs typeface="HPMPQP+GodoB"/>
              </a:rPr>
              <a:t>Companies</a:t>
            </a:r>
            <a:endParaRPr sz="1400" b="1" dirty="0">
              <a:solidFill>
                <a:srgbClr val="FFFFFF"/>
              </a:solidFill>
              <a:latin typeface="Arial Narrow" panose="020B0606020202030204" pitchFamily="34" charset="0"/>
              <a:cs typeface="HPMPQP+GodoB"/>
            </a:endParaRPr>
          </a:p>
        </p:txBody>
      </p:sp>
      <p:sp>
        <p:nvSpPr>
          <p:cNvPr id="17" name="직사각형 16">
            <a:extLst>
              <a:ext uri="{FF2B5EF4-FFF2-40B4-BE49-F238E27FC236}">
                <a16:creationId xmlns:a16="http://schemas.microsoft.com/office/drawing/2014/main" id="{2148AEEF-5BEE-4557-B246-4ABFA1CCA2F9}"/>
              </a:ext>
            </a:extLst>
          </p:cNvPr>
          <p:cNvSpPr/>
          <p:nvPr/>
        </p:nvSpPr>
        <p:spPr>
          <a:xfrm>
            <a:off x="2627784" y="4869160"/>
            <a:ext cx="288032" cy="324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1" hangingPunct="1">
              <a:lnSpc>
                <a:spcPct val="100000"/>
              </a:lnSpc>
              <a:spcBef>
                <a:spcPts val="0"/>
              </a:spcBef>
              <a:spcAft>
                <a:spcPts val="0"/>
              </a:spcAft>
              <a:buClrTx/>
              <a:buSzTx/>
              <a:buFontTx/>
              <a:buNone/>
              <a:tabLst>
                <a:tab pos="4825604" algn="l"/>
              </a:tabLst>
              <a:defRPr/>
            </a:pPr>
            <a:r>
              <a:rPr kumimoji="1" lang="ko-KR" altLang="en-US" sz="27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rPr>
              <a:t>  </a:t>
            </a:r>
            <a:r>
              <a:rPr kumimoji="1" lang="en-US" altLang="ko-KR" sz="27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rPr>
              <a:t>Conclusions (1)</a:t>
            </a:r>
            <a:endParaRPr kumimoji="1" lang="en-US" altLang="ko-KR" sz="30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4" y="1890082"/>
            <a:ext cx="8111729" cy="4847481"/>
          </a:xfrm>
          <a:prstGeom prst="rect">
            <a:avLst/>
          </a:prstGeom>
          <a:noFill/>
        </p:spPr>
        <p:txBody>
          <a:bodyPr wrap="square" rtlCol="0">
            <a:spAutoFit/>
          </a:bodyPr>
          <a:lstStyle/>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Korean government exerted a lot of efforts to promote the high and new technology-based startups for the past 30 years.</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She achieved an extraordinary success in terms of numbers, more than 33,000 venture companies now. </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However, the scale-up of ventures has not been so successful, particularly in becoming competitive in the global market(572  companies whose revenue exceeds 80 mil. US dollars). </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Also she experienced the dysfunction of government sponsorship, for example, problems of moral hazard and adverse selection. </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To solve this problem, the government has tried to establish the innovative startup ecosystem.</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a:p>
            <a:pPr marL="0" marR="0" lvl="0" indent="0" algn="l" defTabSz="685800" rtl="0" eaLnBrk="1" fontAlgn="auto" latinLnBrk="1" hangingPunct="1">
              <a:lnSpc>
                <a:spcPct val="100000"/>
              </a:lnSpc>
              <a:spcBef>
                <a:spcPts val="0"/>
              </a:spcBef>
              <a:spcAft>
                <a:spcPts val="0"/>
              </a:spcAft>
              <a:buClr>
                <a:srgbClr val="004699"/>
              </a:buClr>
              <a:buSzTx/>
              <a:buFontTx/>
              <a:buNone/>
              <a:tabLst/>
              <a:defRPr/>
            </a:pPr>
            <a:endParaRPr kumimoji="1" lang="en-US" altLang="ko-KR" sz="21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marL="0" marR="0" lvl="0" indent="0" algn="r" defTabSz="685800" rtl="0" eaLnBrk="1" fontAlgn="auto" latinLnBrk="1" hangingPunct="1">
              <a:lnSpc>
                <a:spcPct val="100000"/>
              </a:lnSpc>
              <a:spcBef>
                <a:spcPts val="0"/>
              </a:spcBef>
              <a:spcAft>
                <a:spcPts val="0"/>
              </a:spcAft>
              <a:buClrTx/>
              <a:buSzTx/>
              <a:buFontTx/>
              <a:buNone/>
              <a:tabLst/>
              <a:defRPr/>
            </a:pPr>
            <a:fld id="{760B6858-3908-E546-B32F-7798506554F6}" type="slidenum">
              <a:rPr kumimoji="1" lang="ko-KR" altLang="en-US" sz="900" b="0" i="0" u="none" strike="noStrike" kern="1200" cap="none" spc="0" normalizeH="0" baseline="0" noProof="0">
                <a:ln>
                  <a:noFill/>
                </a:ln>
                <a:solidFill>
                  <a:prstClr val="black">
                    <a:tint val="75000"/>
                  </a:prstClr>
                </a:solidFill>
                <a:effectLst/>
                <a:uLnTx/>
                <a:uFillTx/>
                <a:latin typeface="맑은 고딕"/>
                <a:ea typeface="맑은 고딕" panose="020B0503020000020004" pitchFamily="50" charset="-127"/>
                <a:cs typeface="+mn-cs"/>
              </a:rPr>
              <a:pPr marL="0" marR="0" lvl="0" indent="0" algn="r" defTabSz="685800" rtl="0" eaLnBrk="1" fontAlgn="auto" latinLnBrk="1" hangingPunct="1">
                <a:lnSpc>
                  <a:spcPct val="100000"/>
                </a:lnSpc>
                <a:spcBef>
                  <a:spcPts val="0"/>
                </a:spcBef>
                <a:spcAft>
                  <a:spcPts val="0"/>
                </a:spcAft>
                <a:buClrTx/>
                <a:buSzTx/>
                <a:buFontTx/>
                <a:buNone/>
                <a:tabLst/>
                <a:defRPr/>
              </a:pPr>
              <a:t>26</a:t>
            </a:fld>
            <a:endParaRPr kumimoji="1" lang="ko-KR" altLang="en-US" sz="900" b="0" i="0" u="none" strike="noStrike" kern="1200" cap="none" spc="0" normalizeH="0" baseline="0" noProof="0" dirty="0">
              <a:ln>
                <a:noFill/>
              </a:ln>
              <a:solidFill>
                <a:prstClr val="black">
                  <a:tint val="75000"/>
                </a:prstClr>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726024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1" hangingPunct="1">
              <a:lnSpc>
                <a:spcPct val="100000"/>
              </a:lnSpc>
              <a:spcBef>
                <a:spcPts val="0"/>
              </a:spcBef>
              <a:spcAft>
                <a:spcPts val="0"/>
              </a:spcAft>
              <a:buClrTx/>
              <a:buSzTx/>
              <a:buFontTx/>
              <a:buNone/>
              <a:tabLst>
                <a:tab pos="4825604" algn="l"/>
              </a:tabLst>
              <a:defRPr/>
            </a:pPr>
            <a:r>
              <a:rPr kumimoji="1" lang="ko-KR" altLang="en-US" sz="27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rPr>
              <a:t>  </a:t>
            </a:r>
            <a:r>
              <a:rPr kumimoji="1" lang="en-US" altLang="ko-KR" sz="27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rPr>
              <a:t>Conclusions (2)</a:t>
            </a:r>
            <a:endParaRPr kumimoji="1" lang="en-US" altLang="ko-KR" sz="3000" b="1" i="0" u="none" strike="noStrike" kern="1200" cap="none" spc="0" normalizeH="0" baseline="0" noProof="0" dirty="0">
              <a:ln>
                <a:noFill/>
              </a:ln>
              <a:solidFill>
                <a:prstClr val="white"/>
              </a:solidFill>
              <a:effectLst/>
              <a:uLnTx/>
              <a:uFillTx/>
              <a:latin typeface="나눔바른고딕" panose="020B0603020101020101" pitchFamily="50" charset="-127"/>
              <a:ea typeface="나눔바른고딕" panose="020B0603020101020101" pitchFamily="50" charset="-127"/>
              <a:cs typeface="Adobe Hebrew" charset="0"/>
            </a:endParaRPr>
          </a:p>
        </p:txBody>
      </p:sp>
      <p:sp>
        <p:nvSpPr>
          <p:cNvPr id="5" name="텍스트 상자 4"/>
          <p:cNvSpPr txBox="1"/>
          <p:nvPr/>
        </p:nvSpPr>
        <p:spPr>
          <a:xfrm>
            <a:off x="673714" y="1890082"/>
            <a:ext cx="8111729" cy="5124480"/>
          </a:xfrm>
          <a:prstGeom prst="rect">
            <a:avLst/>
          </a:prstGeom>
          <a:noFill/>
        </p:spPr>
        <p:txBody>
          <a:bodyPr wrap="square" rtlCol="0">
            <a:spAutoFit/>
          </a:bodyPr>
          <a:lstStyle/>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Innovative startup ecosystem requires; (1) expand market, (2) increase investment, (3) support </a:t>
            </a: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technology commercialization, (4) promote fair trade system, (5) reduce cost of failure, (6) enhance entrepreneurial capabilities.</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TIPS was designed to attract the high potential technology entrepreneurs, including scientist, engineers, and other professionals. </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214313" lvl="0" indent="-214313" defTabSz="685800">
              <a:buClr>
                <a:srgbClr val="004699"/>
              </a:buClr>
              <a:buFont typeface="Wingdings" charset="2"/>
              <a:buChar char="§"/>
              <a:defRPr/>
            </a:pPr>
            <a:r>
              <a:rPr kumimoji="1" lang="en-US" altLang="ko-KR" sz="18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rPr>
              <a:t>The key success factors of TIPS are as follows; (1) selection of startups by p</a:t>
            </a:r>
            <a:r>
              <a:rPr kumimoji="1" lang="en-US" altLang="ko-KR" b="1" dirty="0" err="1">
                <a:solidFill>
                  <a:prstClr val="black"/>
                </a:solidFill>
                <a:latin typeface="나눔바른고딕" panose="020B0603020101020101" pitchFamily="50" charset="-127"/>
                <a:ea typeface="나눔바른고딕" panose="020B0603020101020101" pitchFamily="50" charset="-127"/>
                <a:cs typeface="Adobe Hebrew" charset="0"/>
              </a:rPr>
              <a:t>rivate</a:t>
            </a:r>
            <a:r>
              <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rPr>
              <a:t>  investors, such as angels, accelerators, and venture capitalists, (2) mentoring and coaching by experienced and successful entrepreneurs, (3) packaged support including matching investment, R&amp;D subsidy, and marketing support to help startups cross the death valley, (4) additional investment by other private and foreign investors. (5) monitoring of healthy operation by the government.   </a:t>
            </a:r>
          </a:p>
          <a:p>
            <a:pPr marL="214313" marR="0" lvl="0" indent="-214313" algn="l" defTabSz="685800" rtl="0" eaLnBrk="1" fontAlgn="auto" latinLnBrk="1" hangingPunct="1">
              <a:lnSpc>
                <a:spcPct val="100000"/>
              </a:lnSpc>
              <a:spcBef>
                <a:spcPts val="0"/>
              </a:spcBef>
              <a:spcAft>
                <a:spcPts val="0"/>
              </a:spcAft>
              <a:buClr>
                <a:srgbClr val="004699"/>
              </a:buClr>
              <a:buSzTx/>
              <a:buFont typeface="Wingdings" charset="2"/>
              <a:buChar char="§"/>
              <a:tabLst/>
              <a:defRPr/>
            </a:pPr>
            <a:endParaRPr kumimoji="1" lang="en-US" altLang="ko-KR" b="1" dirty="0">
              <a:solidFill>
                <a:prstClr val="black"/>
              </a:solidFill>
              <a:latin typeface="나눔바른고딕" panose="020B0603020101020101" pitchFamily="50" charset="-127"/>
              <a:ea typeface="나눔바른고딕" panose="020B0603020101020101" pitchFamily="50" charset="-127"/>
              <a:cs typeface="Adobe Hebrew" charset="0"/>
            </a:endParaRPr>
          </a:p>
          <a:p>
            <a:pPr marL="0" marR="0" lvl="0" indent="0" algn="l" defTabSz="685800" rtl="0" eaLnBrk="1" fontAlgn="auto" latinLnBrk="1" hangingPunct="1">
              <a:lnSpc>
                <a:spcPct val="100000"/>
              </a:lnSpc>
              <a:spcBef>
                <a:spcPts val="0"/>
              </a:spcBef>
              <a:spcAft>
                <a:spcPts val="0"/>
              </a:spcAft>
              <a:buClr>
                <a:srgbClr val="004699"/>
              </a:buClr>
              <a:buSzTx/>
              <a:buFontTx/>
              <a:buNone/>
              <a:tabLst/>
              <a:defRPr/>
            </a:pPr>
            <a:endParaRPr kumimoji="1" lang="en-US" altLang="ko-KR" sz="2100" b="1" i="0" u="none" strike="noStrike" kern="1200" cap="none" spc="0" normalizeH="0" baseline="0" noProof="0" dirty="0">
              <a:ln>
                <a:noFill/>
              </a:ln>
              <a:solidFill>
                <a:prstClr val="black"/>
              </a:solidFill>
              <a:effectLst/>
              <a:uLnTx/>
              <a:uFillTx/>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marL="0" marR="0" lvl="0" indent="0" algn="r" defTabSz="685800" rtl="0" eaLnBrk="1" fontAlgn="auto" latinLnBrk="1" hangingPunct="1">
              <a:lnSpc>
                <a:spcPct val="100000"/>
              </a:lnSpc>
              <a:spcBef>
                <a:spcPts val="0"/>
              </a:spcBef>
              <a:spcAft>
                <a:spcPts val="0"/>
              </a:spcAft>
              <a:buClrTx/>
              <a:buSzTx/>
              <a:buFontTx/>
              <a:buNone/>
              <a:tabLst/>
              <a:defRPr/>
            </a:pPr>
            <a:fld id="{760B6858-3908-E546-B32F-7798506554F6}" type="slidenum">
              <a:rPr kumimoji="1" lang="ko-KR" altLang="en-US" sz="900" b="0" i="0" u="none" strike="noStrike" kern="1200" cap="none" spc="0" normalizeH="0" baseline="0" noProof="0">
                <a:ln>
                  <a:noFill/>
                </a:ln>
                <a:solidFill>
                  <a:prstClr val="black">
                    <a:tint val="75000"/>
                  </a:prstClr>
                </a:solidFill>
                <a:effectLst/>
                <a:uLnTx/>
                <a:uFillTx/>
                <a:latin typeface="맑은 고딕"/>
                <a:ea typeface="맑은 고딕" panose="020B0503020000020004" pitchFamily="50" charset="-127"/>
                <a:cs typeface="+mn-cs"/>
              </a:rPr>
              <a:pPr marL="0" marR="0" lvl="0" indent="0" algn="r" defTabSz="685800" rtl="0" eaLnBrk="1" fontAlgn="auto" latinLnBrk="1" hangingPunct="1">
                <a:lnSpc>
                  <a:spcPct val="100000"/>
                </a:lnSpc>
                <a:spcBef>
                  <a:spcPts val="0"/>
                </a:spcBef>
                <a:spcAft>
                  <a:spcPts val="0"/>
                </a:spcAft>
                <a:buClrTx/>
                <a:buSzTx/>
                <a:buFontTx/>
                <a:buNone/>
                <a:tabLst/>
                <a:defRPr/>
              </a:pPr>
              <a:t>27</a:t>
            </a:fld>
            <a:endParaRPr kumimoji="1" lang="ko-KR" altLang="en-US" sz="900" b="0" i="0" u="none" strike="noStrike" kern="1200" cap="none" spc="0" normalizeH="0" baseline="0" noProof="0" dirty="0">
              <a:ln>
                <a:noFill/>
              </a:ln>
              <a:solidFill>
                <a:prstClr val="black">
                  <a:tint val="75000"/>
                </a:prstClr>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4365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marL="0" indent="0" algn="ctr">
              <a:buNone/>
            </a:pPr>
            <a:r>
              <a:rPr lang="en-US" altLang="ko-KR" dirty="0">
                <a:latin typeface="나눔바른고딕" panose="020B0603020101020101" pitchFamily="50" charset="-127"/>
                <a:ea typeface="나눔바른고딕" panose="020B0603020101020101" pitchFamily="50" charset="-127"/>
              </a:rPr>
              <a:t> </a:t>
            </a:r>
          </a:p>
          <a:p>
            <a:pPr marL="0" indent="0" algn="ctr">
              <a:buNone/>
            </a:pPr>
            <a:r>
              <a:rPr lang="en-US" altLang="ko-KR" sz="6000" dirty="0">
                <a:latin typeface="나눔바른고딕" panose="020B0603020101020101" pitchFamily="50" charset="-127"/>
                <a:ea typeface="나눔바른고딕" panose="020B0603020101020101" pitchFamily="50" charset="-127"/>
              </a:rPr>
              <a:t>Thank You</a:t>
            </a:r>
          </a:p>
          <a:p>
            <a:pPr marL="0" indent="0" algn="ctr">
              <a:buNone/>
            </a:pPr>
            <a:endParaRPr lang="en-US" altLang="ko-KR" sz="6000" dirty="0">
              <a:latin typeface="나눔바른고딕" panose="020B0603020101020101" pitchFamily="50" charset="-127"/>
              <a:ea typeface="나눔바른고딕" panose="020B0603020101020101" pitchFamily="50" charset="-127"/>
            </a:endParaRPr>
          </a:p>
          <a:p>
            <a:pPr marL="0" indent="0" algn="ctr">
              <a:buNone/>
            </a:pPr>
            <a:endParaRPr lang="en-US" altLang="ko-KR" sz="3600" dirty="0">
              <a:latin typeface="나눔바른고딕" panose="020B0603020101020101" pitchFamily="50" charset="-127"/>
              <a:ea typeface="나눔바른고딕" panose="020B0603020101020101" pitchFamily="50" charset="-127"/>
            </a:endParaRPr>
          </a:p>
          <a:p>
            <a:pPr marL="0" indent="0" algn="ctr">
              <a:buNone/>
            </a:pPr>
            <a:r>
              <a:rPr lang="en-US" altLang="ko-KR" sz="3600" dirty="0">
                <a:latin typeface="나눔바른고딕" panose="020B0603020101020101" pitchFamily="50" charset="-127"/>
                <a:ea typeface="나눔바른고딕" panose="020B0603020101020101" pitchFamily="50" charset="-127"/>
              </a:rPr>
              <a:t>       </a:t>
            </a:r>
            <a:endParaRPr lang="ko-KR" altLang="en-US" sz="3600" dirty="0">
              <a:latin typeface="나눔바른고딕" panose="020B0603020101020101" pitchFamily="50" charset="-127"/>
              <a:ea typeface="나눔바른고딕" panose="020B0603020101020101" pitchFamily="50" charset="-127"/>
            </a:endParaRPr>
          </a:p>
        </p:txBody>
      </p:sp>
      <p:sp>
        <p:nvSpPr>
          <p:cNvPr id="4" name="슬라이드 번호 개체 틀 3"/>
          <p:cNvSpPr>
            <a:spLocks noGrp="1"/>
          </p:cNvSpPr>
          <p:nvPr>
            <p:ph type="sldNum" sz="quarter" idx="12"/>
          </p:nvPr>
        </p:nvSpPr>
        <p:spPr/>
        <p:txBody>
          <a:bodyPr/>
          <a:lstStyle/>
          <a:p>
            <a:pPr marL="0" marR="0" lvl="0" indent="0" algn="r" defTabSz="685800" rtl="0" eaLnBrk="1" fontAlgn="auto" latinLnBrk="1" hangingPunct="1">
              <a:lnSpc>
                <a:spcPct val="100000"/>
              </a:lnSpc>
              <a:spcBef>
                <a:spcPts val="0"/>
              </a:spcBef>
              <a:spcAft>
                <a:spcPts val="0"/>
              </a:spcAft>
              <a:buClrTx/>
              <a:buSzTx/>
              <a:buFontTx/>
              <a:buNone/>
              <a:tabLst/>
              <a:defRPr/>
            </a:pPr>
            <a:fld id="{760B6858-3908-E546-B32F-7798506554F6}" type="slidenum">
              <a:rPr kumimoji="1" lang="ko-KR" altLang="en-US" sz="900" b="0" i="0" u="none" strike="noStrike" kern="1200" cap="none" spc="0" normalizeH="0" baseline="0" noProof="0">
                <a:ln>
                  <a:noFill/>
                </a:ln>
                <a:solidFill>
                  <a:prstClr val="black">
                    <a:tint val="75000"/>
                  </a:prstClr>
                </a:solidFill>
                <a:effectLst/>
                <a:uLnTx/>
                <a:uFillTx/>
                <a:latin typeface="맑은 고딕"/>
                <a:ea typeface="맑은 고딕" panose="020B0503020000020004" pitchFamily="50" charset="-127"/>
                <a:cs typeface="+mn-cs"/>
              </a:rPr>
              <a:pPr marL="0" marR="0" lvl="0" indent="0" algn="r" defTabSz="685800" rtl="0" eaLnBrk="1" fontAlgn="auto" latinLnBrk="1" hangingPunct="1">
                <a:lnSpc>
                  <a:spcPct val="100000"/>
                </a:lnSpc>
                <a:spcBef>
                  <a:spcPts val="0"/>
                </a:spcBef>
                <a:spcAft>
                  <a:spcPts val="0"/>
                </a:spcAft>
                <a:buClrTx/>
                <a:buSzTx/>
                <a:buFontTx/>
                <a:buNone/>
                <a:tabLst/>
                <a:defRPr/>
              </a:pPr>
              <a:t>28</a:t>
            </a:fld>
            <a:endParaRPr kumimoji="1" lang="ko-KR" altLang="en-US" sz="900" b="0" i="0" u="none" strike="noStrike" kern="1200" cap="none" spc="0" normalizeH="0" baseline="0" noProof="0">
              <a:ln>
                <a:noFill/>
              </a:ln>
              <a:solidFill>
                <a:prstClr val="black">
                  <a:tint val="75000"/>
                </a:prstClr>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74451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71437" y="807726"/>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772">
              <a:tabLst>
                <a:tab pos="4825411" algn="l"/>
              </a:tabLst>
            </a:pPr>
            <a:r>
              <a:rPr kumimoji="1" lang="ko-KR" altLang="en-US" sz="2700" b="1" dirty="0">
                <a:solidFill>
                  <a:prstClr val="white"/>
                </a:solidFill>
                <a:latin typeface="Adobe Hebrew" charset="0"/>
                <a:ea typeface="Adobe Hebrew" charset="0"/>
                <a:cs typeface="Adobe Hebrew" charset="0"/>
              </a:rPr>
              <a:t>  </a:t>
            </a:r>
            <a:r>
              <a:rPr kumimoji="1" lang="en-US" altLang="ko-KR" sz="2700" b="1" dirty="0">
                <a:solidFill>
                  <a:prstClr val="white"/>
                </a:solidFill>
                <a:latin typeface="Adobe Hebrew" charset="0"/>
                <a:ea typeface="Adobe Hebrew" charset="0"/>
                <a:cs typeface="Adobe Hebrew" charset="0"/>
              </a:rPr>
              <a:t>Dilemma of Korean Economy(1)</a:t>
            </a:r>
            <a:endParaRPr kumimoji="1" lang="ko-KR" altLang="en-US" sz="2700" b="1" dirty="0">
              <a:solidFill>
                <a:prstClr val="white"/>
              </a:solidFill>
              <a:latin typeface="Adobe Hebrew" charset="0"/>
              <a:ea typeface="Adobe Hebrew" charset="0"/>
              <a:cs typeface="Adobe Hebrew" charset="0"/>
            </a:endParaRPr>
          </a:p>
        </p:txBody>
      </p:sp>
      <p:sp>
        <p:nvSpPr>
          <p:cNvPr id="5" name="텍스트 상자 4"/>
          <p:cNvSpPr txBox="1"/>
          <p:nvPr/>
        </p:nvSpPr>
        <p:spPr>
          <a:xfrm>
            <a:off x="628651" y="1853456"/>
            <a:ext cx="8111729" cy="3670233"/>
          </a:xfrm>
          <a:prstGeom prst="rect">
            <a:avLst/>
          </a:prstGeom>
          <a:noFill/>
        </p:spPr>
        <p:txBody>
          <a:bodyPr wrap="square" lIns="68577" tIns="34289" rIns="68577" bIns="34289" rtlCol="0">
            <a:spAutoFit/>
          </a:bodyPr>
          <a:lstStyle/>
          <a:p>
            <a:pPr marL="214304" indent="-214304" defTabSz="685772">
              <a:buClr>
                <a:srgbClr val="004699"/>
              </a:buClr>
              <a:buFont typeface="Wingdings" charset="2"/>
              <a:buChar char="§"/>
            </a:pPr>
            <a:r>
              <a:rPr kumimoji="1" lang="en-US" altLang="ko-KR" b="1" dirty="0">
                <a:solidFill>
                  <a:prstClr val="black"/>
                </a:solidFill>
                <a:latin typeface="Adobe Hebrew" charset="0"/>
                <a:ea typeface="Adobe Hebrew" charset="0"/>
                <a:cs typeface="Adobe Hebrew" charset="0"/>
              </a:rPr>
              <a:t>Limit to Growth of Major Industries </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Positioning in mature and oversupply sectors in global market</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Politically strong labor union</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Widening wage gap between large corporation and SMEs</a:t>
            </a:r>
            <a:endParaRPr kumimoji="1" lang="en-US" altLang="ko-KR" sz="1500" b="1" dirty="0">
              <a:solidFill>
                <a:srgbClr val="FF0000"/>
              </a:solidFill>
              <a:latin typeface="Adobe Hebrew" charset="0"/>
              <a:ea typeface="Adobe Hebrew" charset="0"/>
              <a:cs typeface="Adobe Hebrew" charset="0"/>
            </a:endParaRPr>
          </a:p>
          <a:p>
            <a:pPr marL="214304" indent="-214304" defTabSz="685772">
              <a:lnSpc>
                <a:spcPct val="150000"/>
              </a:lnSpc>
              <a:buClr>
                <a:srgbClr val="004699"/>
              </a:buClr>
              <a:buFont typeface="Wingdings" charset="2"/>
              <a:buChar char="§"/>
            </a:pPr>
            <a:endParaRPr kumimoji="1" lang="en-US" altLang="ko-KR" sz="600" b="1" dirty="0">
              <a:solidFill>
                <a:srgbClr val="FF0000"/>
              </a:solidFill>
              <a:latin typeface="Adobe Hebrew" charset="0"/>
              <a:ea typeface="Adobe Hebrew" charset="0"/>
              <a:cs typeface="Adobe Hebrew" charset="0"/>
            </a:endParaRPr>
          </a:p>
          <a:p>
            <a:pPr marL="214304" lvl="1" indent="-214304" defTabSz="685772">
              <a:buClr>
                <a:srgbClr val="004699"/>
              </a:buClr>
              <a:buFont typeface="Wingdings" charset="2"/>
              <a:buChar char="§"/>
            </a:pPr>
            <a:r>
              <a:rPr kumimoji="1" lang="hr-HR" altLang="ko-KR" b="1" dirty="0">
                <a:solidFill>
                  <a:prstClr val="black"/>
                </a:solidFill>
                <a:latin typeface="Adobe Hebrew" charset="0"/>
                <a:ea typeface="Adobe Hebrew" charset="0"/>
                <a:cs typeface="Adobe Hebrew" charset="0"/>
              </a:rPr>
              <a:t>Zero-sum Game</a:t>
            </a:r>
            <a:r>
              <a:rPr kumimoji="1" lang="en-US" altLang="ko-KR" b="1" dirty="0">
                <a:solidFill>
                  <a:prstClr val="black"/>
                </a:solidFill>
                <a:latin typeface="Adobe Hebrew" charset="0"/>
                <a:ea typeface="Adobe Hebrew" charset="0"/>
                <a:cs typeface="Adobe Hebrew" charset="0"/>
              </a:rPr>
              <a:t> in Mature Domestic Market</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Competition between large corporations and microbusiness in local market</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Increasing failures of microbusiness and poverty level  of society</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Increasing household debt and decreasing domestic purchasing power </a:t>
            </a:r>
          </a:p>
          <a:p>
            <a:pPr marL="557190" lvl="2" indent="-214304" defTabSz="685772">
              <a:buClr>
                <a:srgbClr val="004699"/>
              </a:buClr>
              <a:buFont typeface="Wingdings" charset="2"/>
              <a:buChar char="§"/>
            </a:pPr>
            <a:endParaRPr kumimoji="1" lang="en-US" altLang="ko-KR" sz="1500" b="1" dirty="0">
              <a:solidFill>
                <a:prstClr val="black"/>
              </a:solidFill>
              <a:latin typeface="Adobe Hebrew" charset="0"/>
              <a:ea typeface="Adobe Hebrew" charset="0"/>
              <a:cs typeface="Adobe Hebrew" charset="0"/>
            </a:endParaRPr>
          </a:p>
          <a:p>
            <a:pPr marL="214304" lvl="1" indent="-214304" defTabSz="685772">
              <a:buClr>
                <a:srgbClr val="004699"/>
              </a:buClr>
              <a:buFont typeface="Wingdings" charset="2"/>
              <a:buChar char="§"/>
            </a:pPr>
            <a:r>
              <a:rPr kumimoji="1" lang="en-US" altLang="ko-KR" b="1" dirty="0">
                <a:solidFill>
                  <a:prstClr val="black"/>
                </a:solidFill>
                <a:latin typeface="Adobe Hebrew" charset="0"/>
                <a:ea typeface="Adobe Hebrew" charset="0"/>
                <a:cs typeface="Adobe Hebrew" charset="0"/>
              </a:rPr>
              <a:t>Rent-seeking and Collusion among Key Stakeholders</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Prevalent rent-seeking behavior for getting license from the government</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Exploiting regulatory power of government</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Implicit collusion between established stakeholders  </a:t>
            </a:r>
            <a:br>
              <a:rPr kumimoji="1" lang="en-US" altLang="ko-KR" sz="2100" b="1" dirty="0">
                <a:solidFill>
                  <a:prstClr val="black"/>
                </a:solidFill>
                <a:latin typeface="Adobe Hebrew" charset="0"/>
                <a:ea typeface="Adobe Hebrew" charset="0"/>
                <a:cs typeface="Adobe Hebrew" charset="0"/>
              </a:rPr>
            </a:br>
            <a:endParaRPr kumimoji="1" lang="en-US" altLang="ko-KR" sz="2100" b="1" dirty="0">
              <a:solidFill>
                <a:srgbClr val="FF0000"/>
              </a:solidFill>
              <a:latin typeface="Adobe Hebrew" charset="0"/>
              <a:ea typeface="Adobe Hebrew" charset="0"/>
              <a:cs typeface="Adobe Hebrew" charset="0"/>
            </a:endParaRPr>
          </a:p>
        </p:txBody>
      </p:sp>
      <p:sp>
        <p:nvSpPr>
          <p:cNvPr id="6" name="슬라이드 번호 개체 틀 5"/>
          <p:cNvSpPr>
            <a:spLocks noGrp="1"/>
          </p:cNvSpPr>
          <p:nvPr>
            <p:ph type="sldNum" sz="quarter" idx="12"/>
          </p:nvPr>
        </p:nvSpPr>
        <p:spPr/>
        <p:txBody>
          <a:bodyPr/>
          <a:lstStyle/>
          <a:p>
            <a:pPr defTabSz="685772"/>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772"/>
              <a:t>3</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95701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772">
              <a:tabLst>
                <a:tab pos="4825411" algn="l"/>
              </a:tabLst>
            </a:pPr>
            <a:r>
              <a:rPr kumimoji="1" lang="ko-KR" altLang="en-US" sz="2700" b="1" dirty="0">
                <a:solidFill>
                  <a:prstClr val="white"/>
                </a:solidFill>
                <a:latin typeface="Adobe Hebrew" charset="0"/>
                <a:ea typeface="Adobe Hebrew" charset="0"/>
                <a:cs typeface="Adobe Hebrew" charset="0"/>
              </a:rPr>
              <a:t>  </a:t>
            </a:r>
            <a:r>
              <a:rPr kumimoji="1" lang="en-US" altLang="ko-KR" sz="2700" b="1" dirty="0">
                <a:solidFill>
                  <a:prstClr val="white"/>
                </a:solidFill>
                <a:latin typeface="Adobe Hebrew" charset="0"/>
                <a:ea typeface="Adobe Hebrew" charset="0"/>
                <a:cs typeface="Adobe Hebrew" charset="0"/>
              </a:rPr>
              <a:t>Dilemma of Korean Economy (2) </a:t>
            </a:r>
            <a:endParaRPr kumimoji="1" lang="ko-KR" altLang="en-US" sz="2700" b="1" dirty="0">
              <a:solidFill>
                <a:prstClr val="white"/>
              </a:solidFill>
              <a:latin typeface="Adobe Hebrew" charset="0"/>
              <a:ea typeface="Adobe Hebrew" charset="0"/>
              <a:cs typeface="Adobe Hebrew" charset="0"/>
            </a:endParaRPr>
          </a:p>
        </p:txBody>
      </p:sp>
      <p:sp>
        <p:nvSpPr>
          <p:cNvPr id="5" name="텍스트 상자 4"/>
          <p:cNvSpPr txBox="1"/>
          <p:nvPr/>
        </p:nvSpPr>
        <p:spPr>
          <a:xfrm>
            <a:off x="617966" y="1853455"/>
            <a:ext cx="8111729" cy="3531734"/>
          </a:xfrm>
          <a:prstGeom prst="rect">
            <a:avLst/>
          </a:prstGeom>
          <a:noFill/>
        </p:spPr>
        <p:txBody>
          <a:bodyPr wrap="square" lIns="68577" tIns="34289" rIns="68577" bIns="34289" rtlCol="0">
            <a:spAutoFit/>
          </a:bodyPr>
          <a:lstStyle/>
          <a:p>
            <a:pPr marL="214304" indent="-214304" defTabSz="685772">
              <a:buClr>
                <a:srgbClr val="004699"/>
              </a:buClr>
              <a:buFont typeface="Wingdings" charset="2"/>
              <a:buChar char="§"/>
            </a:pPr>
            <a:r>
              <a:rPr kumimoji="1" lang="en-US" altLang="ko-KR" b="1" dirty="0">
                <a:solidFill>
                  <a:prstClr val="black"/>
                </a:solidFill>
                <a:latin typeface="Adobe Hebrew" charset="0"/>
                <a:ea typeface="Adobe Hebrew" charset="0"/>
                <a:cs typeface="Adobe Hebrew" charset="0"/>
              </a:rPr>
              <a:t>Low Birthrate </a:t>
            </a:r>
            <a:r>
              <a:rPr kumimoji="1" lang="ko-KR" altLang="en-US" b="1" dirty="0">
                <a:solidFill>
                  <a:prstClr val="black"/>
                </a:solidFill>
                <a:latin typeface="Adobe Hebrew" charset="0"/>
                <a:ea typeface="Adobe Hebrew" charset="0"/>
                <a:cs typeface="Adobe Hebrew" charset="0"/>
              </a:rPr>
              <a:t> </a:t>
            </a:r>
            <a:endParaRPr kumimoji="1" lang="en-US" altLang="ko-KR" b="1" dirty="0">
              <a:solidFill>
                <a:prstClr val="black"/>
              </a:solidFill>
              <a:latin typeface="Adobe Hebrew" charset="0"/>
              <a:ea typeface="Adobe Hebrew" charset="0"/>
              <a:cs typeface="Adobe Hebrew" charset="0"/>
            </a:endParaRP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Decreasing of working population</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Decreasing of consumption </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Threat of deflation</a:t>
            </a:r>
          </a:p>
          <a:p>
            <a:pPr marL="557191" lvl="1" indent="-214304" defTabSz="685772">
              <a:buClr>
                <a:srgbClr val="004699"/>
              </a:buClr>
              <a:buFont typeface="Wingdings" charset="2"/>
              <a:buChar char="§"/>
            </a:pPr>
            <a:endParaRPr kumimoji="1" lang="en-US" altLang="ko-KR" sz="1500" b="1" dirty="0">
              <a:solidFill>
                <a:prstClr val="black"/>
              </a:solidFill>
              <a:latin typeface="Adobe Hebrew" charset="0"/>
              <a:ea typeface="Adobe Hebrew" charset="0"/>
              <a:cs typeface="Adobe Hebrew" charset="0"/>
            </a:endParaRPr>
          </a:p>
          <a:p>
            <a:pPr marL="214304" indent="-214304" defTabSz="685772">
              <a:buClr>
                <a:srgbClr val="004699"/>
              </a:buClr>
              <a:buFont typeface="Wingdings" charset="2"/>
              <a:buChar char="§"/>
            </a:pPr>
            <a:r>
              <a:rPr kumimoji="1" lang="en-US" altLang="ko-KR" b="1" dirty="0">
                <a:solidFill>
                  <a:prstClr val="black"/>
                </a:solidFill>
                <a:latin typeface="Adobe Hebrew" charset="0"/>
                <a:ea typeface="Adobe Hebrew" charset="0"/>
                <a:cs typeface="Adobe Hebrew" charset="0"/>
              </a:rPr>
              <a:t>Coming of Aged Society</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Decreasing of working population</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Increasing burden of national pension </a:t>
            </a:r>
          </a:p>
          <a:p>
            <a:pPr marL="557191" lvl="1"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Increasing burden of medical expense </a:t>
            </a:r>
            <a:br>
              <a:rPr kumimoji="1" lang="en-US" altLang="ko-KR" sz="2400" b="1" dirty="0">
                <a:solidFill>
                  <a:prstClr val="black"/>
                </a:solidFill>
                <a:latin typeface="Adobe Hebrew" charset="0"/>
                <a:ea typeface="Adobe Hebrew" charset="0"/>
                <a:cs typeface="Adobe Hebrew" charset="0"/>
              </a:rPr>
            </a:br>
            <a:endParaRPr kumimoji="1" lang="en-US" altLang="ko-KR" sz="600" b="1" dirty="0">
              <a:solidFill>
                <a:prstClr val="black"/>
              </a:solidFill>
              <a:latin typeface="Adobe Hebrew" charset="0"/>
              <a:ea typeface="Adobe Hebrew" charset="0"/>
              <a:cs typeface="Adobe Hebrew" charset="0"/>
            </a:endParaRPr>
          </a:p>
          <a:p>
            <a:pPr marL="214304" lvl="1" indent="-214304" defTabSz="685772">
              <a:buClr>
                <a:srgbClr val="004699"/>
              </a:buClr>
              <a:buFont typeface="Wingdings" charset="2"/>
              <a:buChar char="§"/>
            </a:pPr>
            <a:r>
              <a:rPr kumimoji="1" lang="en-US" altLang="ko-KR" b="1" dirty="0">
                <a:solidFill>
                  <a:prstClr val="black"/>
                </a:solidFill>
                <a:latin typeface="Adobe Hebrew" charset="0"/>
                <a:ea typeface="Adobe Hebrew" charset="0"/>
                <a:cs typeface="Adobe Hebrew" charset="0"/>
              </a:rPr>
              <a:t>Limit to Korean Growth Model</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High dependence on overseas market</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Growth without employment increase</a:t>
            </a:r>
          </a:p>
          <a:p>
            <a:pPr marL="557190" lvl="2" indent="-214304" defTabSz="685772">
              <a:buClr>
                <a:srgbClr val="004699"/>
              </a:buClr>
              <a:buFont typeface="Wingdings" charset="2"/>
              <a:buChar char="§"/>
            </a:pPr>
            <a:r>
              <a:rPr kumimoji="1" lang="en-US" altLang="ko-KR" sz="1500" b="1" dirty="0">
                <a:solidFill>
                  <a:prstClr val="black"/>
                </a:solidFill>
                <a:latin typeface="Adobe Hebrew" charset="0"/>
                <a:ea typeface="Adobe Hebrew" charset="0"/>
                <a:cs typeface="Adobe Hebrew" charset="0"/>
              </a:rPr>
              <a:t>Disappearance of population growth and construction boom effect</a:t>
            </a:r>
            <a:br>
              <a:rPr kumimoji="1" lang="en-US" altLang="ko-KR" sz="1500" b="1" dirty="0">
                <a:solidFill>
                  <a:prstClr val="black"/>
                </a:solidFill>
                <a:latin typeface="Adobe Hebrew" charset="0"/>
                <a:ea typeface="Adobe Hebrew" charset="0"/>
                <a:cs typeface="Adobe Hebrew" charset="0"/>
              </a:rPr>
            </a:br>
            <a:endParaRPr kumimoji="1" lang="en-US" altLang="ko-KR" sz="1500" b="1" dirty="0">
              <a:solidFill>
                <a:srgbClr val="FF0000"/>
              </a:solidFill>
              <a:latin typeface="Adobe Hebrew" charset="0"/>
              <a:ea typeface="Adobe Hebrew" charset="0"/>
              <a:cs typeface="Adobe Hebrew" charset="0"/>
            </a:endParaRPr>
          </a:p>
        </p:txBody>
      </p:sp>
      <p:sp>
        <p:nvSpPr>
          <p:cNvPr id="6" name="슬라이드 번호 개체 틀 5"/>
          <p:cNvSpPr>
            <a:spLocks noGrp="1"/>
          </p:cNvSpPr>
          <p:nvPr>
            <p:ph type="sldNum" sz="quarter" idx="12"/>
          </p:nvPr>
        </p:nvSpPr>
        <p:spPr/>
        <p:txBody>
          <a:bodyPr/>
          <a:lstStyle/>
          <a:p>
            <a:pPr defTabSz="685772"/>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772"/>
              <a:t>4</a:t>
            </a:fld>
            <a:endParaRPr kumimoji="1" lang="ko-KR" altLang="en-US" dirty="0">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46256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a:extLst>
              <a:ext uri="{FF2B5EF4-FFF2-40B4-BE49-F238E27FC236}">
                <a16:creationId xmlns:a16="http://schemas.microsoft.com/office/drawing/2014/main" id="{3B35379B-5C6C-473B-922C-BC2541EEEC4C}"/>
              </a:ext>
            </a:extLst>
          </p:cNvPr>
          <p:cNvSpPr/>
          <p:nvPr/>
        </p:nvSpPr>
        <p:spPr>
          <a:xfrm>
            <a:off x="1002831" y="1382533"/>
            <a:ext cx="6332934" cy="738188"/>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latinLnBrk="0" hangingPunct="0">
              <a:spcBef>
                <a:spcPct val="0"/>
              </a:spcBef>
              <a:spcAft>
                <a:spcPct val="0"/>
              </a:spcAft>
              <a:tabLst>
                <a:tab pos="4825604" algn="l"/>
              </a:tabLst>
              <a:defRPr/>
            </a:pPr>
            <a:r>
              <a:rPr kumimoji="1" lang="en-US" altLang="ko-KR" sz="3000" b="1" dirty="0">
                <a:solidFill>
                  <a:prstClr val="white"/>
                </a:solidFill>
                <a:latin typeface="Adobe Hebrew" charset="0"/>
                <a:ea typeface="Adobe Hebrew" charset="0"/>
                <a:cs typeface="Adobe Hebrew" charset="0"/>
              </a:rPr>
              <a:t>New</a:t>
            </a:r>
            <a:r>
              <a:rPr kumimoji="1" lang="ko-KR" altLang="en-US" sz="3000" b="1" dirty="0">
                <a:solidFill>
                  <a:prstClr val="white"/>
                </a:solidFill>
                <a:latin typeface="Adobe Hebrew" charset="0"/>
                <a:ea typeface="Adobe Hebrew" charset="0"/>
                <a:cs typeface="Adobe Hebrew" charset="0"/>
              </a:rPr>
              <a:t> </a:t>
            </a:r>
            <a:r>
              <a:rPr kumimoji="1" lang="en-US" altLang="ko-KR" sz="3000" b="1" dirty="0">
                <a:solidFill>
                  <a:prstClr val="white"/>
                </a:solidFill>
                <a:latin typeface="Adobe Hebrew" charset="0"/>
                <a:ea typeface="Adobe Hebrew" charset="0"/>
                <a:cs typeface="Adobe Hebrew" charset="0"/>
              </a:rPr>
              <a:t>Challenge</a:t>
            </a:r>
            <a:r>
              <a:rPr kumimoji="1" lang="ko-KR" altLang="en-US" sz="3000" b="1" dirty="0">
                <a:solidFill>
                  <a:prstClr val="white"/>
                </a:solidFill>
                <a:latin typeface="Adobe Hebrew" charset="0"/>
                <a:ea typeface="Adobe Hebrew" charset="0"/>
                <a:cs typeface="Adobe Hebrew" charset="0"/>
              </a:rPr>
              <a:t> </a:t>
            </a:r>
            <a:r>
              <a:rPr kumimoji="1" lang="en-US" altLang="ko-KR" sz="3000" b="1" dirty="0">
                <a:solidFill>
                  <a:prstClr val="white"/>
                </a:solidFill>
                <a:latin typeface="Adobe Hebrew" charset="0"/>
                <a:ea typeface="Adobe Hebrew" charset="0"/>
                <a:cs typeface="Adobe Hebrew" charset="0"/>
              </a:rPr>
              <a:t>and</a:t>
            </a:r>
            <a:r>
              <a:rPr kumimoji="1" lang="ko-KR" altLang="en-US" sz="3000" b="1" dirty="0">
                <a:solidFill>
                  <a:prstClr val="white"/>
                </a:solidFill>
                <a:latin typeface="Adobe Hebrew" charset="0"/>
                <a:ea typeface="Adobe Hebrew" charset="0"/>
                <a:cs typeface="Adobe Hebrew" charset="0"/>
              </a:rPr>
              <a:t> </a:t>
            </a:r>
            <a:r>
              <a:rPr kumimoji="1" lang="en-US" altLang="ko-KR" sz="3000" b="1" dirty="0">
                <a:solidFill>
                  <a:prstClr val="white"/>
                </a:solidFill>
                <a:latin typeface="Adobe Hebrew" charset="0"/>
                <a:ea typeface="Adobe Hebrew" charset="0"/>
                <a:cs typeface="Adobe Hebrew" charset="0"/>
              </a:rPr>
              <a:t>Crisis</a:t>
            </a:r>
            <a:r>
              <a:rPr kumimoji="1" lang="ko-KR" altLang="en-US" sz="3000" b="1" dirty="0">
                <a:solidFill>
                  <a:prstClr val="white"/>
                </a:solidFill>
                <a:latin typeface="Adobe Hebrew" charset="0"/>
                <a:ea typeface="Adobe Hebrew" charset="0"/>
                <a:cs typeface="Adobe Hebrew" charset="0"/>
              </a:rPr>
              <a:t> </a:t>
            </a:r>
          </a:p>
        </p:txBody>
      </p:sp>
      <p:sp>
        <p:nvSpPr>
          <p:cNvPr id="5" name="텍스트 상자 4">
            <a:extLst>
              <a:ext uri="{FF2B5EF4-FFF2-40B4-BE49-F238E27FC236}">
                <a16:creationId xmlns:a16="http://schemas.microsoft.com/office/drawing/2014/main" id="{FABAAF4B-2FE7-464C-A121-3E4738082E4F}"/>
              </a:ext>
            </a:extLst>
          </p:cNvPr>
          <p:cNvSpPr txBox="1">
            <a:spLocks noChangeArrowheads="1"/>
          </p:cNvSpPr>
          <p:nvPr/>
        </p:nvSpPr>
        <p:spPr bwMode="auto">
          <a:xfrm>
            <a:off x="1002831" y="1993107"/>
            <a:ext cx="7138338" cy="365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endParaRPr lang="en-US" altLang="ko-KR" b="1" dirty="0">
              <a:solidFill>
                <a:prstClr val="black"/>
              </a:solidFill>
              <a:latin typeface="Adobe Gothic Std B"/>
              <a:ea typeface="Adobe Gothic Std B"/>
              <a:cs typeface="Adobe Gothic Std B"/>
            </a:endParaRP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r>
              <a:rPr lang="en-US" altLang="ko-KR" sz="2400" b="1" dirty="0">
                <a:solidFill>
                  <a:prstClr val="black"/>
                </a:solidFill>
                <a:latin typeface="Adobe Gothic Std B"/>
                <a:ea typeface="Adobe Gothic Std B"/>
                <a:cs typeface="Adobe Gothic Std B"/>
              </a:rPr>
              <a:t>4</a:t>
            </a:r>
            <a:r>
              <a:rPr lang="en-US" altLang="ko-KR" sz="2400" b="1" baseline="30000" dirty="0">
                <a:solidFill>
                  <a:prstClr val="black"/>
                </a:solidFill>
                <a:latin typeface="Adobe Gothic Std B"/>
                <a:ea typeface="Adobe Gothic Std B"/>
                <a:cs typeface="Adobe Gothic Std B"/>
              </a:rPr>
              <a:t>th</a:t>
            </a:r>
            <a:r>
              <a:rPr lang="en-US" altLang="ko-KR" sz="2400" b="1" dirty="0">
                <a:solidFill>
                  <a:prstClr val="black"/>
                </a:solidFill>
                <a:latin typeface="Adobe Gothic Std B"/>
                <a:ea typeface="Adobe Gothic Std B"/>
                <a:cs typeface="Adobe Gothic Std B"/>
              </a:rPr>
              <a:t> Industrial Revolution and</a:t>
            </a:r>
            <a:r>
              <a:rPr lang="ko-KR" altLang="en-US" sz="2400" b="1" dirty="0">
                <a:solidFill>
                  <a:prstClr val="black"/>
                </a:solidFill>
                <a:latin typeface="Adobe Gothic Std B"/>
                <a:ea typeface="Adobe Gothic Std B"/>
                <a:cs typeface="Adobe Gothic Std B"/>
              </a:rPr>
              <a:t> </a:t>
            </a:r>
            <a:r>
              <a:rPr lang="en-US" altLang="ko-KR" sz="2400" b="1" dirty="0">
                <a:solidFill>
                  <a:prstClr val="black"/>
                </a:solidFill>
                <a:latin typeface="Adobe Gothic Std B"/>
                <a:ea typeface="Adobe Gothic Std B"/>
                <a:cs typeface="Adobe Gothic Std B"/>
              </a:rPr>
              <a:t>Digital Transformation</a:t>
            </a: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r>
              <a:rPr lang="en-US" altLang="ko-KR" sz="2400" b="1" dirty="0">
                <a:solidFill>
                  <a:prstClr val="black"/>
                </a:solidFill>
                <a:latin typeface="Adobe Gothic Std B"/>
                <a:ea typeface="Adobe Gothic Std B"/>
                <a:cs typeface="Adobe Gothic Std B"/>
              </a:rPr>
              <a:t>US-China Trade Dispute </a:t>
            </a: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r>
              <a:rPr lang="en-US" altLang="ko-KR" sz="2400" b="1" dirty="0">
                <a:solidFill>
                  <a:prstClr val="black"/>
                </a:solidFill>
                <a:latin typeface="Adobe Gothic Std B"/>
                <a:ea typeface="Adobe Gothic Std B"/>
                <a:cs typeface="Adobe Gothic Std B"/>
              </a:rPr>
              <a:t>Korea-Japan Trade Dispute</a:t>
            </a: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r>
              <a:rPr lang="en-US" altLang="ko-KR" sz="2400" b="1" dirty="0">
                <a:solidFill>
                  <a:prstClr val="black"/>
                </a:solidFill>
                <a:latin typeface="Adobe Gothic Std B"/>
                <a:ea typeface="Adobe Gothic Std B"/>
                <a:cs typeface="Adobe Gothic Std B"/>
              </a:rPr>
              <a:t>Crisis of Political Leadership</a:t>
            </a: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endParaRPr lang="en-US" altLang="ko-KR" sz="2400" b="1" dirty="0">
              <a:solidFill>
                <a:prstClr val="black"/>
              </a:solidFill>
              <a:latin typeface="Adobe Gothic Std B"/>
              <a:ea typeface="Adobe Gothic Std B"/>
              <a:cs typeface="Adobe Gothic Std B"/>
            </a:endParaRPr>
          </a:p>
          <a:p>
            <a:pPr marL="214313" indent="-214313" defTabSz="685800" eaLnBrk="0" fontAlgn="base" latinLnBrk="0" hangingPunct="0">
              <a:lnSpc>
                <a:spcPct val="150000"/>
              </a:lnSpc>
              <a:spcBef>
                <a:spcPct val="0"/>
              </a:spcBef>
              <a:spcAft>
                <a:spcPct val="0"/>
              </a:spcAft>
              <a:buClr>
                <a:srgbClr val="004699"/>
              </a:buClr>
              <a:buFont typeface="Wingdings" panose="05000000000000000000" pitchFamily="2" charset="2"/>
              <a:buChar char="§"/>
              <a:defRPr/>
            </a:pPr>
            <a:endParaRPr lang="en-US" altLang="ko-KR" b="1" dirty="0">
              <a:solidFill>
                <a:prstClr val="black"/>
              </a:solidFill>
              <a:latin typeface="Adobe Hebrew"/>
              <a:ea typeface="Adobe Hebrew"/>
              <a:cs typeface="Adobe Hebrew"/>
            </a:endParaRPr>
          </a:p>
        </p:txBody>
      </p:sp>
      <p:sp>
        <p:nvSpPr>
          <p:cNvPr id="117764" name="슬라이드 번호 개체 틀 1">
            <a:extLst>
              <a:ext uri="{FF2B5EF4-FFF2-40B4-BE49-F238E27FC236}">
                <a16:creationId xmlns:a16="http://schemas.microsoft.com/office/drawing/2014/main" id="{74F453AD-E694-49BE-AD83-0A1E2DE8406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굴림" panose="020B0600000101010101" pitchFamily="50" charset="-127"/>
                <a:ea typeface="굴림" panose="020B0600000101010101" pitchFamily="50" charset="-127"/>
              </a:defRPr>
            </a:lvl1pPr>
            <a:lvl2pPr marL="557213" indent="-214313">
              <a:defRPr kumimoji="1">
                <a:solidFill>
                  <a:schemeClr val="tx1"/>
                </a:solidFill>
                <a:latin typeface="굴림" panose="020B0600000101010101" pitchFamily="50" charset="-127"/>
                <a:ea typeface="굴림" panose="020B0600000101010101" pitchFamily="50" charset="-127"/>
              </a:defRPr>
            </a:lvl2pPr>
            <a:lvl3pPr marL="857250" indent="-171450">
              <a:defRPr kumimoji="1">
                <a:solidFill>
                  <a:schemeClr val="tx1"/>
                </a:solidFill>
                <a:latin typeface="굴림" panose="020B0600000101010101" pitchFamily="50" charset="-127"/>
                <a:ea typeface="굴림" panose="020B0600000101010101" pitchFamily="50" charset="-127"/>
              </a:defRPr>
            </a:lvl3pPr>
            <a:lvl4pPr marL="1200150" indent="-171450">
              <a:defRPr kumimoji="1">
                <a:solidFill>
                  <a:schemeClr val="tx1"/>
                </a:solidFill>
                <a:latin typeface="굴림" panose="020B0600000101010101" pitchFamily="50" charset="-127"/>
                <a:ea typeface="굴림" panose="020B0600000101010101" pitchFamily="50" charset="-127"/>
              </a:defRPr>
            </a:lvl4pPr>
            <a:lvl5pPr marL="1543050" indent="-171450">
              <a:defRPr kumimoji="1">
                <a:solidFill>
                  <a:schemeClr val="tx1"/>
                </a:solidFill>
                <a:latin typeface="굴림" panose="020B0600000101010101" pitchFamily="50" charset="-127"/>
                <a:ea typeface="굴림" panose="020B0600000101010101" pitchFamily="50" charset="-127"/>
              </a:defRPr>
            </a:lvl5pPr>
            <a:lvl6pPr marL="18859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2288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25717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2914650" indent="-17145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defTabSz="685800" fontAlgn="base" latinLnBrk="0">
              <a:spcBef>
                <a:spcPct val="0"/>
              </a:spcBef>
              <a:spcAft>
                <a:spcPct val="0"/>
              </a:spcAft>
              <a:defRPr/>
            </a:pPr>
            <a:fld id="{36B47C94-771A-4E8A-9BD1-2C633D16918A}" type="slidenum">
              <a:rPr lang="ko-KR" altLang="en-US">
                <a:solidFill>
                  <a:srgbClr val="FFFFFF"/>
                </a:solidFill>
                <a:latin typeface="Franklin Gothic Book" panose="020B0503020102020204" pitchFamily="34" charset="0"/>
                <a:ea typeface="바탕" panose="02030600000101010101" pitchFamily="18" charset="-127"/>
              </a:rPr>
              <a:pPr defTabSz="685800" fontAlgn="base" latinLnBrk="0">
                <a:spcBef>
                  <a:spcPct val="0"/>
                </a:spcBef>
                <a:spcAft>
                  <a:spcPct val="0"/>
                </a:spcAft>
                <a:defRPr/>
              </a:pPr>
              <a:t>5</a:t>
            </a:fld>
            <a:endParaRPr lang="ko-KR" altLang="en-US">
              <a:solidFill>
                <a:srgbClr val="FFFFFF"/>
              </a:solidFill>
              <a:latin typeface="Franklin Gothic Book" panose="020B0503020102020204" pitchFamily="34" charset="0"/>
              <a:ea typeface="바탕" panose="02030600000101010101" pitchFamily="18" charset="-127"/>
            </a:endParaRPr>
          </a:p>
        </p:txBody>
      </p:sp>
    </p:spTree>
    <p:extLst>
      <p:ext uri="{BB962C8B-B14F-4D97-AF65-F5344CB8AC3E}">
        <p14:creationId xmlns:p14="http://schemas.microsoft.com/office/powerpoint/2010/main" val="45898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naver.com/write/image/path/?attachID=5QbdKAbwKAUTaAulBquZ_re5DNGCW4blKoKm7qK-Kxb9FovdaAKqKg..&amp;cid=49a15a1e6577fa688e9f562757acb26@cweb06.nm.nhnsystem.com"/>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7" tIns="34289" rIns="68577" bIns="34289" numCol="1" anchor="t" anchorCtr="0" compatLnSpc="1">
            <a:prstTxWarp prst="textNoShape">
              <a:avLst/>
            </a:prstTxWarp>
          </a:bodyPr>
          <a:lstStyle/>
          <a:p>
            <a:pPr defTabSz="685772"/>
            <a:endParaRPr lang="ko-KR" altLang="en-US" sz="1350">
              <a:solidFill>
                <a:prstClr val="black"/>
              </a:solidFill>
              <a:latin typeface="맑은 고딕"/>
              <a:ea typeface="맑은 고딕" panose="020B0503020000020004" pitchFamily="50" charset="-127"/>
            </a:endParaRPr>
          </a:p>
        </p:txBody>
      </p:sp>
      <p:sp>
        <p:nvSpPr>
          <p:cNvPr id="5" name="한쪽 모서리가 잘린 사각형 4"/>
          <p:cNvSpPr/>
          <p:nvPr/>
        </p:nvSpPr>
        <p:spPr>
          <a:xfrm>
            <a:off x="685800" y="1567839"/>
            <a:ext cx="7676003" cy="1861162"/>
          </a:xfrm>
          <a:prstGeom prst="snip1Rect">
            <a:avLst/>
          </a:prstGeom>
          <a:solidFill>
            <a:srgbClr val="004699"/>
          </a:solidFill>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72">
              <a:tabLst>
                <a:tab pos="4825411" algn="l"/>
              </a:tabLst>
            </a:pPr>
            <a:r>
              <a:rPr kumimoji="1" lang="en-US" altLang="ko-KR" sz="3600" b="1" dirty="0">
                <a:solidFill>
                  <a:prstClr val="white"/>
                </a:solidFill>
                <a:latin typeface="Adobe Hebrew" charset="0"/>
                <a:ea typeface="Adobe Hebrew" charset="0"/>
                <a:cs typeface="Adobe Hebrew" charset="0"/>
              </a:rPr>
              <a:t>Transformation of SME Policy for Revitalization of Korean Economy</a:t>
            </a:r>
          </a:p>
        </p:txBody>
      </p:sp>
    </p:spTree>
    <p:extLst>
      <p:ext uri="{BB962C8B-B14F-4D97-AF65-F5344CB8AC3E}">
        <p14:creationId xmlns:p14="http://schemas.microsoft.com/office/powerpoint/2010/main" val="134141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3" y="857251"/>
            <a:ext cx="7480270" cy="889409"/>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72">
              <a:tabLst>
                <a:tab pos="4825604" algn="l"/>
              </a:tabLst>
              <a:defRPr/>
            </a:pPr>
            <a:r>
              <a:rPr kumimoji="1" lang="ko-KR" altLang="en-US" sz="2700" b="1" dirty="0">
                <a:solidFill>
                  <a:prstClr val="white"/>
                </a:solidFill>
                <a:latin typeface="Adobe Hebrew" charset="0"/>
                <a:ea typeface="Adobe Hebrew" charset="0"/>
                <a:cs typeface="Adobe Hebrew" charset="0"/>
              </a:rPr>
              <a:t>  </a:t>
            </a:r>
            <a:endParaRPr kumimoji="1" lang="en-US" altLang="ko-KR" sz="2700" b="1" dirty="0">
              <a:solidFill>
                <a:prstClr val="white"/>
              </a:solidFill>
              <a:latin typeface="Adobe Hebrew" charset="0"/>
              <a:ea typeface="Adobe Hebrew" charset="0"/>
              <a:cs typeface="Adobe Hebrew" charset="0"/>
            </a:endParaRPr>
          </a:p>
          <a:p>
            <a:pPr defTabSz="685772">
              <a:tabLst>
                <a:tab pos="4825604" algn="l"/>
              </a:tabLst>
              <a:defRPr/>
            </a:pPr>
            <a:r>
              <a:rPr kumimoji="1" lang="ko-KR" altLang="en-US" sz="3000" b="1" dirty="0">
                <a:solidFill>
                  <a:prstClr val="white"/>
                </a:solidFill>
                <a:latin typeface="Adobe Hebrew" charset="0"/>
                <a:ea typeface="Adobe Hebrew" charset="0"/>
                <a:cs typeface="Adobe Hebrew" charset="0"/>
              </a:rPr>
              <a:t> </a:t>
            </a:r>
            <a:r>
              <a:rPr kumimoji="1" lang="en-US" altLang="ko-KR" sz="3000" b="1" dirty="0">
                <a:solidFill>
                  <a:prstClr val="white"/>
                </a:solidFill>
                <a:latin typeface="Adobe Hebrew" charset="0"/>
                <a:ea typeface="Adobe Hebrew" charset="0"/>
                <a:cs typeface="Adobe Hebrew" charset="0"/>
              </a:rPr>
              <a:t> </a:t>
            </a:r>
            <a:r>
              <a:rPr kumimoji="1" lang="en-US" altLang="ko-KR" sz="3300" b="1" dirty="0">
                <a:solidFill>
                  <a:prstClr val="white"/>
                </a:solidFill>
                <a:latin typeface="Adobe Hebrew" charset="0"/>
                <a:ea typeface="Adobe Hebrew" charset="0"/>
                <a:cs typeface="Adobe Hebrew" charset="0"/>
              </a:rPr>
              <a:t>Transformation of Korea SME Policy(1)</a:t>
            </a:r>
          </a:p>
          <a:p>
            <a:pPr defTabSz="685772">
              <a:tabLst>
                <a:tab pos="4825604" algn="l"/>
              </a:tabLst>
              <a:defRPr/>
            </a:pPr>
            <a:r>
              <a:rPr kumimoji="1" lang="ko-KR" altLang="en-US" sz="3300" b="1" dirty="0">
                <a:solidFill>
                  <a:prstClr val="white"/>
                </a:solidFill>
                <a:latin typeface="Adobe Hebrew" charset="0"/>
                <a:ea typeface="Adobe Hebrew" charset="0"/>
                <a:cs typeface="Adobe Hebrew" charset="0"/>
              </a:rPr>
              <a:t> </a:t>
            </a:r>
          </a:p>
        </p:txBody>
      </p:sp>
      <p:sp>
        <p:nvSpPr>
          <p:cNvPr id="5" name="텍스트 상자 4"/>
          <p:cNvSpPr txBox="1"/>
          <p:nvPr/>
        </p:nvSpPr>
        <p:spPr>
          <a:xfrm>
            <a:off x="385774" y="1879554"/>
            <a:ext cx="9109094" cy="2864759"/>
          </a:xfrm>
          <a:prstGeom prst="rect">
            <a:avLst/>
          </a:prstGeom>
          <a:noFill/>
        </p:spPr>
        <p:txBody>
          <a:bodyPr wrap="square" rtlCol="0">
            <a:spAutoFit/>
          </a:bodyPr>
          <a:lstStyle/>
          <a:p>
            <a:pPr marL="214313" indent="-214313" defTabSz="685772">
              <a:lnSpc>
                <a:spcPct val="150000"/>
              </a:lnSpc>
              <a:buClr>
                <a:srgbClr val="004699"/>
              </a:buClr>
              <a:buFont typeface="Wingdings" charset="2"/>
              <a:buChar char="§"/>
              <a:defRPr/>
            </a:pPr>
            <a:endParaRPr kumimoji="1" lang="en-US" altLang="ko-KR" b="1" dirty="0">
              <a:solidFill>
                <a:prstClr val="black"/>
              </a:solidFill>
              <a:latin typeface="Adobe Hebrew" charset="0"/>
              <a:ea typeface="Adobe Hebrew" charset="0"/>
              <a:cs typeface="Adobe Hebrew" charset="0"/>
            </a:endParaRP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Building Open Business Ecosystem through Chaebol Reformation</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Enhance</a:t>
            </a:r>
            <a:r>
              <a:rPr kumimoji="1" lang="ko-KR" altLang="en-US" b="1" dirty="0">
                <a:solidFill>
                  <a:prstClr val="black"/>
                </a:solidFill>
                <a:latin typeface="Adobe Hebrew" charset="0"/>
                <a:ea typeface="Adobe Hebrew" charset="0"/>
                <a:cs typeface="Adobe Hebrew" charset="0"/>
              </a:rPr>
              <a:t> </a:t>
            </a:r>
            <a:r>
              <a:rPr kumimoji="1" lang="en-US" altLang="ko-KR" b="1" dirty="0">
                <a:solidFill>
                  <a:prstClr val="black"/>
                </a:solidFill>
                <a:latin typeface="Adobe Hebrew" charset="0"/>
                <a:ea typeface="Adobe Hebrew" charset="0"/>
                <a:cs typeface="Adobe Hebrew" charset="0"/>
              </a:rPr>
              <a:t>Flexibility of Employment through Reformation of Labor Union</a:t>
            </a:r>
            <a:r>
              <a:rPr kumimoji="1" lang="ko-KR" altLang="en-US" b="1" dirty="0">
                <a:solidFill>
                  <a:prstClr val="black"/>
                </a:solidFill>
                <a:latin typeface="Adobe Hebrew" charset="0"/>
                <a:ea typeface="Adobe Hebrew" charset="0"/>
                <a:cs typeface="Adobe Hebrew" charset="0"/>
              </a:rPr>
              <a:t> </a:t>
            </a:r>
            <a:endParaRPr kumimoji="1" lang="en-US" altLang="ko-KR" b="1" dirty="0">
              <a:solidFill>
                <a:prstClr val="black"/>
              </a:solidFill>
              <a:latin typeface="Adobe Hebrew" charset="0"/>
              <a:ea typeface="Adobe Hebrew" charset="0"/>
              <a:cs typeface="Adobe Hebrew" charset="0"/>
            </a:endParaRP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Expand Market through Reformation of Regulatory System</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Vitalization of Technology-based Start-ups to Cope with the 4</a:t>
            </a:r>
            <a:r>
              <a:rPr kumimoji="1" lang="en-US" altLang="ko-KR" b="1" baseline="30000" dirty="0">
                <a:solidFill>
                  <a:prstClr val="black"/>
                </a:solidFill>
                <a:latin typeface="Adobe Hebrew" charset="0"/>
                <a:ea typeface="Adobe Hebrew" charset="0"/>
                <a:cs typeface="Adobe Hebrew" charset="0"/>
              </a:rPr>
              <a:t>th</a:t>
            </a:r>
            <a:r>
              <a:rPr kumimoji="1" lang="en-US" altLang="ko-KR" b="1" dirty="0">
                <a:solidFill>
                  <a:prstClr val="black"/>
                </a:solidFill>
                <a:latin typeface="Adobe Hebrew" charset="0"/>
                <a:ea typeface="Adobe Hebrew" charset="0"/>
                <a:cs typeface="Adobe Hebrew" charset="0"/>
              </a:rPr>
              <a:t> Industrial Revolution </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Dealing with the Threat of US-China Trade Disputes and Exploit the Momentum</a:t>
            </a:r>
          </a:p>
          <a:p>
            <a:pPr defTabSz="685772">
              <a:lnSpc>
                <a:spcPct val="150000"/>
              </a:lnSpc>
              <a:buClr>
                <a:srgbClr val="004699"/>
              </a:buClr>
              <a:defRPr/>
            </a:pPr>
            <a:endParaRPr kumimoji="1" lang="en-US" altLang="ko-KR" sz="1350" b="1" dirty="0">
              <a:solidFill>
                <a:prstClr val="black"/>
              </a:solidFill>
              <a:latin typeface="Adobe Hebrew" charset="0"/>
              <a:ea typeface="Adobe Hebrew" charset="0"/>
              <a:cs typeface="Adobe Hebrew" charset="0"/>
            </a:endParaRPr>
          </a:p>
        </p:txBody>
      </p:sp>
      <p:sp>
        <p:nvSpPr>
          <p:cNvPr id="2" name="슬라이드 번호 개체 틀 1"/>
          <p:cNvSpPr>
            <a:spLocks noGrp="1"/>
          </p:cNvSpPr>
          <p:nvPr>
            <p:ph type="sldNum" sz="quarter" idx="12"/>
          </p:nvPr>
        </p:nvSpPr>
        <p:spPr/>
        <p:txBody>
          <a:bodyPr/>
          <a:lstStyle/>
          <a:p>
            <a:pPr defTabSz="685772">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772">
                <a:defRPr/>
              </a:pPr>
              <a:t>7</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121142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3" y="857251"/>
            <a:ext cx="7141501" cy="889409"/>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72">
              <a:tabLst>
                <a:tab pos="4825604" algn="l"/>
              </a:tabLst>
              <a:defRPr/>
            </a:pPr>
            <a:r>
              <a:rPr kumimoji="1" lang="ko-KR" altLang="en-US" sz="2700" b="1" dirty="0">
                <a:solidFill>
                  <a:prstClr val="white"/>
                </a:solidFill>
                <a:latin typeface="Adobe Hebrew" charset="0"/>
                <a:ea typeface="Adobe Hebrew" charset="0"/>
                <a:cs typeface="Adobe Hebrew" charset="0"/>
              </a:rPr>
              <a:t>  </a:t>
            </a:r>
            <a:endParaRPr kumimoji="1" lang="en-US" altLang="ko-KR" sz="2700" b="1" dirty="0">
              <a:solidFill>
                <a:prstClr val="white"/>
              </a:solidFill>
              <a:latin typeface="Adobe Hebrew" charset="0"/>
              <a:ea typeface="Adobe Hebrew" charset="0"/>
              <a:cs typeface="Adobe Hebrew" charset="0"/>
            </a:endParaRPr>
          </a:p>
          <a:p>
            <a:pPr defTabSz="685772">
              <a:tabLst>
                <a:tab pos="4825604" algn="l"/>
              </a:tabLst>
              <a:defRPr/>
            </a:pPr>
            <a:r>
              <a:rPr kumimoji="1" lang="ko-KR" altLang="en-US" sz="3000" b="1" dirty="0">
                <a:solidFill>
                  <a:prstClr val="white"/>
                </a:solidFill>
                <a:latin typeface="Adobe Hebrew" charset="0"/>
                <a:ea typeface="Adobe Hebrew" charset="0"/>
                <a:cs typeface="Adobe Hebrew" charset="0"/>
              </a:rPr>
              <a:t> </a:t>
            </a:r>
            <a:r>
              <a:rPr kumimoji="1" lang="en-US" altLang="ko-KR" sz="3000" b="1" dirty="0">
                <a:solidFill>
                  <a:prstClr val="white"/>
                </a:solidFill>
                <a:latin typeface="Adobe Hebrew" charset="0"/>
                <a:ea typeface="Adobe Hebrew" charset="0"/>
                <a:cs typeface="Adobe Hebrew" charset="0"/>
              </a:rPr>
              <a:t> Transformation of Korean SME Policy(2)</a:t>
            </a:r>
          </a:p>
          <a:p>
            <a:pPr defTabSz="685772">
              <a:tabLst>
                <a:tab pos="4825604" algn="l"/>
              </a:tabLst>
              <a:defRPr/>
            </a:pPr>
            <a:r>
              <a:rPr kumimoji="1" lang="ko-KR" altLang="en-US" sz="3000" b="1" dirty="0">
                <a:solidFill>
                  <a:prstClr val="white"/>
                </a:solidFill>
                <a:latin typeface="Adobe Hebrew" charset="0"/>
                <a:ea typeface="Adobe Hebrew" charset="0"/>
                <a:cs typeface="Adobe Hebrew" charset="0"/>
              </a:rPr>
              <a:t> </a:t>
            </a:r>
          </a:p>
        </p:txBody>
      </p:sp>
      <p:sp>
        <p:nvSpPr>
          <p:cNvPr id="5" name="텍스트 상자 4"/>
          <p:cNvSpPr txBox="1"/>
          <p:nvPr/>
        </p:nvSpPr>
        <p:spPr>
          <a:xfrm>
            <a:off x="385774" y="1879554"/>
            <a:ext cx="9109094" cy="2542363"/>
          </a:xfrm>
          <a:prstGeom prst="rect">
            <a:avLst/>
          </a:prstGeom>
          <a:noFill/>
        </p:spPr>
        <p:txBody>
          <a:bodyPr wrap="square" rtlCol="0">
            <a:spAutoFit/>
          </a:bodyPr>
          <a:lstStyle/>
          <a:p>
            <a:pPr marL="214313" indent="-214313" defTabSz="685772">
              <a:lnSpc>
                <a:spcPct val="150000"/>
              </a:lnSpc>
              <a:buClr>
                <a:srgbClr val="004699"/>
              </a:buClr>
              <a:buFont typeface="Wingdings" charset="2"/>
              <a:buChar char="§"/>
              <a:defRPr/>
            </a:pPr>
            <a:endParaRPr kumimoji="1" lang="en-US" altLang="ko-KR" b="1" dirty="0">
              <a:solidFill>
                <a:srgbClr val="C00000"/>
              </a:solidFill>
              <a:latin typeface="Adobe Hebrew" charset="0"/>
              <a:ea typeface="Adobe Hebrew" charset="0"/>
              <a:cs typeface="Adobe Hebrew" charset="0"/>
            </a:endParaRP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Rebuilding the Korea-Japan Cooperative Relationship in Global Value Chain</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Stabilization of Micro Businesses through Vitalization of Regional Market</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Promotion of Region-based Competitive SMEs</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Encouraging Entrepreneurship and Start-ups through University Transformation</a:t>
            </a:r>
          </a:p>
          <a:p>
            <a:pPr marL="214313" indent="-214313" defTabSz="685772">
              <a:lnSpc>
                <a:spcPct val="150000"/>
              </a:lnSpc>
              <a:buClr>
                <a:srgbClr val="004699"/>
              </a:buClr>
              <a:buFont typeface="Wingdings" charset="2"/>
              <a:buChar char="§"/>
              <a:defRPr/>
            </a:pPr>
            <a:r>
              <a:rPr kumimoji="1" lang="en-US" altLang="ko-KR" b="1" dirty="0">
                <a:solidFill>
                  <a:prstClr val="black"/>
                </a:solidFill>
                <a:latin typeface="Adobe Hebrew" charset="0"/>
                <a:ea typeface="Adobe Hebrew" charset="0"/>
                <a:cs typeface="Adobe Hebrew" charset="0"/>
              </a:rPr>
              <a:t>Enhancing the Fairness and Expertise in Screening Policy Support</a:t>
            </a:r>
            <a:endParaRPr kumimoji="1" lang="en-US" altLang="ko-KR" sz="1350" b="1" dirty="0">
              <a:solidFill>
                <a:prstClr val="black"/>
              </a:solidFill>
              <a:latin typeface="Adobe Hebrew" charset="0"/>
              <a:ea typeface="Adobe Hebrew" charset="0"/>
              <a:cs typeface="Adobe Hebrew" charset="0"/>
            </a:endParaRPr>
          </a:p>
        </p:txBody>
      </p:sp>
      <p:sp>
        <p:nvSpPr>
          <p:cNvPr id="2" name="슬라이드 번호 개체 틀 1"/>
          <p:cNvSpPr>
            <a:spLocks noGrp="1"/>
          </p:cNvSpPr>
          <p:nvPr>
            <p:ph type="sldNum" sz="quarter" idx="12"/>
          </p:nvPr>
        </p:nvSpPr>
        <p:spPr/>
        <p:txBody>
          <a:bodyPr/>
          <a:lstStyle/>
          <a:p>
            <a:pPr defTabSz="685772">
              <a:defRPr/>
            </a:pPr>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772">
                <a:defRPr/>
              </a:pPr>
              <a:t>8</a:t>
            </a:fld>
            <a:endParaRPr kumimoji="1" lang="ko-KR" altLang="en-US">
              <a:solidFill>
                <a:prstClr val="black">
                  <a:tint val="75000"/>
                </a:prstClr>
              </a:solidFill>
              <a:latin typeface="맑은 고딕"/>
              <a:ea typeface="맑은 고딕" panose="020B0503020000020004" pitchFamily="50" charset="-127"/>
            </a:endParaRPr>
          </a:p>
        </p:txBody>
      </p:sp>
    </p:spTree>
    <p:extLst>
      <p:ext uri="{BB962C8B-B14F-4D97-AF65-F5344CB8AC3E}">
        <p14:creationId xmlns:p14="http://schemas.microsoft.com/office/powerpoint/2010/main" val="236393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385774" y="1008291"/>
            <a:ext cx="8443913" cy="738370"/>
          </a:xfrm>
          <a:prstGeom prst="snip1Rect">
            <a:avLst/>
          </a:prstGeom>
          <a:solidFill>
            <a:srgbClr val="004699">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tabLst>
                <a:tab pos="4825604" algn="l"/>
              </a:tabLst>
            </a:pPr>
            <a:r>
              <a:rPr kumimoji="1" lang="ko-KR" altLang="en-US" sz="27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2700" b="1" dirty="0">
                <a:solidFill>
                  <a:prstClr val="white"/>
                </a:solidFill>
                <a:latin typeface="나눔바른고딕" panose="020B0603020101020101" pitchFamily="50" charset="-127"/>
                <a:ea typeface="나눔바른고딕" panose="020B0603020101020101" pitchFamily="50" charset="-127"/>
                <a:cs typeface="Adobe Hebrew" charset="0"/>
              </a:rPr>
              <a:t>Vitalization of </a:t>
            </a:r>
            <a:r>
              <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rPr>
              <a:t>Innovative</a:t>
            </a:r>
            <a:r>
              <a:rPr kumimoji="1" lang="ko-KR" altLang="en-US" sz="30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rPr>
              <a:t>Startup</a:t>
            </a:r>
            <a:r>
              <a:rPr kumimoji="1" lang="ko-KR" altLang="en-US" sz="3000" b="1" dirty="0">
                <a:solidFill>
                  <a:prstClr val="white"/>
                </a:solidFill>
                <a:latin typeface="나눔바른고딕" panose="020B0603020101020101" pitchFamily="50" charset="-127"/>
                <a:ea typeface="나눔바른고딕" panose="020B0603020101020101" pitchFamily="50" charset="-127"/>
                <a:cs typeface="Adobe Hebrew" charset="0"/>
              </a:rPr>
              <a:t> </a:t>
            </a:r>
            <a:r>
              <a:rPr kumimoji="1" lang="en-US" altLang="ko-KR" sz="3000" b="1" dirty="0">
                <a:solidFill>
                  <a:prstClr val="white"/>
                </a:solidFill>
                <a:latin typeface="나눔바른고딕" panose="020B0603020101020101" pitchFamily="50" charset="-127"/>
                <a:ea typeface="나눔바른고딕" panose="020B0603020101020101" pitchFamily="50" charset="-127"/>
                <a:cs typeface="Adobe Hebrew" charset="0"/>
              </a:rPr>
              <a:t>Ecosystem</a:t>
            </a:r>
            <a:endParaRPr kumimoji="1" lang="ko-KR" altLang="en-US" sz="3000" b="1" dirty="0">
              <a:solidFill>
                <a:prstClr val="white"/>
              </a:solidFill>
              <a:latin typeface="나눔바른고딕" panose="020B0603020101020101" pitchFamily="50" charset="-127"/>
              <a:ea typeface="나눔바른고딕" panose="020B0603020101020101" pitchFamily="50" charset="-127"/>
              <a:cs typeface="Adobe Hebrew" charset="0"/>
            </a:endParaRPr>
          </a:p>
        </p:txBody>
      </p:sp>
      <p:sp>
        <p:nvSpPr>
          <p:cNvPr id="2" name="슬라이드 번호 개체 틀 1"/>
          <p:cNvSpPr>
            <a:spLocks noGrp="1"/>
          </p:cNvSpPr>
          <p:nvPr>
            <p:ph type="sldNum" sz="quarter" idx="12"/>
          </p:nvPr>
        </p:nvSpPr>
        <p:spPr/>
        <p:txBody>
          <a:bodyPr/>
          <a:lstStyle/>
          <a:p>
            <a:pPr defTabSz="685800"/>
            <a:fld id="{760B6858-3908-E546-B32F-7798506554F6}" type="slidenum">
              <a:rPr kumimoji="1" lang="ko-KR" altLang="en-US">
                <a:solidFill>
                  <a:prstClr val="black">
                    <a:tint val="75000"/>
                  </a:prstClr>
                </a:solidFill>
                <a:latin typeface="맑은 고딕"/>
                <a:ea typeface="맑은 고딕" panose="020B0503020000020004" pitchFamily="50" charset="-127"/>
              </a:rPr>
              <a:pPr defTabSz="685800"/>
              <a:t>9</a:t>
            </a:fld>
            <a:endParaRPr kumimoji="1" lang="ko-KR" altLang="en-US">
              <a:solidFill>
                <a:prstClr val="black">
                  <a:tint val="75000"/>
                </a:prstClr>
              </a:solidFill>
              <a:latin typeface="맑은 고딕"/>
              <a:ea typeface="맑은 고딕" panose="020B0503020000020004" pitchFamily="50" charset="-127"/>
            </a:endParaRPr>
          </a:p>
        </p:txBody>
      </p:sp>
      <p:grpSp>
        <p:nvGrpSpPr>
          <p:cNvPr id="6" name="그룹 133">
            <a:extLst>
              <a:ext uri="{FF2B5EF4-FFF2-40B4-BE49-F238E27FC236}">
                <a16:creationId xmlns:a16="http://schemas.microsoft.com/office/drawing/2014/main" id="{4E6A33E8-FB5B-440A-A5A5-4325C7280610}"/>
              </a:ext>
            </a:extLst>
          </p:cNvPr>
          <p:cNvGrpSpPr>
            <a:grpSpLocks noChangeAspect="1"/>
          </p:cNvGrpSpPr>
          <p:nvPr/>
        </p:nvGrpSpPr>
        <p:grpSpPr bwMode="auto">
          <a:xfrm>
            <a:off x="2383320" y="1902910"/>
            <a:ext cx="3848570" cy="4056139"/>
            <a:chOff x="2214871" y="1275382"/>
            <a:chExt cx="4411691" cy="4671420"/>
          </a:xfrm>
        </p:grpSpPr>
        <p:grpSp>
          <p:nvGrpSpPr>
            <p:cNvPr id="7" name="그룹 109">
              <a:extLst>
                <a:ext uri="{FF2B5EF4-FFF2-40B4-BE49-F238E27FC236}">
                  <a16:creationId xmlns:a16="http://schemas.microsoft.com/office/drawing/2014/main" id="{15DC52B1-FAF9-4A5C-A77E-56957715D737}"/>
                </a:ext>
              </a:extLst>
            </p:cNvPr>
            <p:cNvGrpSpPr>
              <a:grpSpLocks/>
            </p:cNvGrpSpPr>
            <p:nvPr/>
          </p:nvGrpSpPr>
          <p:grpSpPr bwMode="auto">
            <a:xfrm>
              <a:off x="3694204" y="2819786"/>
              <a:ext cx="1640943" cy="1620000"/>
              <a:chOff x="6357949" y="5045109"/>
              <a:chExt cx="1640943" cy="1620000"/>
            </a:xfrm>
          </p:grpSpPr>
          <p:grpSp>
            <p:nvGrpSpPr>
              <p:cNvPr id="52" name="그룹 53">
                <a:extLst>
                  <a:ext uri="{FF2B5EF4-FFF2-40B4-BE49-F238E27FC236}">
                    <a16:creationId xmlns:a16="http://schemas.microsoft.com/office/drawing/2014/main" id="{177AA5AD-9E8D-4E40-B3A2-B07DB426F476}"/>
                  </a:ext>
                </a:extLst>
              </p:cNvPr>
              <p:cNvGrpSpPr>
                <a:grpSpLocks noChangeAspect="1"/>
              </p:cNvGrpSpPr>
              <p:nvPr/>
            </p:nvGrpSpPr>
            <p:grpSpPr bwMode="auto">
              <a:xfrm>
                <a:off x="6357949" y="5045109"/>
                <a:ext cx="1640943" cy="1620000"/>
                <a:chOff x="7167192" y="4768515"/>
                <a:chExt cx="1498644" cy="1479516"/>
              </a:xfrm>
            </p:grpSpPr>
            <p:pic>
              <p:nvPicPr>
                <p:cNvPr id="54" name="그림 181">
                  <a:extLst>
                    <a:ext uri="{FF2B5EF4-FFF2-40B4-BE49-F238E27FC236}">
                      <a16:creationId xmlns:a16="http://schemas.microsoft.com/office/drawing/2014/main" id="{FA07F4F6-EC52-4C79-BBF7-FA39300BBDD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Lst>
                </a:blip>
                <a:srcRect/>
                <a:stretch>
                  <a:fillRect/>
                </a:stretch>
              </p:blipFill>
              <p:spPr bwMode="auto">
                <a:xfrm>
                  <a:off x="7167192" y="4768515"/>
                  <a:ext cx="1479516" cy="1479516"/>
                </a:xfrm>
                <a:prstGeom prst="rect">
                  <a:avLst/>
                </a:prstGeom>
                <a:noFill/>
                <a:ln w="9525">
                  <a:noFill/>
                  <a:miter lim="800000"/>
                  <a:headEnd/>
                  <a:tailEnd/>
                </a:ln>
              </p:spPr>
            </p:pic>
            <p:pic>
              <p:nvPicPr>
                <p:cNvPr id="55" name="그림 182">
                  <a:extLst>
                    <a:ext uri="{FF2B5EF4-FFF2-40B4-BE49-F238E27FC236}">
                      <a16:creationId xmlns:a16="http://schemas.microsoft.com/office/drawing/2014/main" id="{EEA698F7-1124-434F-8F60-AC58D146901E}"/>
                    </a:ext>
                  </a:extLst>
                </p:cNvPr>
                <p:cNvPicPr>
                  <a:picLocks noChangeAspect="1"/>
                </p:cNvPicPr>
                <p:nvPr/>
              </p:nvPicPr>
              <p:blipFill>
                <a:blip r:embed="rId4" cstate="print"/>
                <a:srcRect/>
                <a:stretch>
                  <a:fillRect/>
                </a:stretch>
              </p:blipFill>
              <p:spPr bwMode="auto">
                <a:xfrm>
                  <a:off x="7596336" y="5535162"/>
                  <a:ext cx="1069500" cy="612308"/>
                </a:xfrm>
                <a:prstGeom prst="rect">
                  <a:avLst/>
                </a:prstGeom>
                <a:noFill/>
                <a:ln w="9525">
                  <a:noFill/>
                  <a:miter lim="800000"/>
                  <a:headEnd/>
                  <a:tailEnd/>
                </a:ln>
              </p:spPr>
            </p:pic>
          </p:grpSp>
          <p:sp>
            <p:nvSpPr>
              <p:cNvPr id="53" name="TextBox 145">
                <a:extLst>
                  <a:ext uri="{FF2B5EF4-FFF2-40B4-BE49-F238E27FC236}">
                    <a16:creationId xmlns:a16="http://schemas.microsoft.com/office/drawing/2014/main" id="{972C28A8-A7E7-4D70-81B8-1261DC258AF5}"/>
                  </a:ext>
                </a:extLst>
              </p:cNvPr>
              <p:cNvSpPr txBox="1"/>
              <p:nvPr/>
            </p:nvSpPr>
            <p:spPr>
              <a:xfrm>
                <a:off x="6385928" y="5430472"/>
                <a:ext cx="1612964" cy="903882"/>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685800">
                  <a:defRPr/>
                </a:pPr>
                <a:r>
                  <a:rPr lang="en-US" altLang="ko-KR" sz="1500" b="1"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Innovative </a:t>
                </a:r>
              </a:p>
              <a:p>
                <a:pPr algn="ctr" defTabSz="685800">
                  <a:defRPr/>
                </a:pPr>
                <a:r>
                  <a:rPr lang="en-US" altLang="ko-KR" sz="1500" b="1"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startup</a:t>
                </a:r>
              </a:p>
              <a:p>
                <a:pPr algn="ctr" defTabSz="685800">
                  <a:defRPr/>
                </a:pPr>
                <a:r>
                  <a:rPr lang="en-US" altLang="ko-KR" sz="1500" b="1"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ecosystem</a:t>
                </a:r>
              </a:p>
            </p:txBody>
          </p:sp>
        </p:grpSp>
        <p:sp>
          <p:nvSpPr>
            <p:cNvPr id="8" name="원호 7">
              <a:extLst>
                <a:ext uri="{FF2B5EF4-FFF2-40B4-BE49-F238E27FC236}">
                  <a16:creationId xmlns:a16="http://schemas.microsoft.com/office/drawing/2014/main" id="{73599A60-F42F-45CA-9EE2-9462208637B2}"/>
                </a:ext>
              </a:extLst>
            </p:cNvPr>
            <p:cNvSpPr/>
            <p:nvPr/>
          </p:nvSpPr>
          <p:spPr>
            <a:xfrm>
              <a:off x="2815343" y="1949922"/>
              <a:ext cx="3379771" cy="3378572"/>
            </a:xfrm>
            <a:prstGeom prst="arc">
              <a:avLst>
                <a:gd name="adj1" fmla="val 19513614"/>
                <a:gd name="adj2" fmla="val 19447501"/>
              </a:avLst>
            </a:prstGeom>
            <a:noFill/>
            <a:ln w="25400" cap="flat" cmpd="sng" algn="ctr">
              <a:solidFill>
                <a:sysClr val="window" lastClr="FFFFFF">
                  <a:lumMod val="65000"/>
                </a:sysClr>
              </a:solidFill>
              <a:prstDash val="sysDot"/>
            </a:ln>
            <a:effectLst/>
          </p:spPr>
          <p:txBody>
            <a:bodyPr anchor="ctr"/>
            <a:lstStyle/>
            <a:p>
              <a:pPr algn="ctr" defTabSz="685593" latinLnBrk="0">
                <a:defRPr/>
              </a:pPr>
              <a:endParaRPr lang="ko-KR" altLang="en-US" sz="1500" b="1" kern="0">
                <a:solidFill>
                  <a:prstClr val="white"/>
                </a:solidFill>
                <a:latin typeface="나눔바른고딕" panose="020B0603020101020101" pitchFamily="50" charset="-127"/>
                <a:ea typeface="나눔바른고딕" panose="020B0603020101020101" pitchFamily="50" charset="-127"/>
              </a:endParaRPr>
            </a:p>
          </p:txBody>
        </p:sp>
        <p:grpSp>
          <p:nvGrpSpPr>
            <p:cNvPr id="9" name="그룹 79">
              <a:extLst>
                <a:ext uri="{FF2B5EF4-FFF2-40B4-BE49-F238E27FC236}">
                  <a16:creationId xmlns:a16="http://schemas.microsoft.com/office/drawing/2014/main" id="{9376B9A0-4841-4210-A903-528E29923BF1}"/>
                </a:ext>
              </a:extLst>
            </p:cNvPr>
            <p:cNvGrpSpPr>
              <a:grpSpLocks/>
            </p:cNvGrpSpPr>
            <p:nvPr/>
          </p:nvGrpSpPr>
          <p:grpSpPr bwMode="auto">
            <a:xfrm rot="10800000">
              <a:off x="4395437" y="2446990"/>
              <a:ext cx="216614" cy="571255"/>
              <a:chOff x="7307941" y="3068946"/>
              <a:chExt cx="216614" cy="571255"/>
            </a:xfrm>
          </p:grpSpPr>
          <p:cxnSp>
            <p:nvCxnSpPr>
              <p:cNvPr id="48" name="직선 연결선 47">
                <a:extLst>
                  <a:ext uri="{FF2B5EF4-FFF2-40B4-BE49-F238E27FC236}">
                    <a16:creationId xmlns:a16="http://schemas.microsoft.com/office/drawing/2014/main" id="{EF4B2FBF-0063-4C82-B56E-82082C454374}"/>
                  </a:ext>
                </a:extLst>
              </p:cNvPr>
              <p:cNvCxnSpPr/>
              <p:nvPr/>
            </p:nvCxnSpPr>
            <p:spPr>
              <a:xfrm flipV="1">
                <a:off x="7416248" y="3208421"/>
                <a:ext cx="0" cy="431780"/>
              </a:xfrm>
              <a:prstGeom prst="line">
                <a:avLst/>
              </a:prstGeom>
              <a:noFill/>
              <a:ln w="15875" cap="flat" cmpd="sng" algn="ctr">
                <a:solidFill>
                  <a:sysClr val="windowText" lastClr="000000">
                    <a:lumMod val="50000"/>
                    <a:lumOff val="50000"/>
                  </a:sysClr>
                </a:solidFill>
                <a:prstDash val="sysDash"/>
              </a:ln>
              <a:effectLst/>
            </p:spPr>
          </p:cxnSp>
          <p:grpSp>
            <p:nvGrpSpPr>
              <p:cNvPr id="49" name="그룹 81">
                <a:extLst>
                  <a:ext uri="{FF2B5EF4-FFF2-40B4-BE49-F238E27FC236}">
                    <a16:creationId xmlns:a16="http://schemas.microsoft.com/office/drawing/2014/main" id="{61A986AC-7159-4CCE-A136-F04921D4612B}"/>
                  </a:ext>
                </a:extLst>
              </p:cNvPr>
              <p:cNvGrpSpPr>
                <a:grpSpLocks/>
              </p:cNvGrpSpPr>
              <p:nvPr/>
            </p:nvGrpSpPr>
            <p:grpSpPr bwMode="auto">
              <a:xfrm>
                <a:off x="7307941" y="3068946"/>
                <a:ext cx="216614" cy="216632"/>
                <a:chOff x="-900971" y="3681014"/>
                <a:chExt cx="216614" cy="216632"/>
              </a:xfrm>
            </p:grpSpPr>
            <p:sp>
              <p:nvSpPr>
                <p:cNvPr id="50" name="타원 49">
                  <a:extLst>
                    <a:ext uri="{FF2B5EF4-FFF2-40B4-BE49-F238E27FC236}">
                      <a16:creationId xmlns:a16="http://schemas.microsoft.com/office/drawing/2014/main" id="{F2845814-D11D-4435-A1B1-E5EE3A9BBEFC}"/>
                    </a:ext>
                  </a:extLst>
                </p:cNvPr>
                <p:cNvSpPr/>
                <p:nvPr/>
              </p:nvSpPr>
              <p:spPr>
                <a:xfrm>
                  <a:off x="-900971" y="3681014"/>
                  <a:ext cx="216614" cy="216632"/>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51" name="타원 50">
                  <a:extLst>
                    <a:ext uri="{FF2B5EF4-FFF2-40B4-BE49-F238E27FC236}">
                      <a16:creationId xmlns:a16="http://schemas.microsoft.com/office/drawing/2014/main" id="{F339FD03-231F-4480-B6FD-65CDF48900AC}"/>
                    </a:ext>
                  </a:extLst>
                </p:cNvPr>
                <p:cNvSpPr/>
                <p:nvPr/>
              </p:nvSpPr>
              <p:spPr>
                <a:xfrm>
                  <a:off x="-837174" y="3740365"/>
                  <a:ext cx="108307" cy="108316"/>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0" name="그룹 84">
              <a:extLst>
                <a:ext uri="{FF2B5EF4-FFF2-40B4-BE49-F238E27FC236}">
                  <a16:creationId xmlns:a16="http://schemas.microsoft.com/office/drawing/2014/main" id="{485280F0-3957-4070-873F-D3280D64D181}"/>
                </a:ext>
              </a:extLst>
            </p:cNvPr>
            <p:cNvGrpSpPr>
              <a:grpSpLocks/>
            </p:cNvGrpSpPr>
            <p:nvPr/>
          </p:nvGrpSpPr>
          <p:grpSpPr bwMode="auto">
            <a:xfrm rot="-7200000">
              <a:off x="5166585" y="2908869"/>
              <a:ext cx="219600" cy="572158"/>
              <a:chOff x="7313029" y="3063643"/>
              <a:chExt cx="219600" cy="572158"/>
            </a:xfrm>
          </p:grpSpPr>
          <p:cxnSp>
            <p:nvCxnSpPr>
              <p:cNvPr id="44" name="직선 연결선 43">
                <a:extLst>
                  <a:ext uri="{FF2B5EF4-FFF2-40B4-BE49-F238E27FC236}">
                    <a16:creationId xmlns:a16="http://schemas.microsoft.com/office/drawing/2014/main" id="{B129B7D6-14C6-445A-9C38-7BD1609E1255}"/>
                  </a:ext>
                </a:extLst>
              </p:cNvPr>
              <p:cNvCxnSpPr/>
              <p:nvPr/>
            </p:nvCxnSpPr>
            <p:spPr>
              <a:xfrm flipV="1">
                <a:off x="7420995" y="3201089"/>
                <a:ext cx="0" cy="434712"/>
              </a:xfrm>
              <a:prstGeom prst="line">
                <a:avLst/>
              </a:prstGeom>
              <a:noFill/>
              <a:ln w="15875" cap="flat" cmpd="sng" algn="ctr">
                <a:solidFill>
                  <a:sysClr val="windowText" lastClr="000000">
                    <a:lumMod val="50000"/>
                    <a:lumOff val="50000"/>
                  </a:sysClr>
                </a:solidFill>
                <a:prstDash val="sysDash"/>
              </a:ln>
              <a:effectLst/>
            </p:spPr>
          </p:cxnSp>
          <p:grpSp>
            <p:nvGrpSpPr>
              <p:cNvPr id="45" name="그룹 81">
                <a:extLst>
                  <a:ext uri="{FF2B5EF4-FFF2-40B4-BE49-F238E27FC236}">
                    <a16:creationId xmlns:a16="http://schemas.microsoft.com/office/drawing/2014/main" id="{C6C2194D-8292-405E-A6A8-B8CB95566277}"/>
                  </a:ext>
                </a:extLst>
              </p:cNvPr>
              <p:cNvGrpSpPr>
                <a:grpSpLocks/>
              </p:cNvGrpSpPr>
              <p:nvPr/>
            </p:nvGrpSpPr>
            <p:grpSpPr bwMode="auto">
              <a:xfrm>
                <a:off x="7313029" y="3063643"/>
                <a:ext cx="219600" cy="216614"/>
                <a:chOff x="-895883" y="3675711"/>
                <a:chExt cx="219600" cy="216614"/>
              </a:xfrm>
            </p:grpSpPr>
            <p:sp>
              <p:nvSpPr>
                <p:cNvPr id="46" name="타원 45">
                  <a:extLst>
                    <a:ext uri="{FF2B5EF4-FFF2-40B4-BE49-F238E27FC236}">
                      <a16:creationId xmlns:a16="http://schemas.microsoft.com/office/drawing/2014/main" id="{72AAAE7D-0490-4B1D-8151-172D33261218}"/>
                    </a:ext>
                  </a:extLst>
                </p:cNvPr>
                <p:cNvSpPr/>
                <p:nvPr/>
              </p:nvSpPr>
              <p:spPr>
                <a:xfrm>
                  <a:off x="-895883" y="3675711"/>
                  <a:ext cx="219600" cy="216614"/>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47" name="타원 46">
                  <a:extLst>
                    <a:ext uri="{FF2B5EF4-FFF2-40B4-BE49-F238E27FC236}">
                      <a16:creationId xmlns:a16="http://schemas.microsoft.com/office/drawing/2014/main" id="{5CC70119-18CA-43FC-91E0-B9EAA6E5A202}"/>
                    </a:ext>
                  </a:extLst>
                </p:cNvPr>
                <p:cNvSpPr/>
                <p:nvPr/>
              </p:nvSpPr>
              <p:spPr>
                <a:xfrm>
                  <a:off x="-838141" y="3731076"/>
                  <a:ext cx="111283" cy="108306"/>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1" name="그룹 89">
              <a:extLst>
                <a:ext uri="{FF2B5EF4-FFF2-40B4-BE49-F238E27FC236}">
                  <a16:creationId xmlns:a16="http://schemas.microsoft.com/office/drawing/2014/main" id="{7E774DAA-BBC9-4B60-B8E0-DD88D6C33845}"/>
                </a:ext>
              </a:extLst>
            </p:cNvPr>
            <p:cNvGrpSpPr>
              <a:grpSpLocks/>
            </p:cNvGrpSpPr>
            <p:nvPr/>
          </p:nvGrpSpPr>
          <p:grpSpPr bwMode="auto">
            <a:xfrm rot="-3600000">
              <a:off x="5142117" y="3799836"/>
              <a:ext cx="219600" cy="566820"/>
              <a:chOff x="7305547" y="3067073"/>
              <a:chExt cx="219600" cy="566820"/>
            </a:xfrm>
          </p:grpSpPr>
          <p:cxnSp>
            <p:nvCxnSpPr>
              <p:cNvPr id="40" name="직선 연결선 39">
                <a:extLst>
                  <a:ext uri="{FF2B5EF4-FFF2-40B4-BE49-F238E27FC236}">
                    <a16:creationId xmlns:a16="http://schemas.microsoft.com/office/drawing/2014/main" id="{87D98A53-8CB7-4331-A224-7BC5BC809117}"/>
                  </a:ext>
                </a:extLst>
              </p:cNvPr>
              <p:cNvCxnSpPr/>
              <p:nvPr/>
            </p:nvCxnSpPr>
            <p:spPr>
              <a:xfrm flipV="1">
                <a:off x="7414955" y="3203633"/>
                <a:ext cx="0" cy="430260"/>
              </a:xfrm>
              <a:prstGeom prst="line">
                <a:avLst/>
              </a:prstGeom>
              <a:noFill/>
              <a:ln w="15875" cap="flat" cmpd="sng" algn="ctr">
                <a:solidFill>
                  <a:sysClr val="windowText" lastClr="000000">
                    <a:lumMod val="50000"/>
                    <a:lumOff val="50000"/>
                  </a:sysClr>
                </a:solidFill>
                <a:prstDash val="sysDash"/>
              </a:ln>
              <a:effectLst/>
            </p:spPr>
          </p:cxnSp>
          <p:grpSp>
            <p:nvGrpSpPr>
              <p:cNvPr id="41" name="그룹 81">
                <a:extLst>
                  <a:ext uri="{FF2B5EF4-FFF2-40B4-BE49-F238E27FC236}">
                    <a16:creationId xmlns:a16="http://schemas.microsoft.com/office/drawing/2014/main" id="{41AB61AB-BBCA-4C96-9F6B-5104498FBD8E}"/>
                  </a:ext>
                </a:extLst>
              </p:cNvPr>
              <p:cNvGrpSpPr>
                <a:grpSpLocks/>
              </p:cNvGrpSpPr>
              <p:nvPr/>
            </p:nvGrpSpPr>
            <p:grpSpPr bwMode="auto">
              <a:xfrm>
                <a:off x="7305547" y="3067073"/>
                <a:ext cx="219600" cy="218098"/>
                <a:chOff x="-903365" y="3679141"/>
                <a:chExt cx="219600" cy="218098"/>
              </a:xfrm>
            </p:grpSpPr>
            <p:sp>
              <p:nvSpPr>
                <p:cNvPr id="42" name="타원 41">
                  <a:extLst>
                    <a:ext uri="{FF2B5EF4-FFF2-40B4-BE49-F238E27FC236}">
                      <a16:creationId xmlns:a16="http://schemas.microsoft.com/office/drawing/2014/main" id="{C3C8B051-1EAB-4C5B-BC54-9FB60C1780E6}"/>
                    </a:ext>
                  </a:extLst>
                </p:cNvPr>
                <p:cNvSpPr/>
                <p:nvPr/>
              </p:nvSpPr>
              <p:spPr>
                <a:xfrm>
                  <a:off x="-903365" y="3679141"/>
                  <a:ext cx="219600" cy="218098"/>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43" name="타원 42">
                  <a:extLst>
                    <a:ext uri="{FF2B5EF4-FFF2-40B4-BE49-F238E27FC236}">
                      <a16:creationId xmlns:a16="http://schemas.microsoft.com/office/drawing/2014/main" id="{2CB066EF-1ABA-42AA-A60F-4111216111AD}"/>
                    </a:ext>
                  </a:extLst>
                </p:cNvPr>
                <p:cNvSpPr/>
                <p:nvPr/>
              </p:nvSpPr>
              <p:spPr>
                <a:xfrm>
                  <a:off x="-844240" y="3731712"/>
                  <a:ext cx="109800" cy="109791"/>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2" name="그룹 94">
              <a:extLst>
                <a:ext uri="{FF2B5EF4-FFF2-40B4-BE49-F238E27FC236}">
                  <a16:creationId xmlns:a16="http://schemas.microsoft.com/office/drawing/2014/main" id="{029BCC7B-CEFF-4A32-9D92-FC8CAA4B3932}"/>
                </a:ext>
              </a:extLst>
            </p:cNvPr>
            <p:cNvGrpSpPr>
              <a:grpSpLocks/>
            </p:cNvGrpSpPr>
            <p:nvPr/>
          </p:nvGrpSpPr>
          <p:grpSpPr bwMode="auto">
            <a:xfrm>
              <a:off x="4389503" y="4224561"/>
              <a:ext cx="215131" cy="566804"/>
              <a:chOff x="7308493" y="3069178"/>
              <a:chExt cx="215131" cy="566804"/>
            </a:xfrm>
          </p:grpSpPr>
          <p:cxnSp>
            <p:nvCxnSpPr>
              <p:cNvPr id="36" name="직선 연결선 35">
                <a:extLst>
                  <a:ext uri="{FF2B5EF4-FFF2-40B4-BE49-F238E27FC236}">
                    <a16:creationId xmlns:a16="http://schemas.microsoft.com/office/drawing/2014/main" id="{62DD0ABE-2A46-4161-92D8-FD04D5900063}"/>
                  </a:ext>
                </a:extLst>
              </p:cNvPr>
              <p:cNvCxnSpPr/>
              <p:nvPr/>
            </p:nvCxnSpPr>
            <p:spPr>
              <a:xfrm flipV="1">
                <a:off x="7415316" y="3204201"/>
                <a:ext cx="0" cy="431781"/>
              </a:xfrm>
              <a:prstGeom prst="line">
                <a:avLst/>
              </a:prstGeom>
              <a:noFill/>
              <a:ln w="15875" cap="flat" cmpd="sng" algn="ctr">
                <a:solidFill>
                  <a:sysClr val="windowText" lastClr="000000">
                    <a:lumMod val="50000"/>
                    <a:lumOff val="50000"/>
                  </a:sysClr>
                </a:solidFill>
                <a:prstDash val="sysDash"/>
              </a:ln>
              <a:effectLst/>
            </p:spPr>
          </p:cxnSp>
          <p:grpSp>
            <p:nvGrpSpPr>
              <p:cNvPr id="37" name="그룹 81">
                <a:extLst>
                  <a:ext uri="{FF2B5EF4-FFF2-40B4-BE49-F238E27FC236}">
                    <a16:creationId xmlns:a16="http://schemas.microsoft.com/office/drawing/2014/main" id="{1C88EC64-577D-416D-8996-4E5B7CAAE674}"/>
                  </a:ext>
                </a:extLst>
              </p:cNvPr>
              <p:cNvGrpSpPr>
                <a:grpSpLocks/>
              </p:cNvGrpSpPr>
              <p:nvPr/>
            </p:nvGrpSpPr>
            <p:grpSpPr bwMode="auto">
              <a:xfrm>
                <a:off x="7308493" y="3069178"/>
                <a:ext cx="215131" cy="219600"/>
                <a:chOff x="-900419" y="3681246"/>
                <a:chExt cx="215131" cy="219600"/>
              </a:xfrm>
            </p:grpSpPr>
            <p:sp>
              <p:nvSpPr>
                <p:cNvPr id="38" name="타원 37">
                  <a:extLst>
                    <a:ext uri="{FF2B5EF4-FFF2-40B4-BE49-F238E27FC236}">
                      <a16:creationId xmlns:a16="http://schemas.microsoft.com/office/drawing/2014/main" id="{A1F23B4E-EEE4-4537-8750-37F8B7B385CD}"/>
                    </a:ext>
                  </a:extLst>
                </p:cNvPr>
                <p:cNvSpPr/>
                <p:nvPr/>
              </p:nvSpPr>
              <p:spPr>
                <a:xfrm>
                  <a:off x="-900419" y="3681246"/>
                  <a:ext cx="215131" cy="219600"/>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39" name="타원 38">
                  <a:extLst>
                    <a:ext uri="{FF2B5EF4-FFF2-40B4-BE49-F238E27FC236}">
                      <a16:creationId xmlns:a16="http://schemas.microsoft.com/office/drawing/2014/main" id="{2CBCEEB3-414A-4B2A-883D-349C679C7D9E}"/>
                    </a:ext>
                  </a:extLst>
                </p:cNvPr>
                <p:cNvSpPr/>
                <p:nvPr/>
              </p:nvSpPr>
              <p:spPr>
                <a:xfrm>
                  <a:off x="-847008" y="3736145"/>
                  <a:ext cx="108307" cy="108317"/>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3" name="그룹 99">
              <a:extLst>
                <a:ext uri="{FF2B5EF4-FFF2-40B4-BE49-F238E27FC236}">
                  <a16:creationId xmlns:a16="http://schemas.microsoft.com/office/drawing/2014/main" id="{AE8B15BA-A1AA-46E6-A057-68BC44FB4049}"/>
                </a:ext>
              </a:extLst>
            </p:cNvPr>
            <p:cNvGrpSpPr>
              <a:grpSpLocks/>
            </p:cNvGrpSpPr>
            <p:nvPr/>
          </p:nvGrpSpPr>
          <p:grpSpPr bwMode="auto">
            <a:xfrm rot="3600000">
              <a:off x="3645969" y="3794642"/>
              <a:ext cx="216632" cy="569787"/>
              <a:chOff x="7304786" y="3065421"/>
              <a:chExt cx="216632" cy="569787"/>
            </a:xfrm>
          </p:grpSpPr>
          <p:cxnSp>
            <p:nvCxnSpPr>
              <p:cNvPr id="32" name="직선 연결선 31">
                <a:extLst>
                  <a:ext uri="{FF2B5EF4-FFF2-40B4-BE49-F238E27FC236}">
                    <a16:creationId xmlns:a16="http://schemas.microsoft.com/office/drawing/2014/main" id="{370D5268-F173-446E-8A4D-62DD3AE4C861}"/>
                  </a:ext>
                </a:extLst>
              </p:cNvPr>
              <p:cNvCxnSpPr/>
              <p:nvPr/>
            </p:nvCxnSpPr>
            <p:spPr>
              <a:xfrm flipV="1">
                <a:off x="7416064" y="3201980"/>
                <a:ext cx="0" cy="433228"/>
              </a:xfrm>
              <a:prstGeom prst="line">
                <a:avLst/>
              </a:prstGeom>
              <a:noFill/>
              <a:ln w="15875" cap="flat" cmpd="sng" algn="ctr">
                <a:solidFill>
                  <a:sysClr val="windowText" lastClr="000000">
                    <a:lumMod val="50000"/>
                    <a:lumOff val="50000"/>
                  </a:sysClr>
                </a:solidFill>
                <a:prstDash val="sysDash"/>
              </a:ln>
              <a:effectLst/>
            </p:spPr>
          </p:cxnSp>
          <p:grpSp>
            <p:nvGrpSpPr>
              <p:cNvPr id="33" name="그룹 81">
                <a:extLst>
                  <a:ext uri="{FF2B5EF4-FFF2-40B4-BE49-F238E27FC236}">
                    <a16:creationId xmlns:a16="http://schemas.microsoft.com/office/drawing/2014/main" id="{65E1C9BE-8CBC-44EF-880D-A0AA68DE6F39}"/>
                  </a:ext>
                </a:extLst>
              </p:cNvPr>
              <p:cNvGrpSpPr>
                <a:grpSpLocks/>
              </p:cNvGrpSpPr>
              <p:nvPr/>
            </p:nvGrpSpPr>
            <p:grpSpPr bwMode="auto">
              <a:xfrm>
                <a:off x="7304786" y="3065421"/>
                <a:ext cx="216632" cy="218097"/>
                <a:chOff x="-904126" y="3677489"/>
                <a:chExt cx="216632" cy="218097"/>
              </a:xfrm>
            </p:grpSpPr>
            <p:sp>
              <p:nvSpPr>
                <p:cNvPr id="34" name="타원 33">
                  <a:extLst>
                    <a:ext uri="{FF2B5EF4-FFF2-40B4-BE49-F238E27FC236}">
                      <a16:creationId xmlns:a16="http://schemas.microsoft.com/office/drawing/2014/main" id="{F9A9B08F-0EEA-44DA-83BB-B0959843D303}"/>
                    </a:ext>
                  </a:extLst>
                </p:cNvPr>
                <p:cNvSpPr/>
                <p:nvPr/>
              </p:nvSpPr>
              <p:spPr>
                <a:xfrm>
                  <a:off x="-904126" y="3677489"/>
                  <a:ext cx="216632" cy="218097"/>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35" name="타원 34">
                  <a:extLst>
                    <a:ext uri="{FF2B5EF4-FFF2-40B4-BE49-F238E27FC236}">
                      <a16:creationId xmlns:a16="http://schemas.microsoft.com/office/drawing/2014/main" id="{37B3B4B1-5302-42C6-9BDF-F094818775B2}"/>
                    </a:ext>
                  </a:extLst>
                </p:cNvPr>
                <p:cNvSpPr/>
                <p:nvPr/>
              </p:nvSpPr>
              <p:spPr>
                <a:xfrm>
                  <a:off x="-849697" y="3732654"/>
                  <a:ext cx="108317" cy="109791"/>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4" name="그룹 104">
              <a:extLst>
                <a:ext uri="{FF2B5EF4-FFF2-40B4-BE49-F238E27FC236}">
                  <a16:creationId xmlns:a16="http://schemas.microsoft.com/office/drawing/2014/main" id="{88C889DF-52E1-4010-8FEF-E52843523CA4}"/>
                </a:ext>
              </a:extLst>
            </p:cNvPr>
            <p:cNvGrpSpPr>
              <a:grpSpLocks/>
            </p:cNvGrpSpPr>
            <p:nvPr/>
          </p:nvGrpSpPr>
          <p:grpSpPr bwMode="auto">
            <a:xfrm rot="7200000">
              <a:off x="3613275" y="2917400"/>
              <a:ext cx="216632" cy="566720"/>
              <a:chOff x="7308520" y="3073270"/>
              <a:chExt cx="216632" cy="566720"/>
            </a:xfrm>
          </p:grpSpPr>
          <p:cxnSp>
            <p:nvCxnSpPr>
              <p:cNvPr id="28" name="직선 연결선 27">
                <a:extLst>
                  <a:ext uri="{FF2B5EF4-FFF2-40B4-BE49-F238E27FC236}">
                    <a16:creationId xmlns:a16="http://schemas.microsoft.com/office/drawing/2014/main" id="{6AE8B75E-D9A8-4A95-BB52-34CBBDA01825}"/>
                  </a:ext>
                </a:extLst>
              </p:cNvPr>
              <p:cNvCxnSpPr/>
              <p:nvPr/>
            </p:nvCxnSpPr>
            <p:spPr>
              <a:xfrm flipV="1">
                <a:off x="7416815" y="3209730"/>
                <a:ext cx="0" cy="430260"/>
              </a:xfrm>
              <a:prstGeom prst="line">
                <a:avLst/>
              </a:prstGeom>
              <a:noFill/>
              <a:ln w="15875" cap="flat" cmpd="sng" algn="ctr">
                <a:solidFill>
                  <a:sysClr val="windowText" lastClr="000000">
                    <a:lumMod val="50000"/>
                    <a:lumOff val="50000"/>
                  </a:sysClr>
                </a:solidFill>
                <a:prstDash val="sysDash"/>
              </a:ln>
              <a:effectLst/>
            </p:spPr>
          </p:cxnSp>
          <p:grpSp>
            <p:nvGrpSpPr>
              <p:cNvPr id="29" name="그룹 81">
                <a:extLst>
                  <a:ext uri="{FF2B5EF4-FFF2-40B4-BE49-F238E27FC236}">
                    <a16:creationId xmlns:a16="http://schemas.microsoft.com/office/drawing/2014/main" id="{247DADB5-B827-41DE-8C98-6AF67DCB1961}"/>
                  </a:ext>
                </a:extLst>
              </p:cNvPr>
              <p:cNvGrpSpPr>
                <a:grpSpLocks/>
              </p:cNvGrpSpPr>
              <p:nvPr/>
            </p:nvGrpSpPr>
            <p:grpSpPr bwMode="auto">
              <a:xfrm>
                <a:off x="7308520" y="3073270"/>
                <a:ext cx="216632" cy="216614"/>
                <a:chOff x="-900392" y="3685338"/>
                <a:chExt cx="216632" cy="216614"/>
              </a:xfrm>
            </p:grpSpPr>
            <p:sp>
              <p:nvSpPr>
                <p:cNvPr id="30" name="타원 29">
                  <a:extLst>
                    <a:ext uri="{FF2B5EF4-FFF2-40B4-BE49-F238E27FC236}">
                      <a16:creationId xmlns:a16="http://schemas.microsoft.com/office/drawing/2014/main" id="{CE9F8457-F2F9-46BE-99DD-9D00376C94ED}"/>
                    </a:ext>
                  </a:extLst>
                </p:cNvPr>
                <p:cNvSpPr/>
                <p:nvPr/>
              </p:nvSpPr>
              <p:spPr>
                <a:xfrm>
                  <a:off x="-900392" y="3685338"/>
                  <a:ext cx="216632" cy="216614"/>
                </a:xfrm>
                <a:prstGeom prst="ellipse">
                  <a:avLst/>
                </a:prstGeom>
                <a:solidFill>
                  <a:sysClr val="window" lastClr="FFFFFF">
                    <a:alpha val="27000"/>
                  </a:sysClr>
                </a:solidFill>
                <a:ln w="25400" cap="flat" cmpd="sng" algn="ctr">
                  <a:no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sp>
              <p:nvSpPr>
                <p:cNvPr id="31" name="타원 30">
                  <a:extLst>
                    <a:ext uri="{FF2B5EF4-FFF2-40B4-BE49-F238E27FC236}">
                      <a16:creationId xmlns:a16="http://schemas.microsoft.com/office/drawing/2014/main" id="{5AED5C7D-C60A-4B7B-B89F-3B1EC8F619B4}"/>
                    </a:ext>
                  </a:extLst>
                </p:cNvPr>
                <p:cNvSpPr/>
                <p:nvPr/>
              </p:nvSpPr>
              <p:spPr>
                <a:xfrm>
                  <a:off x="-846207" y="3746758"/>
                  <a:ext cx="109800" cy="108306"/>
                </a:xfrm>
                <a:prstGeom prst="ellipse">
                  <a:avLst/>
                </a:prstGeom>
                <a:solidFill>
                  <a:sysClr val="windowText" lastClr="000000">
                    <a:lumMod val="50000"/>
                    <a:lumOff val="50000"/>
                  </a:sysClr>
                </a:solidFill>
                <a:ln w="25400" cap="flat" cmpd="sng" algn="ctr">
                  <a:solidFill>
                    <a:sysClr val="window" lastClr="FFFFFF"/>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500" b="1">
                    <a:solidFill>
                      <a:prstClr val="white"/>
                    </a:solidFill>
                    <a:latin typeface="나눔바른고딕" panose="020B0603020101020101" pitchFamily="50" charset="-127"/>
                    <a:ea typeface="나눔바른고딕" panose="020B0603020101020101" pitchFamily="50" charset="-127"/>
                  </a:endParaRPr>
                </a:p>
              </p:txBody>
            </p:sp>
          </p:grpSp>
        </p:grpSp>
        <p:grpSp>
          <p:nvGrpSpPr>
            <p:cNvPr id="15" name="그룹 115">
              <a:extLst>
                <a:ext uri="{FF2B5EF4-FFF2-40B4-BE49-F238E27FC236}">
                  <a16:creationId xmlns:a16="http://schemas.microsoft.com/office/drawing/2014/main" id="{155BA864-3F41-4AA4-A4A8-DA67F4FDCEA5}"/>
                </a:ext>
              </a:extLst>
            </p:cNvPr>
            <p:cNvGrpSpPr>
              <a:grpSpLocks/>
            </p:cNvGrpSpPr>
            <p:nvPr/>
          </p:nvGrpSpPr>
          <p:grpSpPr bwMode="auto">
            <a:xfrm>
              <a:off x="2214871" y="1275382"/>
              <a:ext cx="4411691" cy="4671420"/>
              <a:chOff x="2214871" y="1275382"/>
              <a:chExt cx="4411691" cy="4671420"/>
            </a:xfrm>
          </p:grpSpPr>
          <p:pic>
            <p:nvPicPr>
              <p:cNvPr id="16" name="그림 143">
                <a:extLst>
                  <a:ext uri="{FF2B5EF4-FFF2-40B4-BE49-F238E27FC236}">
                    <a16:creationId xmlns:a16="http://schemas.microsoft.com/office/drawing/2014/main" id="{185331EC-691E-4222-874C-BCFD65392FBD}"/>
                  </a:ext>
                </a:extLst>
              </p:cNvPr>
              <p:cNvPicPr>
                <a:picLocks noChangeAspect="1"/>
              </p:cNvPicPr>
              <p:nvPr/>
            </p:nvPicPr>
            <p:blipFill>
              <a:blip r:embed="rId5" cstate="print">
                <a:duotone>
                  <a:schemeClr val="accent4">
                    <a:shade val="45000"/>
                    <a:satMod val="135000"/>
                  </a:schemeClr>
                  <a:prstClr val="white"/>
                </a:duotone>
              </a:blip>
              <a:srcRect/>
              <a:stretch>
                <a:fillRect/>
              </a:stretch>
            </p:blipFill>
            <p:spPr bwMode="auto">
              <a:xfrm>
                <a:off x="2386944" y="2134538"/>
                <a:ext cx="1404000" cy="1404000"/>
              </a:xfrm>
              <a:prstGeom prst="rect">
                <a:avLst/>
              </a:prstGeom>
              <a:noFill/>
              <a:ln w="9525">
                <a:noFill/>
                <a:miter lim="800000"/>
                <a:headEnd/>
                <a:tailEnd/>
              </a:ln>
            </p:spPr>
          </p:pic>
          <p:pic>
            <p:nvPicPr>
              <p:cNvPr id="17" name="그림 16">
                <a:extLst>
                  <a:ext uri="{FF2B5EF4-FFF2-40B4-BE49-F238E27FC236}">
                    <a16:creationId xmlns:a16="http://schemas.microsoft.com/office/drawing/2014/main" id="{EC0825ED-24F8-4433-807E-C578CF559313}"/>
                  </a:ext>
                </a:extLst>
              </p:cNvPr>
              <p:cNvPicPr>
                <a:picLocks noChangeAspect="1"/>
              </p:cNvPicPr>
              <p:nvPr/>
            </p:nvPicPr>
            <p:blipFill>
              <a:blip r:embed="rId5" cstate="print">
                <a:duotone>
                  <a:schemeClr val="accent1">
                    <a:shade val="45000"/>
                    <a:satMod val="135000"/>
                  </a:schemeClr>
                  <a:prstClr val="white"/>
                </a:duotone>
                <a:extLst/>
              </a:blip>
              <a:stretch>
                <a:fillRect/>
              </a:stretch>
            </p:blipFill>
            <p:spPr>
              <a:xfrm>
                <a:off x="3811900" y="1275382"/>
                <a:ext cx="1404000" cy="1404000"/>
              </a:xfrm>
              <a:prstGeom prst="rect">
                <a:avLst/>
              </a:prstGeom>
            </p:spPr>
          </p:pic>
          <p:pic>
            <p:nvPicPr>
              <p:cNvPr id="18" name="그림 17">
                <a:extLst>
                  <a:ext uri="{FF2B5EF4-FFF2-40B4-BE49-F238E27FC236}">
                    <a16:creationId xmlns:a16="http://schemas.microsoft.com/office/drawing/2014/main" id="{9795EB30-F954-4040-8D71-C898173CBCEB}"/>
                  </a:ext>
                </a:extLst>
              </p:cNvPr>
              <p:cNvPicPr>
                <a:picLocks noChangeAspect="1"/>
              </p:cNvPicPr>
              <p:nvPr/>
            </p:nvPicPr>
            <p:blipFill>
              <a:blip r:embed="rId5" cstate="print">
                <a:duotone>
                  <a:srgbClr val="EEECE1">
                    <a:shade val="45000"/>
                    <a:satMod val="135000"/>
                  </a:srgbClr>
                  <a:prstClr val="white"/>
                </a:duotone>
                <a:extLst/>
              </a:blip>
              <a:stretch>
                <a:fillRect/>
              </a:stretch>
            </p:blipFill>
            <p:spPr>
              <a:xfrm>
                <a:off x="5222562" y="2143116"/>
                <a:ext cx="1404000" cy="1404000"/>
              </a:xfrm>
              <a:prstGeom prst="rect">
                <a:avLst/>
              </a:prstGeom>
            </p:spPr>
          </p:pic>
          <p:pic>
            <p:nvPicPr>
              <p:cNvPr id="19" name="그림 18">
                <a:extLst>
                  <a:ext uri="{FF2B5EF4-FFF2-40B4-BE49-F238E27FC236}">
                    <a16:creationId xmlns:a16="http://schemas.microsoft.com/office/drawing/2014/main" id="{1B67CD0F-02A7-4BE2-8E5E-08FD54A97620}"/>
                  </a:ext>
                </a:extLst>
              </p:cNvPr>
              <p:cNvPicPr>
                <a:picLocks noChangeAspect="1"/>
              </p:cNvPicPr>
              <p:nvPr/>
            </p:nvPicPr>
            <p:blipFill>
              <a:blip r:embed="rId5" cstate="print">
                <a:duotone>
                  <a:schemeClr val="bg2">
                    <a:shade val="45000"/>
                    <a:satMod val="135000"/>
                  </a:schemeClr>
                  <a:prstClr val="white"/>
                </a:duotone>
                <a:extLst/>
              </a:blip>
              <a:stretch>
                <a:fillRect/>
              </a:stretch>
            </p:blipFill>
            <p:spPr>
              <a:xfrm>
                <a:off x="2446000" y="3778570"/>
                <a:ext cx="1404000" cy="1404000"/>
              </a:xfrm>
              <a:prstGeom prst="rect">
                <a:avLst/>
              </a:prstGeom>
            </p:spPr>
          </p:pic>
          <p:pic>
            <p:nvPicPr>
              <p:cNvPr id="20" name="그림 19">
                <a:extLst>
                  <a:ext uri="{FF2B5EF4-FFF2-40B4-BE49-F238E27FC236}">
                    <a16:creationId xmlns:a16="http://schemas.microsoft.com/office/drawing/2014/main" id="{0C398711-B6F7-4984-A5A8-F8BDA8480C52}"/>
                  </a:ext>
                </a:extLst>
              </p:cNvPr>
              <p:cNvPicPr>
                <a:picLocks noChangeAspect="1"/>
              </p:cNvPicPr>
              <p:nvPr/>
            </p:nvPicPr>
            <p:blipFill>
              <a:blip r:embed="rId5" cstate="print">
                <a:duotone>
                  <a:schemeClr val="accent1">
                    <a:shade val="45000"/>
                    <a:satMod val="135000"/>
                  </a:schemeClr>
                  <a:prstClr val="white"/>
                </a:duotone>
                <a:extLst/>
              </a:blip>
              <a:stretch>
                <a:fillRect/>
              </a:stretch>
            </p:blipFill>
            <p:spPr>
              <a:xfrm>
                <a:off x="3801296" y="4542802"/>
                <a:ext cx="1404000" cy="1404000"/>
              </a:xfrm>
              <a:prstGeom prst="rect">
                <a:avLst/>
              </a:prstGeom>
            </p:spPr>
          </p:pic>
          <p:pic>
            <p:nvPicPr>
              <p:cNvPr id="21" name="그림 20">
                <a:extLst>
                  <a:ext uri="{FF2B5EF4-FFF2-40B4-BE49-F238E27FC236}">
                    <a16:creationId xmlns:a16="http://schemas.microsoft.com/office/drawing/2014/main" id="{C4897D10-7F5E-45B1-9B05-58652B99A2E7}"/>
                  </a:ext>
                </a:extLst>
              </p:cNvPr>
              <p:cNvPicPr>
                <a:picLocks noChangeAspect="1"/>
              </p:cNvPicPr>
              <p:nvPr/>
            </p:nvPicPr>
            <p:blipFill>
              <a:blip r:embed="rId5" cstate="print">
                <a:duotone>
                  <a:schemeClr val="accent4">
                    <a:shade val="45000"/>
                    <a:satMod val="135000"/>
                  </a:schemeClr>
                  <a:prstClr val="white"/>
                </a:duotone>
                <a:extLst/>
              </a:blip>
              <a:stretch>
                <a:fillRect/>
              </a:stretch>
            </p:blipFill>
            <p:spPr>
              <a:xfrm>
                <a:off x="5176842" y="3778570"/>
                <a:ext cx="1404000" cy="1404000"/>
              </a:xfrm>
              <a:prstGeom prst="rect">
                <a:avLst/>
              </a:prstGeom>
            </p:spPr>
          </p:pic>
          <p:sp>
            <p:nvSpPr>
              <p:cNvPr id="22" name="직사각형 21">
                <a:extLst>
                  <a:ext uri="{FF2B5EF4-FFF2-40B4-BE49-F238E27FC236}">
                    <a16:creationId xmlns:a16="http://schemas.microsoft.com/office/drawing/2014/main" id="{E846209B-836D-4972-91D7-510D3BFE9585}"/>
                  </a:ext>
                </a:extLst>
              </p:cNvPr>
              <p:cNvSpPr/>
              <p:nvPr/>
            </p:nvSpPr>
            <p:spPr>
              <a:xfrm>
                <a:off x="4049686" y="1618094"/>
                <a:ext cx="977080" cy="584865"/>
              </a:xfrm>
              <a:prstGeom prst="rect">
                <a:avLst/>
              </a:prstGeom>
            </p:spPr>
            <p:txBody>
              <a:bodyPr wrap="square">
                <a:spAutoFit/>
              </a:bodyPr>
              <a:lstStyle/>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Expand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market </a:t>
                </a: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p:txBody>
          </p:sp>
          <p:sp>
            <p:nvSpPr>
              <p:cNvPr id="23" name="직사각형 22">
                <a:extLst>
                  <a:ext uri="{FF2B5EF4-FFF2-40B4-BE49-F238E27FC236}">
                    <a16:creationId xmlns:a16="http://schemas.microsoft.com/office/drawing/2014/main" id="{1D94F985-B349-4E2E-B196-1D5FE942C443}"/>
                  </a:ext>
                </a:extLst>
              </p:cNvPr>
              <p:cNvSpPr/>
              <p:nvPr/>
            </p:nvSpPr>
            <p:spPr>
              <a:xfrm>
                <a:off x="2214871" y="2312945"/>
                <a:ext cx="1616466" cy="1063391"/>
              </a:xfrm>
              <a:prstGeom prst="rect">
                <a:avLst/>
              </a:prstGeom>
            </p:spPr>
            <p:txBody>
              <a:bodyPr wrap="square">
                <a:spAutoFit/>
              </a:bodyPr>
              <a:lstStyle/>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Support</a:t>
                </a:r>
                <a:r>
                  <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 </a:t>
                </a:r>
                <a:endPar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technology</a:t>
                </a:r>
              </a:p>
              <a:p>
                <a:pPr algn="ctr" defTabSz="685593" latinLnBrk="0">
                  <a:defRPr/>
                </a:pPr>
                <a:r>
                  <a:rPr lang="en-US" altLang="ko-KR" sz="1350" b="1" kern="0" dirty="0" err="1">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commerciali-zation</a:t>
                </a: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p:txBody>
          </p:sp>
          <p:sp>
            <p:nvSpPr>
              <p:cNvPr id="24" name="직사각형 23">
                <a:extLst>
                  <a:ext uri="{FF2B5EF4-FFF2-40B4-BE49-F238E27FC236}">
                    <a16:creationId xmlns:a16="http://schemas.microsoft.com/office/drawing/2014/main" id="{C0AE102B-8E11-4CC0-AB8E-7441FFDCEAAB}"/>
                  </a:ext>
                </a:extLst>
              </p:cNvPr>
              <p:cNvSpPr/>
              <p:nvPr/>
            </p:nvSpPr>
            <p:spPr>
              <a:xfrm>
                <a:off x="2302105" y="4024292"/>
                <a:ext cx="1651144" cy="824128"/>
              </a:xfrm>
              <a:prstGeom prst="rect">
                <a:avLst/>
              </a:prstGeom>
            </p:spPr>
            <p:txBody>
              <a:bodyPr wrap="square">
                <a:spAutoFit/>
              </a:bodyPr>
              <a:lstStyle/>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Enhance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entrepreneur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capabilities</a:t>
                </a:r>
              </a:p>
            </p:txBody>
          </p:sp>
          <p:sp>
            <p:nvSpPr>
              <p:cNvPr id="25" name="직사각형 24">
                <a:extLst>
                  <a:ext uri="{FF2B5EF4-FFF2-40B4-BE49-F238E27FC236}">
                    <a16:creationId xmlns:a16="http://schemas.microsoft.com/office/drawing/2014/main" id="{6CDA1FC3-7DB5-44A8-9CC8-58C1CA86A1D0}"/>
                  </a:ext>
                </a:extLst>
              </p:cNvPr>
              <p:cNvSpPr/>
              <p:nvPr/>
            </p:nvSpPr>
            <p:spPr>
              <a:xfrm>
                <a:off x="3898625" y="4939954"/>
                <a:ext cx="1225921" cy="824128"/>
              </a:xfrm>
              <a:prstGeom prst="rect">
                <a:avLst/>
              </a:prstGeom>
            </p:spPr>
            <p:txBody>
              <a:bodyPr wrap="square">
                <a:spAutoFit/>
              </a:bodyPr>
              <a:lstStyle/>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Increase</a:t>
                </a:r>
                <a:r>
                  <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 </a:t>
                </a:r>
                <a:endPar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investment</a:t>
                </a: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p:txBody>
          </p:sp>
          <p:sp>
            <p:nvSpPr>
              <p:cNvPr id="26" name="직사각형 25">
                <a:extLst>
                  <a:ext uri="{FF2B5EF4-FFF2-40B4-BE49-F238E27FC236}">
                    <a16:creationId xmlns:a16="http://schemas.microsoft.com/office/drawing/2014/main" id="{23329DCA-BA56-4C69-BD88-08284C89F8A5}"/>
                  </a:ext>
                </a:extLst>
              </p:cNvPr>
              <p:cNvSpPr/>
              <p:nvPr/>
            </p:nvSpPr>
            <p:spPr>
              <a:xfrm>
                <a:off x="5462922" y="2446264"/>
                <a:ext cx="950192" cy="824128"/>
              </a:xfrm>
              <a:prstGeom prst="rect">
                <a:avLst/>
              </a:prstGeom>
            </p:spPr>
            <p:txBody>
              <a:bodyPr wrap="square">
                <a:spAutoFit/>
              </a:bodyPr>
              <a:lstStyle/>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Reduce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cost of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failure</a:t>
                </a: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p:txBody>
          </p:sp>
          <p:sp>
            <p:nvSpPr>
              <p:cNvPr id="27" name="직사각형 26">
                <a:extLst>
                  <a:ext uri="{FF2B5EF4-FFF2-40B4-BE49-F238E27FC236}">
                    <a16:creationId xmlns:a16="http://schemas.microsoft.com/office/drawing/2014/main" id="{1BCC7997-5215-431D-892E-CBF03A23147A}"/>
                  </a:ext>
                </a:extLst>
              </p:cNvPr>
              <p:cNvSpPr/>
              <p:nvPr/>
            </p:nvSpPr>
            <p:spPr>
              <a:xfrm>
                <a:off x="5422780" y="4066325"/>
                <a:ext cx="990333" cy="1302654"/>
              </a:xfrm>
              <a:prstGeom prst="rect">
                <a:avLst/>
              </a:prstGeom>
            </p:spPr>
            <p:txBody>
              <a:bodyPr wrap="square">
                <a:spAutoFit/>
              </a:bodyPr>
              <a:lstStyle/>
              <a:p>
                <a:pPr algn="ctr" defTabSz="685593" latinLnBrk="0">
                  <a:defRPr/>
                </a:pPr>
                <a:r>
                  <a:rPr lang="en-US" altLang="ko-KR" sz="1350" b="1" kern="0" dirty="0" err="1">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Promotefair</a:t>
                </a: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 </a:t>
                </a:r>
              </a:p>
              <a:p>
                <a:pPr algn="ctr" defTabSz="685593" latinLnBrk="0">
                  <a:defRPr/>
                </a:pPr>
                <a:r>
                  <a:rPr lang="en-US" altLang="ko-KR"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rPr>
                  <a:t>trade </a:t>
                </a:r>
              </a:p>
              <a:p>
                <a:pPr algn="ctr" defTabSz="685593" latinLnBrk="0">
                  <a:defRPr/>
                </a:pP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a:p>
                <a:pPr algn="ctr" defTabSz="685593" latinLnBrk="0">
                  <a:defRPr/>
                </a:pPr>
                <a:endParaRPr lang="ko-KR" altLang="en-US" sz="1350" b="1" kern="0" dirty="0">
                  <a:solidFill>
                    <a:prstClr val="white"/>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cs typeface="Arial" charset="0"/>
                </a:endParaRPr>
              </a:p>
            </p:txBody>
          </p:sp>
        </p:grpSp>
      </p:grpSp>
    </p:spTree>
    <p:extLst>
      <p:ext uri="{BB962C8B-B14F-4D97-AF65-F5344CB8AC3E}">
        <p14:creationId xmlns:p14="http://schemas.microsoft.com/office/powerpoint/2010/main" val="73714743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메이지유신에서 러브소나타까지">
  <a:themeElements>
    <a:clrScheme name="보자기">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균형">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균형">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TotalTime>
  <Words>1551</Words>
  <Application>Microsoft Office PowerPoint</Application>
  <PresentationFormat>화면 슬라이드 쇼(4:3)</PresentationFormat>
  <Paragraphs>373</Paragraphs>
  <Slides>28</Slides>
  <Notes>7</Notes>
  <HiddenSlides>0</HiddenSlides>
  <MMClips>0</MMClips>
  <ScaleCrop>false</ScaleCrop>
  <HeadingPairs>
    <vt:vector size="8" baseType="variant">
      <vt:variant>
        <vt:lpstr>사용한 글꼴</vt:lpstr>
      </vt:variant>
      <vt:variant>
        <vt:i4>26</vt:i4>
      </vt:variant>
      <vt:variant>
        <vt:lpstr>테마</vt:lpstr>
      </vt:variant>
      <vt:variant>
        <vt:i4>4</vt:i4>
      </vt:variant>
      <vt:variant>
        <vt:lpstr>포함된 OLE 서버</vt:lpstr>
      </vt:variant>
      <vt:variant>
        <vt:i4>1</vt:i4>
      </vt:variant>
      <vt:variant>
        <vt:lpstr>슬라이드 제목</vt:lpstr>
      </vt:variant>
      <vt:variant>
        <vt:i4>28</vt:i4>
      </vt:variant>
    </vt:vector>
  </HeadingPairs>
  <TitlesOfParts>
    <vt:vector size="59" baseType="lpstr">
      <vt:lpstr>Adobe Heiti Std R</vt:lpstr>
      <vt:lpstr>IPVDVT+ArialMT</vt:lpstr>
      <vt:lpstr>나눔바른고딕</vt:lpstr>
      <vt:lpstr>Wingdings 2</vt:lpstr>
      <vt:lpstr>함초롬돋움</vt:lpstr>
      <vt:lpstr>EQEOBJ+GodoB</vt:lpstr>
      <vt:lpstr>Wingdings</vt:lpstr>
      <vt:lpstr>Calibri</vt:lpstr>
      <vt:lpstr>Adobe Fan Heiti Std B</vt:lpstr>
      <vt:lpstr>Adobe Garamond Pro Bold</vt:lpstr>
      <vt:lpstr>Gulim</vt:lpstr>
      <vt:lpstr>EAVANG+ArialMT</vt:lpstr>
      <vt:lpstr>JRSRIW+HYgtrE</vt:lpstr>
      <vt:lpstr>Perpetua</vt:lpstr>
      <vt:lpstr>Franklin Gothic Book</vt:lpstr>
      <vt:lpstr>Adobe Hebrew</vt:lpstr>
      <vt:lpstr>Adobe Gothic Std B</vt:lpstr>
      <vt:lpstr>Times New Roman</vt:lpstr>
      <vt:lpstr>맑은 고딕</vt:lpstr>
      <vt:lpstr>바탕</vt:lpstr>
      <vt:lpstr>WIWJKU+Wingdings-Regular</vt:lpstr>
      <vt:lpstr>HPMPQP+GodoB</vt:lpstr>
      <vt:lpstr>GHPGSR+HYgtrE</vt:lpstr>
      <vt:lpstr>Arial Narrow</vt:lpstr>
      <vt:lpstr>Arial Rounded MT Bold</vt:lpstr>
      <vt:lpstr>Arial</vt:lpstr>
      <vt:lpstr>Theme Office</vt:lpstr>
      <vt:lpstr>Office 테마</vt:lpstr>
      <vt:lpstr>1_Office 테마</vt:lpstr>
      <vt:lpstr>메이지유신에서 러브소나타까지</vt:lpstr>
      <vt:lpstr>Image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Administrator</dc:creator>
  <cp:lastModifiedBy>com</cp:lastModifiedBy>
  <cp:revision>33</cp:revision>
  <dcterms:modified xsi:type="dcterms:W3CDTF">2019-12-08T12:59:44Z</dcterms:modified>
</cp:coreProperties>
</file>