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8" r:id="rId1"/>
  </p:sldMasterIdLst>
  <p:notesMasterIdLst>
    <p:notesMasterId r:id="rId33"/>
  </p:notesMasterIdLst>
  <p:handoutMasterIdLst>
    <p:handoutMasterId r:id="rId34"/>
  </p:handoutMasterIdLst>
  <p:sldIdLst>
    <p:sldId id="493" r:id="rId2"/>
    <p:sldId id="495" r:id="rId3"/>
    <p:sldId id="506" r:id="rId4"/>
    <p:sldId id="507" r:id="rId5"/>
    <p:sldId id="540" r:id="rId6"/>
    <p:sldId id="526" r:id="rId7"/>
    <p:sldId id="508" r:id="rId8"/>
    <p:sldId id="511" r:id="rId9"/>
    <p:sldId id="535" r:id="rId10"/>
    <p:sldId id="512" r:id="rId11"/>
    <p:sldId id="536" r:id="rId12"/>
    <p:sldId id="516" r:id="rId13"/>
    <p:sldId id="517" r:id="rId14"/>
    <p:sldId id="518" r:id="rId15"/>
    <p:sldId id="537" r:id="rId16"/>
    <p:sldId id="538" r:id="rId17"/>
    <p:sldId id="539" r:id="rId18"/>
    <p:sldId id="529" r:id="rId19"/>
    <p:sldId id="522" r:id="rId20"/>
    <p:sldId id="519" r:id="rId21"/>
    <p:sldId id="541" r:id="rId22"/>
    <p:sldId id="520" r:id="rId23"/>
    <p:sldId id="521" r:id="rId24"/>
    <p:sldId id="510" r:id="rId25"/>
    <p:sldId id="531" r:id="rId26"/>
    <p:sldId id="533" r:id="rId27"/>
    <p:sldId id="527" r:id="rId28"/>
    <p:sldId id="534" r:id="rId29"/>
    <p:sldId id="530" r:id="rId30"/>
    <p:sldId id="532" r:id="rId31"/>
    <p:sldId id="513" r:id="rId32"/>
  </p:sldIdLst>
  <p:sldSz cx="9144000" cy="6858000" type="screen4x3"/>
  <p:notesSz cx="9874250" cy="6797675"/>
  <p:embeddedFontLst>
    <p:embeddedFont>
      <p:font typeface="微軟正黑體" panose="020B0604030504040204" pitchFamily="34" charset="-120"/>
      <p:regular r:id="rId35"/>
      <p:bold r:id="rId36"/>
    </p:embeddedFont>
    <p:embeddedFont>
      <p:font typeface="Bookman Old Style" panose="02050604050505020204" pitchFamily="18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Bernard MT Condensed" panose="02050806060905020404" pitchFamily="18" charset="0"/>
      <p:regular r:id="rId42"/>
    </p:embeddedFont>
    <p:embeddedFont>
      <p:font typeface="산돌고딕B" panose="020B0604020202020204" charset="-127"/>
      <p:regular r:id="rId43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산돌고딕B" pitchFamily="1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산돌고딕B" pitchFamily="1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산돌고딕B" pitchFamily="1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산돌고딕B" pitchFamily="1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산돌고딕B" pitchFamily="18" charset="-127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산돌고딕B" pitchFamily="18" charset="-127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산돌고딕B" pitchFamily="18" charset="-127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산돌고딕B" pitchFamily="18" charset="-127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산돌고딕B" pitchFamily="18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59" userDrawn="1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97">
          <p15:clr>
            <a:srgbClr val="A4A3A4"/>
          </p15:clr>
        </p15:guide>
        <p15:guide id="6" pos="2321">
          <p15:clr>
            <a:srgbClr val="A4A3A4"/>
          </p15:clr>
        </p15:guide>
        <p15:guide id="7" pos="2705">
          <p15:clr>
            <a:srgbClr val="A4A3A4"/>
          </p15:clr>
        </p15:guide>
        <p15:guide id="8" pos="5465">
          <p15:clr>
            <a:srgbClr val="A4A3A4"/>
          </p15:clr>
        </p15:guide>
        <p15:guide id="9" pos="8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7C2E"/>
    <a:srgbClr val="FFCB01"/>
    <a:srgbClr val="92C20B"/>
    <a:srgbClr val="B80900"/>
    <a:srgbClr val="1E9CE6"/>
    <a:srgbClr val="000000"/>
    <a:srgbClr val="6BB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7" autoAdjust="0"/>
    <p:restoredTop sz="98711" autoAdjust="0"/>
  </p:normalViewPr>
  <p:slideViewPr>
    <p:cSldViewPr snapToGrid="0" showGuides="1">
      <p:cViewPr>
        <p:scale>
          <a:sx n="99" d="100"/>
          <a:sy n="99" d="100"/>
        </p:scale>
        <p:origin x="-1014" y="-24"/>
      </p:cViewPr>
      <p:guideLst>
        <p:guide orient="horz" pos="459"/>
        <p:guide orient="horz"/>
        <p:guide orient="horz" pos="1842"/>
        <p:guide pos="5534"/>
        <p:guide pos="297"/>
        <p:guide pos="2321"/>
        <p:guide pos="2705"/>
        <p:guide pos="5465"/>
        <p:guide pos="8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56"/>
    </p:cViewPr>
  </p:sorterViewPr>
  <p:notesViewPr>
    <p:cSldViewPr snapToGrid="0" showGuides="1">
      <p:cViewPr varScale="1">
        <p:scale>
          <a:sx n="53" d="100"/>
          <a:sy n="53" d="100"/>
        </p:scale>
        <p:origin x="-1296" y="-96"/>
      </p:cViewPr>
      <p:guideLst>
        <p:guide orient="horz" pos="2141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M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Average 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M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Financial Incentive</c:v>
                </c:pt>
                <c:pt idx="1">
                  <c:v>Acting as Guarantor</c:v>
                </c:pt>
                <c:pt idx="2">
                  <c:v>Technological Support</c:v>
                </c:pt>
                <c:pt idx="3">
                  <c:v>Provision of Reference Materials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3.8651685393258428</c:v>
                </c:pt>
                <c:pt idx="1">
                  <c:v>4.0168539325842696</c:v>
                </c:pt>
                <c:pt idx="2">
                  <c:v>3.9157303370786516</c:v>
                </c:pt>
                <c:pt idx="3">
                  <c:v>3.8483146067415732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C1-4952-8E7B-E600AFAA5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805184"/>
        <c:axId val="146960896"/>
      </c:barChart>
      <c:catAx>
        <c:axId val="17180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MO"/>
          </a:p>
        </c:txPr>
        <c:crossAx val="146960896"/>
        <c:crosses val="autoZero"/>
        <c:auto val="1"/>
        <c:lblAlgn val="ctr"/>
        <c:lblOffset val="100"/>
        <c:noMultiLvlLbl val="0"/>
      </c:catAx>
      <c:valAx>
        <c:axId val="14696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MO"/>
          </a:p>
        </c:txPr>
        <c:crossAx val="17180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M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M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M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Average 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M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Educational Support</c:v>
                </c:pt>
                <c:pt idx="1">
                  <c:v>Concept Development Support</c:v>
                </c:pt>
                <c:pt idx="2">
                  <c:v>Business Development Support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3.8146067415730336</c:v>
                </c:pt>
                <c:pt idx="1">
                  <c:v>3.8314606741573032</c:v>
                </c:pt>
                <c:pt idx="2">
                  <c:v>3.9101123595505616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83-485E-999E-33F8BF791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805696"/>
        <c:axId val="146962624"/>
      </c:barChart>
      <c:catAx>
        <c:axId val="17180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MO"/>
          </a:p>
        </c:txPr>
        <c:crossAx val="146962624"/>
        <c:crosses val="autoZero"/>
        <c:auto val="1"/>
        <c:lblAlgn val="ctr"/>
        <c:lblOffset val="100"/>
        <c:noMultiLvlLbl val="0"/>
      </c:catAx>
      <c:valAx>
        <c:axId val="14696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MO"/>
          </a:p>
        </c:txPr>
        <c:crossAx val="17180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M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M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M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Average 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M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Popularity of Entrepreneurial Behaviour</c:v>
                </c:pt>
                <c:pt idx="1">
                  <c:v>Incubation Program</c:v>
                </c:pt>
                <c:pt idx="2">
                  <c:v>Abundance of Business Opportunity 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3.9831460674157304</c:v>
                </c:pt>
                <c:pt idx="1">
                  <c:v>3.8258426966292136</c:v>
                </c:pt>
                <c:pt idx="2">
                  <c:v>3.904494382022472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08-41D8-B04A-902F07017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582400"/>
        <c:axId val="180772864"/>
      </c:barChart>
      <c:catAx>
        <c:axId val="1805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MO"/>
          </a:p>
        </c:txPr>
        <c:crossAx val="180772864"/>
        <c:crosses val="autoZero"/>
        <c:auto val="1"/>
        <c:lblAlgn val="ctr"/>
        <c:lblOffset val="100"/>
        <c:noMultiLvlLbl val="0"/>
      </c:catAx>
      <c:valAx>
        <c:axId val="18077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MO"/>
          </a:p>
        </c:txPr>
        <c:crossAx val="18058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M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M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M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Average 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M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Financial Status</c:v>
                </c:pt>
                <c:pt idx="1">
                  <c:v>Independence</c:v>
                </c:pt>
                <c:pt idx="2">
                  <c:v>Innovation</c:v>
                </c:pt>
                <c:pt idx="3">
                  <c:v>Recognition</c:v>
                </c:pt>
                <c:pt idx="4">
                  <c:v>Roles in Family</c:v>
                </c:pt>
                <c:pt idx="5">
                  <c:v>Self-realisation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3.8370786516853932</c:v>
                </c:pt>
                <c:pt idx="1">
                  <c:v>3.9550561797752808</c:v>
                </c:pt>
                <c:pt idx="2">
                  <c:v>3.9325842696629212</c:v>
                </c:pt>
                <c:pt idx="3">
                  <c:v>3.808988764044944</c:v>
                </c:pt>
                <c:pt idx="4">
                  <c:v>3.8202247191011236</c:v>
                </c:pt>
                <c:pt idx="5">
                  <c:v>3.8764044943820224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A6-4B32-8E29-831083EE1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806208"/>
        <c:axId val="180774592"/>
      </c:barChart>
      <c:catAx>
        <c:axId val="17180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MO"/>
          </a:p>
        </c:txPr>
        <c:crossAx val="180774592"/>
        <c:crosses val="autoZero"/>
        <c:auto val="1"/>
        <c:lblAlgn val="ctr"/>
        <c:lblOffset val="100"/>
        <c:noMultiLvlLbl val="0"/>
      </c:catAx>
      <c:valAx>
        <c:axId val="18077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MO"/>
          </a:p>
        </c:txPr>
        <c:crossAx val="17180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M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M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M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Average 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5B-4CCF-9A89-28C3762479D1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M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Supports from Institution</c:v>
                </c:pt>
                <c:pt idx="1">
                  <c:v>Assistance from Educator</c:v>
                </c:pt>
                <c:pt idx="2">
                  <c:v>Environmental Factors</c:v>
                </c:pt>
                <c:pt idx="3">
                  <c:v>Personal Attributes</c:v>
                </c:pt>
                <c:pt idx="4">
                  <c:v>Entrepreneurial Intention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3.9115168539325844</c:v>
                </c:pt>
                <c:pt idx="1">
                  <c:v>3.8520599250936329</c:v>
                </c:pt>
                <c:pt idx="2">
                  <c:v>3.9044943820224707</c:v>
                </c:pt>
                <c:pt idx="3">
                  <c:v>3.8717228464419455</c:v>
                </c:pt>
                <c:pt idx="4">
                  <c:v>3.8595505617977528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5B-4CCF-9A89-28C376247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943808"/>
        <c:axId val="180779200"/>
      </c:barChart>
      <c:catAx>
        <c:axId val="18194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MO"/>
          </a:p>
        </c:txPr>
        <c:crossAx val="180779200"/>
        <c:crosses val="autoZero"/>
        <c:auto val="1"/>
        <c:lblAlgn val="ctr"/>
        <c:lblOffset val="100"/>
        <c:noMultiLvlLbl val="0"/>
      </c:catAx>
      <c:valAx>
        <c:axId val="18077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MO"/>
          </a:p>
        </c:txPr>
        <c:crossAx val="18194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M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M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AA5A5-8D10-4792-9F3B-E4C4D4956AF6}" type="doc">
      <dgm:prSet loTypeId="urn:microsoft.com/office/officeart/2005/8/layout/vProcess5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27915C-79B5-45A0-B0E0-EA37639A8EA4}">
      <dgm:prSet phldrT="[文字]"/>
      <dgm:spPr/>
      <dgm:t>
        <a:bodyPr/>
        <a:lstStyle/>
        <a:p>
          <a:r>
            <a:rPr lang="en-GB" dirty="0"/>
            <a:t>Motivation </a:t>
          </a:r>
        </a:p>
      </dgm:t>
    </dgm:pt>
    <dgm:pt modelId="{B3FCE2E6-C54A-4288-B1AB-F426B09D5C89}" type="parTrans" cxnId="{82A0F117-2BAE-4E17-802D-758E6892600A}">
      <dgm:prSet/>
      <dgm:spPr/>
      <dgm:t>
        <a:bodyPr/>
        <a:lstStyle/>
        <a:p>
          <a:endParaRPr lang="en-GB"/>
        </a:p>
      </dgm:t>
    </dgm:pt>
    <dgm:pt modelId="{230AEB5F-74D4-4392-BE71-C2EB0456DC7F}" type="sibTrans" cxnId="{82A0F117-2BAE-4E17-802D-758E6892600A}">
      <dgm:prSet/>
      <dgm:spPr/>
      <dgm:t>
        <a:bodyPr/>
        <a:lstStyle/>
        <a:p>
          <a:endParaRPr lang="en-GB"/>
        </a:p>
      </dgm:t>
    </dgm:pt>
    <dgm:pt modelId="{A8ED103A-7A3B-42DB-8009-3AFA31B9E620}">
      <dgm:prSet/>
      <dgm:spPr/>
      <dgm:t>
        <a:bodyPr/>
        <a:lstStyle/>
        <a:p>
          <a:r>
            <a:rPr lang="en-GB" dirty="0"/>
            <a:t>Aim &amp; Objectives</a:t>
          </a:r>
        </a:p>
      </dgm:t>
    </dgm:pt>
    <dgm:pt modelId="{8500F090-48BD-4179-A2B1-9DB139CEBD8A}" type="parTrans" cxnId="{9DF8308B-5DE4-4DA4-A4CF-6B605686BDF1}">
      <dgm:prSet/>
      <dgm:spPr/>
      <dgm:t>
        <a:bodyPr/>
        <a:lstStyle/>
        <a:p>
          <a:endParaRPr lang="en-GB"/>
        </a:p>
      </dgm:t>
    </dgm:pt>
    <dgm:pt modelId="{6A0E654E-C6E6-4F62-804C-E332D8F49B71}" type="sibTrans" cxnId="{9DF8308B-5DE4-4DA4-A4CF-6B605686BDF1}">
      <dgm:prSet/>
      <dgm:spPr/>
      <dgm:t>
        <a:bodyPr/>
        <a:lstStyle/>
        <a:p>
          <a:endParaRPr lang="en-GB"/>
        </a:p>
      </dgm:t>
    </dgm:pt>
    <dgm:pt modelId="{ECBD2737-CE35-48B3-B429-230F5F8CEB4C}">
      <dgm:prSet/>
      <dgm:spPr/>
      <dgm:t>
        <a:bodyPr/>
        <a:lstStyle/>
        <a:p>
          <a:r>
            <a:rPr lang="en-GB" dirty="0"/>
            <a:t>Research Framework</a:t>
          </a:r>
        </a:p>
      </dgm:t>
    </dgm:pt>
    <dgm:pt modelId="{AFB3FDEC-A3FE-4D93-A62E-12C8191C3D72}" type="parTrans" cxnId="{3D7A01DE-5F7E-4DA0-B831-65B6D4073DFA}">
      <dgm:prSet/>
      <dgm:spPr/>
      <dgm:t>
        <a:bodyPr/>
        <a:lstStyle/>
        <a:p>
          <a:endParaRPr lang="en-GB"/>
        </a:p>
      </dgm:t>
    </dgm:pt>
    <dgm:pt modelId="{5E3F5760-3799-4B19-9343-C7B4CC432750}" type="sibTrans" cxnId="{3D7A01DE-5F7E-4DA0-B831-65B6D4073DFA}">
      <dgm:prSet/>
      <dgm:spPr/>
      <dgm:t>
        <a:bodyPr/>
        <a:lstStyle/>
        <a:p>
          <a:endParaRPr lang="en-GB"/>
        </a:p>
      </dgm:t>
    </dgm:pt>
    <dgm:pt modelId="{B82E2FCC-5EA1-46C9-82E3-ACACF4B1F2B5}">
      <dgm:prSet/>
      <dgm:spPr/>
      <dgm:t>
        <a:bodyPr/>
        <a:lstStyle/>
        <a:p>
          <a:r>
            <a:rPr lang="en-GB" dirty="0"/>
            <a:t>Procedure of Study</a:t>
          </a:r>
        </a:p>
      </dgm:t>
    </dgm:pt>
    <dgm:pt modelId="{22E31F47-F17B-49DA-9C0A-5CFB5388A689}" type="parTrans" cxnId="{6A16B305-FBB1-4172-8437-38CF3734B74E}">
      <dgm:prSet/>
      <dgm:spPr/>
      <dgm:t>
        <a:bodyPr/>
        <a:lstStyle/>
        <a:p>
          <a:endParaRPr lang="en-GB"/>
        </a:p>
      </dgm:t>
    </dgm:pt>
    <dgm:pt modelId="{B78B5877-E291-4AF8-8C5B-096FA210BF25}" type="sibTrans" cxnId="{6A16B305-FBB1-4172-8437-38CF3734B74E}">
      <dgm:prSet/>
      <dgm:spPr/>
      <dgm:t>
        <a:bodyPr/>
        <a:lstStyle/>
        <a:p>
          <a:endParaRPr lang="en-GB"/>
        </a:p>
      </dgm:t>
    </dgm:pt>
    <dgm:pt modelId="{B1F84953-3387-4CE0-9751-431189E0599B}" type="pres">
      <dgm:prSet presAssocID="{67DAA5A5-8D10-4792-9F3B-E4C4D4956AF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97B5CBD4-980C-42C3-9738-B4728BDD7EB8}" type="pres">
      <dgm:prSet presAssocID="{67DAA5A5-8D10-4792-9F3B-E4C4D4956AF6}" presName="dummyMaxCanvas" presStyleCnt="0">
        <dgm:presLayoutVars/>
      </dgm:prSet>
      <dgm:spPr/>
    </dgm:pt>
    <dgm:pt modelId="{9D5FA7B1-DB4A-47EC-AB07-8AC23C6D1482}" type="pres">
      <dgm:prSet presAssocID="{67DAA5A5-8D10-4792-9F3B-E4C4D4956AF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46251071-CA66-4754-9F6B-934267F2EC7E}" type="pres">
      <dgm:prSet presAssocID="{67DAA5A5-8D10-4792-9F3B-E4C4D4956AF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5AA4625F-B930-45E2-8048-9F5A527545F0}" type="pres">
      <dgm:prSet presAssocID="{67DAA5A5-8D10-4792-9F3B-E4C4D4956AF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8053234B-BC3E-47CE-B123-8F7605A4D3D6}" type="pres">
      <dgm:prSet presAssocID="{67DAA5A5-8D10-4792-9F3B-E4C4D4956AF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7D2EB482-B860-4A3A-9B71-313A06F723E3}" type="pres">
      <dgm:prSet presAssocID="{67DAA5A5-8D10-4792-9F3B-E4C4D4956AF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FA8E0FB9-043A-44A2-AD3B-E84D248A5320}" type="pres">
      <dgm:prSet presAssocID="{67DAA5A5-8D10-4792-9F3B-E4C4D4956AF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35DEB642-3D7D-43E7-90FC-A76F6F254167}" type="pres">
      <dgm:prSet presAssocID="{67DAA5A5-8D10-4792-9F3B-E4C4D4956AF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F22D07B3-13AE-439C-A142-62429F1C300A}" type="pres">
      <dgm:prSet presAssocID="{67DAA5A5-8D10-4792-9F3B-E4C4D4956AF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8AB27809-98F2-4889-9C11-546CAB2F5D8B}" type="pres">
      <dgm:prSet presAssocID="{67DAA5A5-8D10-4792-9F3B-E4C4D4956AF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ED629F28-4192-49AD-B3A0-946F6170BF59}" type="pres">
      <dgm:prSet presAssocID="{67DAA5A5-8D10-4792-9F3B-E4C4D4956AF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7D1BDAAB-58FF-4EDA-A062-9E0CA8EB013B}" type="pres">
      <dgm:prSet presAssocID="{67DAA5A5-8D10-4792-9F3B-E4C4D4956AF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9DF8308B-5DE4-4DA4-A4CF-6B605686BDF1}" srcId="{67DAA5A5-8D10-4792-9F3B-E4C4D4956AF6}" destId="{A8ED103A-7A3B-42DB-8009-3AFA31B9E620}" srcOrd="1" destOrd="0" parTransId="{8500F090-48BD-4179-A2B1-9DB139CEBD8A}" sibTransId="{6A0E654E-C6E6-4F62-804C-E332D8F49B71}"/>
    <dgm:cxn modelId="{BB722152-921D-43E3-B362-0BC62B142114}" type="presOf" srcId="{67DAA5A5-8D10-4792-9F3B-E4C4D4956AF6}" destId="{B1F84953-3387-4CE0-9751-431189E0599B}" srcOrd="0" destOrd="0" presId="urn:microsoft.com/office/officeart/2005/8/layout/vProcess5"/>
    <dgm:cxn modelId="{B6E6108E-2671-4277-8662-70CCEB9D8443}" type="presOf" srcId="{4A27915C-79B5-45A0-B0E0-EA37639A8EA4}" destId="{9D5FA7B1-DB4A-47EC-AB07-8AC23C6D1482}" srcOrd="0" destOrd="0" presId="urn:microsoft.com/office/officeart/2005/8/layout/vProcess5"/>
    <dgm:cxn modelId="{47C0106D-DAB5-4DF5-A0B5-43EEF35DDF70}" type="presOf" srcId="{4A27915C-79B5-45A0-B0E0-EA37639A8EA4}" destId="{F22D07B3-13AE-439C-A142-62429F1C300A}" srcOrd="1" destOrd="0" presId="urn:microsoft.com/office/officeart/2005/8/layout/vProcess5"/>
    <dgm:cxn modelId="{6A16B305-FBB1-4172-8437-38CF3734B74E}" srcId="{67DAA5A5-8D10-4792-9F3B-E4C4D4956AF6}" destId="{B82E2FCC-5EA1-46C9-82E3-ACACF4B1F2B5}" srcOrd="3" destOrd="0" parTransId="{22E31F47-F17B-49DA-9C0A-5CFB5388A689}" sibTransId="{B78B5877-E291-4AF8-8C5B-096FA210BF25}"/>
    <dgm:cxn modelId="{3D7A01DE-5F7E-4DA0-B831-65B6D4073DFA}" srcId="{67DAA5A5-8D10-4792-9F3B-E4C4D4956AF6}" destId="{ECBD2737-CE35-48B3-B429-230F5F8CEB4C}" srcOrd="2" destOrd="0" parTransId="{AFB3FDEC-A3FE-4D93-A62E-12C8191C3D72}" sibTransId="{5E3F5760-3799-4B19-9343-C7B4CC432750}"/>
    <dgm:cxn modelId="{F83F76E7-F8AA-41B4-8753-DE126EF3D0CD}" type="presOf" srcId="{ECBD2737-CE35-48B3-B429-230F5F8CEB4C}" destId="{5AA4625F-B930-45E2-8048-9F5A527545F0}" srcOrd="0" destOrd="0" presId="urn:microsoft.com/office/officeart/2005/8/layout/vProcess5"/>
    <dgm:cxn modelId="{8D9306E1-58D6-4B39-AC2E-3C5C893A995A}" type="presOf" srcId="{6A0E654E-C6E6-4F62-804C-E332D8F49B71}" destId="{FA8E0FB9-043A-44A2-AD3B-E84D248A5320}" srcOrd="0" destOrd="0" presId="urn:microsoft.com/office/officeart/2005/8/layout/vProcess5"/>
    <dgm:cxn modelId="{6A9A99E0-7240-4969-B252-3AC290F9A8D0}" type="presOf" srcId="{A8ED103A-7A3B-42DB-8009-3AFA31B9E620}" destId="{8AB27809-98F2-4889-9C11-546CAB2F5D8B}" srcOrd="1" destOrd="0" presId="urn:microsoft.com/office/officeart/2005/8/layout/vProcess5"/>
    <dgm:cxn modelId="{63B965C9-4568-4196-A2FD-2A99F14BE5DA}" type="presOf" srcId="{ECBD2737-CE35-48B3-B429-230F5F8CEB4C}" destId="{ED629F28-4192-49AD-B3A0-946F6170BF59}" srcOrd="1" destOrd="0" presId="urn:microsoft.com/office/officeart/2005/8/layout/vProcess5"/>
    <dgm:cxn modelId="{111A8F39-7C17-4202-A365-472CD903967F}" type="presOf" srcId="{5E3F5760-3799-4B19-9343-C7B4CC432750}" destId="{35DEB642-3D7D-43E7-90FC-A76F6F254167}" srcOrd="0" destOrd="0" presId="urn:microsoft.com/office/officeart/2005/8/layout/vProcess5"/>
    <dgm:cxn modelId="{7C1CD3EB-0EB2-4EA6-8C49-B8A3E322329F}" type="presOf" srcId="{B82E2FCC-5EA1-46C9-82E3-ACACF4B1F2B5}" destId="{7D1BDAAB-58FF-4EDA-A062-9E0CA8EB013B}" srcOrd="1" destOrd="0" presId="urn:microsoft.com/office/officeart/2005/8/layout/vProcess5"/>
    <dgm:cxn modelId="{8FBF49AB-AC22-4B37-AF27-B4763A368A8D}" type="presOf" srcId="{A8ED103A-7A3B-42DB-8009-3AFA31B9E620}" destId="{46251071-CA66-4754-9F6B-934267F2EC7E}" srcOrd="0" destOrd="0" presId="urn:microsoft.com/office/officeart/2005/8/layout/vProcess5"/>
    <dgm:cxn modelId="{01AF4C6D-6F59-499F-A4DA-1D0382A4C420}" type="presOf" srcId="{B82E2FCC-5EA1-46C9-82E3-ACACF4B1F2B5}" destId="{8053234B-BC3E-47CE-B123-8F7605A4D3D6}" srcOrd="0" destOrd="0" presId="urn:microsoft.com/office/officeart/2005/8/layout/vProcess5"/>
    <dgm:cxn modelId="{3C9CEFB0-BC62-4C14-BC50-A03222289B45}" type="presOf" srcId="{230AEB5F-74D4-4392-BE71-C2EB0456DC7F}" destId="{7D2EB482-B860-4A3A-9B71-313A06F723E3}" srcOrd="0" destOrd="0" presId="urn:microsoft.com/office/officeart/2005/8/layout/vProcess5"/>
    <dgm:cxn modelId="{82A0F117-2BAE-4E17-802D-758E6892600A}" srcId="{67DAA5A5-8D10-4792-9F3B-E4C4D4956AF6}" destId="{4A27915C-79B5-45A0-B0E0-EA37639A8EA4}" srcOrd="0" destOrd="0" parTransId="{B3FCE2E6-C54A-4288-B1AB-F426B09D5C89}" sibTransId="{230AEB5F-74D4-4392-BE71-C2EB0456DC7F}"/>
    <dgm:cxn modelId="{3E28A364-7CA8-4D32-810E-DCB1E7722DE1}" type="presParOf" srcId="{B1F84953-3387-4CE0-9751-431189E0599B}" destId="{97B5CBD4-980C-42C3-9738-B4728BDD7EB8}" srcOrd="0" destOrd="0" presId="urn:microsoft.com/office/officeart/2005/8/layout/vProcess5"/>
    <dgm:cxn modelId="{7DBF0AC2-7396-458B-8F05-E975A246BDB3}" type="presParOf" srcId="{B1F84953-3387-4CE0-9751-431189E0599B}" destId="{9D5FA7B1-DB4A-47EC-AB07-8AC23C6D1482}" srcOrd="1" destOrd="0" presId="urn:microsoft.com/office/officeart/2005/8/layout/vProcess5"/>
    <dgm:cxn modelId="{F06C3B26-0C01-4493-8AC3-C199878728BF}" type="presParOf" srcId="{B1F84953-3387-4CE0-9751-431189E0599B}" destId="{46251071-CA66-4754-9F6B-934267F2EC7E}" srcOrd="2" destOrd="0" presId="urn:microsoft.com/office/officeart/2005/8/layout/vProcess5"/>
    <dgm:cxn modelId="{55145037-ADB5-4D47-A282-F37B65E7D9E1}" type="presParOf" srcId="{B1F84953-3387-4CE0-9751-431189E0599B}" destId="{5AA4625F-B930-45E2-8048-9F5A527545F0}" srcOrd="3" destOrd="0" presId="urn:microsoft.com/office/officeart/2005/8/layout/vProcess5"/>
    <dgm:cxn modelId="{6BE32612-7C34-4631-B26B-B624D95EDC99}" type="presParOf" srcId="{B1F84953-3387-4CE0-9751-431189E0599B}" destId="{8053234B-BC3E-47CE-B123-8F7605A4D3D6}" srcOrd="4" destOrd="0" presId="urn:microsoft.com/office/officeart/2005/8/layout/vProcess5"/>
    <dgm:cxn modelId="{DDCE6106-8373-45E9-8310-BA76A20793B0}" type="presParOf" srcId="{B1F84953-3387-4CE0-9751-431189E0599B}" destId="{7D2EB482-B860-4A3A-9B71-313A06F723E3}" srcOrd="5" destOrd="0" presId="urn:microsoft.com/office/officeart/2005/8/layout/vProcess5"/>
    <dgm:cxn modelId="{DAEB0AD5-FA4A-45DD-ABDD-69141CF142F5}" type="presParOf" srcId="{B1F84953-3387-4CE0-9751-431189E0599B}" destId="{FA8E0FB9-043A-44A2-AD3B-E84D248A5320}" srcOrd="6" destOrd="0" presId="urn:microsoft.com/office/officeart/2005/8/layout/vProcess5"/>
    <dgm:cxn modelId="{12110953-F708-43FB-8435-7A1CE3F87EF5}" type="presParOf" srcId="{B1F84953-3387-4CE0-9751-431189E0599B}" destId="{35DEB642-3D7D-43E7-90FC-A76F6F254167}" srcOrd="7" destOrd="0" presId="urn:microsoft.com/office/officeart/2005/8/layout/vProcess5"/>
    <dgm:cxn modelId="{0A267681-7386-4980-903F-F063544DF72D}" type="presParOf" srcId="{B1F84953-3387-4CE0-9751-431189E0599B}" destId="{F22D07B3-13AE-439C-A142-62429F1C300A}" srcOrd="8" destOrd="0" presId="urn:microsoft.com/office/officeart/2005/8/layout/vProcess5"/>
    <dgm:cxn modelId="{23896748-BD52-4B19-AAE4-A52D295771B6}" type="presParOf" srcId="{B1F84953-3387-4CE0-9751-431189E0599B}" destId="{8AB27809-98F2-4889-9C11-546CAB2F5D8B}" srcOrd="9" destOrd="0" presId="urn:microsoft.com/office/officeart/2005/8/layout/vProcess5"/>
    <dgm:cxn modelId="{3EBB5201-8BA4-4B33-B15D-C2801BB64988}" type="presParOf" srcId="{B1F84953-3387-4CE0-9751-431189E0599B}" destId="{ED629F28-4192-49AD-B3A0-946F6170BF59}" srcOrd="10" destOrd="0" presId="urn:microsoft.com/office/officeart/2005/8/layout/vProcess5"/>
    <dgm:cxn modelId="{CA3DEDE0-150B-4A8D-AC1E-95E44AECF1EE}" type="presParOf" srcId="{B1F84953-3387-4CE0-9751-431189E0599B}" destId="{7D1BDAAB-58FF-4EDA-A062-9E0CA8EB013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9B371C-18CE-4536-938F-8E6335D109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340AEB-7CE1-4EE6-A78C-5575E5B81BD9}">
      <dgm:prSet phldrT="[文字]"/>
      <dgm:spPr/>
      <dgm:t>
        <a:bodyPr/>
        <a:lstStyle/>
        <a:p>
          <a:r>
            <a:rPr lang="en-GB" dirty="0"/>
            <a:t>Assistance from Educators</a:t>
          </a:r>
        </a:p>
      </dgm:t>
    </dgm:pt>
    <dgm:pt modelId="{214ED1B3-5C8A-4FCC-8CB3-8EDF49B537BB}" type="parTrans" cxnId="{44F4C0AD-7314-40EB-BDB0-AA29C534E944}">
      <dgm:prSet/>
      <dgm:spPr/>
      <dgm:t>
        <a:bodyPr/>
        <a:lstStyle/>
        <a:p>
          <a:endParaRPr lang="en-GB"/>
        </a:p>
      </dgm:t>
    </dgm:pt>
    <dgm:pt modelId="{84A2FC14-481C-4836-942C-A01A8C805131}" type="sibTrans" cxnId="{44F4C0AD-7314-40EB-BDB0-AA29C534E944}">
      <dgm:prSet/>
      <dgm:spPr/>
      <dgm:t>
        <a:bodyPr/>
        <a:lstStyle/>
        <a:p>
          <a:endParaRPr lang="en-GB"/>
        </a:p>
      </dgm:t>
    </dgm:pt>
    <dgm:pt modelId="{CE94176D-C4C7-4F10-8456-C06BCAECF5CF}" type="pres">
      <dgm:prSet presAssocID="{649B371C-18CE-4536-938F-8E6335D109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66C536BD-C566-45B0-B3AD-090962672EE4}" type="pres">
      <dgm:prSet presAssocID="{19340AEB-7CE1-4EE6-A78C-5575E5B81BD9}" presName="node" presStyleLbl="node1" presStyleIdx="0" presStyleCnt="1" custScaleY="10643" custLinFactNeighborY="-60079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2E11B6DF-91F3-45B7-AB7E-6D935CC9E274}" type="presOf" srcId="{649B371C-18CE-4536-938F-8E6335D10990}" destId="{CE94176D-C4C7-4F10-8456-C06BCAECF5CF}" srcOrd="0" destOrd="0" presId="urn:microsoft.com/office/officeart/2005/8/layout/default"/>
    <dgm:cxn modelId="{7EDA54BE-0CF5-4DBD-B9AD-8D231453F138}" type="presOf" srcId="{19340AEB-7CE1-4EE6-A78C-5575E5B81BD9}" destId="{66C536BD-C566-45B0-B3AD-090962672EE4}" srcOrd="0" destOrd="0" presId="urn:microsoft.com/office/officeart/2005/8/layout/default"/>
    <dgm:cxn modelId="{44F4C0AD-7314-40EB-BDB0-AA29C534E944}" srcId="{649B371C-18CE-4536-938F-8E6335D10990}" destId="{19340AEB-7CE1-4EE6-A78C-5575E5B81BD9}" srcOrd="0" destOrd="0" parTransId="{214ED1B3-5C8A-4FCC-8CB3-8EDF49B537BB}" sibTransId="{84A2FC14-481C-4836-942C-A01A8C805131}"/>
    <dgm:cxn modelId="{7987CF4E-A956-4C69-8AB9-9440D996467F}" type="presParOf" srcId="{CE94176D-C4C7-4F10-8456-C06BCAECF5CF}" destId="{66C536BD-C566-45B0-B3AD-090962672EE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9B371C-18CE-4536-938F-8E6335D109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340AEB-7CE1-4EE6-A78C-5575E5B81BD9}">
      <dgm:prSet phldrT="[文字]" custT="1"/>
      <dgm:spPr/>
      <dgm:t>
        <a:bodyPr/>
        <a:lstStyle/>
        <a:p>
          <a:r>
            <a:rPr lang="en-GB" sz="2400" dirty="0"/>
            <a:t>Environmental Factors</a:t>
          </a:r>
          <a:endParaRPr lang="en-GB" sz="2000" dirty="0"/>
        </a:p>
      </dgm:t>
    </dgm:pt>
    <dgm:pt modelId="{214ED1B3-5C8A-4FCC-8CB3-8EDF49B537BB}" type="parTrans" cxnId="{44F4C0AD-7314-40EB-BDB0-AA29C534E944}">
      <dgm:prSet/>
      <dgm:spPr/>
      <dgm:t>
        <a:bodyPr/>
        <a:lstStyle/>
        <a:p>
          <a:endParaRPr lang="en-GB"/>
        </a:p>
      </dgm:t>
    </dgm:pt>
    <dgm:pt modelId="{84A2FC14-481C-4836-942C-A01A8C805131}" type="sibTrans" cxnId="{44F4C0AD-7314-40EB-BDB0-AA29C534E944}">
      <dgm:prSet/>
      <dgm:spPr/>
      <dgm:t>
        <a:bodyPr/>
        <a:lstStyle/>
        <a:p>
          <a:endParaRPr lang="en-GB"/>
        </a:p>
      </dgm:t>
    </dgm:pt>
    <dgm:pt modelId="{CE94176D-C4C7-4F10-8456-C06BCAECF5CF}" type="pres">
      <dgm:prSet presAssocID="{649B371C-18CE-4536-938F-8E6335D109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66C536BD-C566-45B0-B3AD-090962672EE4}" type="pres">
      <dgm:prSet presAssocID="{19340AEB-7CE1-4EE6-A78C-5575E5B81BD9}" presName="node" presStyleLbl="node1" presStyleIdx="0" presStyleCnt="1" custScaleY="8610" custLinFactNeighborX="905" custLinFactNeighborY="-4985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2E11B6DF-91F3-45B7-AB7E-6D935CC9E274}" type="presOf" srcId="{649B371C-18CE-4536-938F-8E6335D10990}" destId="{CE94176D-C4C7-4F10-8456-C06BCAECF5CF}" srcOrd="0" destOrd="0" presId="urn:microsoft.com/office/officeart/2005/8/layout/default"/>
    <dgm:cxn modelId="{7EDA54BE-0CF5-4DBD-B9AD-8D231453F138}" type="presOf" srcId="{19340AEB-7CE1-4EE6-A78C-5575E5B81BD9}" destId="{66C536BD-C566-45B0-B3AD-090962672EE4}" srcOrd="0" destOrd="0" presId="urn:microsoft.com/office/officeart/2005/8/layout/default"/>
    <dgm:cxn modelId="{44F4C0AD-7314-40EB-BDB0-AA29C534E944}" srcId="{649B371C-18CE-4536-938F-8E6335D10990}" destId="{19340AEB-7CE1-4EE6-A78C-5575E5B81BD9}" srcOrd="0" destOrd="0" parTransId="{214ED1B3-5C8A-4FCC-8CB3-8EDF49B537BB}" sibTransId="{84A2FC14-481C-4836-942C-A01A8C805131}"/>
    <dgm:cxn modelId="{7987CF4E-A956-4C69-8AB9-9440D996467F}" type="presParOf" srcId="{CE94176D-C4C7-4F10-8456-C06BCAECF5CF}" destId="{66C536BD-C566-45B0-B3AD-090962672EE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49B371C-18CE-4536-938F-8E6335D109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340AEB-7CE1-4EE6-A78C-5575E5B81BD9}">
      <dgm:prSet phldrT="[文字]" custT="1"/>
      <dgm:spPr/>
      <dgm:t>
        <a:bodyPr/>
        <a:lstStyle/>
        <a:p>
          <a:r>
            <a:rPr lang="en-GB" sz="2400" dirty="0"/>
            <a:t>Factors from the Personal Attributes</a:t>
          </a:r>
          <a:endParaRPr lang="en-GB" sz="2000" dirty="0"/>
        </a:p>
      </dgm:t>
    </dgm:pt>
    <dgm:pt modelId="{214ED1B3-5C8A-4FCC-8CB3-8EDF49B537BB}" type="parTrans" cxnId="{44F4C0AD-7314-40EB-BDB0-AA29C534E944}">
      <dgm:prSet/>
      <dgm:spPr/>
      <dgm:t>
        <a:bodyPr/>
        <a:lstStyle/>
        <a:p>
          <a:endParaRPr lang="en-GB"/>
        </a:p>
      </dgm:t>
    </dgm:pt>
    <dgm:pt modelId="{84A2FC14-481C-4836-942C-A01A8C805131}" type="sibTrans" cxnId="{44F4C0AD-7314-40EB-BDB0-AA29C534E944}">
      <dgm:prSet/>
      <dgm:spPr/>
      <dgm:t>
        <a:bodyPr/>
        <a:lstStyle/>
        <a:p>
          <a:endParaRPr lang="en-GB"/>
        </a:p>
      </dgm:t>
    </dgm:pt>
    <dgm:pt modelId="{CE94176D-C4C7-4F10-8456-C06BCAECF5CF}" type="pres">
      <dgm:prSet presAssocID="{649B371C-18CE-4536-938F-8E6335D109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66C536BD-C566-45B0-B3AD-090962672EE4}" type="pres">
      <dgm:prSet presAssocID="{19340AEB-7CE1-4EE6-A78C-5575E5B81BD9}" presName="node" presStyleLbl="node1" presStyleIdx="0" presStyleCnt="1" custScaleY="8610" custLinFactNeighborX="905" custLinFactNeighborY="-4985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2E11B6DF-91F3-45B7-AB7E-6D935CC9E274}" type="presOf" srcId="{649B371C-18CE-4536-938F-8E6335D10990}" destId="{CE94176D-C4C7-4F10-8456-C06BCAECF5CF}" srcOrd="0" destOrd="0" presId="urn:microsoft.com/office/officeart/2005/8/layout/default"/>
    <dgm:cxn modelId="{7EDA54BE-0CF5-4DBD-B9AD-8D231453F138}" type="presOf" srcId="{19340AEB-7CE1-4EE6-A78C-5575E5B81BD9}" destId="{66C536BD-C566-45B0-B3AD-090962672EE4}" srcOrd="0" destOrd="0" presId="urn:microsoft.com/office/officeart/2005/8/layout/default"/>
    <dgm:cxn modelId="{44F4C0AD-7314-40EB-BDB0-AA29C534E944}" srcId="{649B371C-18CE-4536-938F-8E6335D10990}" destId="{19340AEB-7CE1-4EE6-A78C-5575E5B81BD9}" srcOrd="0" destOrd="0" parTransId="{214ED1B3-5C8A-4FCC-8CB3-8EDF49B537BB}" sibTransId="{84A2FC14-481C-4836-942C-A01A8C805131}"/>
    <dgm:cxn modelId="{7987CF4E-A956-4C69-8AB9-9440D996467F}" type="presParOf" srcId="{CE94176D-C4C7-4F10-8456-C06BCAECF5CF}" destId="{66C536BD-C566-45B0-B3AD-090962672EE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9B371C-18CE-4536-938F-8E6335D109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340AEB-7CE1-4EE6-A78C-5575E5B81BD9}">
      <dgm:prSet phldrT="[文字]" custT="1"/>
      <dgm:spPr/>
      <dgm:t>
        <a:bodyPr/>
        <a:lstStyle/>
        <a:p>
          <a:r>
            <a:rPr lang="en-GB" sz="2400" dirty="0"/>
            <a:t>Four Categories &amp; Entrepreneurial Intention</a:t>
          </a:r>
        </a:p>
      </dgm:t>
    </dgm:pt>
    <dgm:pt modelId="{214ED1B3-5C8A-4FCC-8CB3-8EDF49B537BB}" type="parTrans" cxnId="{44F4C0AD-7314-40EB-BDB0-AA29C534E944}">
      <dgm:prSet/>
      <dgm:spPr/>
      <dgm:t>
        <a:bodyPr/>
        <a:lstStyle/>
        <a:p>
          <a:endParaRPr lang="en-GB"/>
        </a:p>
      </dgm:t>
    </dgm:pt>
    <dgm:pt modelId="{84A2FC14-481C-4836-942C-A01A8C805131}" type="sibTrans" cxnId="{44F4C0AD-7314-40EB-BDB0-AA29C534E944}">
      <dgm:prSet/>
      <dgm:spPr/>
      <dgm:t>
        <a:bodyPr/>
        <a:lstStyle/>
        <a:p>
          <a:endParaRPr lang="en-GB"/>
        </a:p>
      </dgm:t>
    </dgm:pt>
    <dgm:pt modelId="{CE94176D-C4C7-4F10-8456-C06BCAECF5CF}" type="pres">
      <dgm:prSet presAssocID="{649B371C-18CE-4536-938F-8E6335D109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66C536BD-C566-45B0-B3AD-090962672EE4}" type="pres">
      <dgm:prSet presAssocID="{19340AEB-7CE1-4EE6-A78C-5575E5B81BD9}" presName="node" presStyleLbl="node1" presStyleIdx="0" presStyleCnt="1" custScaleY="8610" custLinFactNeighborX="22" custLinFactNeighborY="-2029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2E11B6DF-91F3-45B7-AB7E-6D935CC9E274}" type="presOf" srcId="{649B371C-18CE-4536-938F-8E6335D10990}" destId="{CE94176D-C4C7-4F10-8456-C06BCAECF5CF}" srcOrd="0" destOrd="0" presId="urn:microsoft.com/office/officeart/2005/8/layout/default"/>
    <dgm:cxn modelId="{7EDA54BE-0CF5-4DBD-B9AD-8D231453F138}" type="presOf" srcId="{19340AEB-7CE1-4EE6-A78C-5575E5B81BD9}" destId="{66C536BD-C566-45B0-B3AD-090962672EE4}" srcOrd="0" destOrd="0" presId="urn:microsoft.com/office/officeart/2005/8/layout/default"/>
    <dgm:cxn modelId="{44F4C0AD-7314-40EB-BDB0-AA29C534E944}" srcId="{649B371C-18CE-4536-938F-8E6335D10990}" destId="{19340AEB-7CE1-4EE6-A78C-5575E5B81BD9}" srcOrd="0" destOrd="0" parTransId="{214ED1B3-5C8A-4FCC-8CB3-8EDF49B537BB}" sibTransId="{84A2FC14-481C-4836-942C-A01A8C805131}"/>
    <dgm:cxn modelId="{7987CF4E-A956-4C69-8AB9-9440D996467F}" type="presParOf" srcId="{CE94176D-C4C7-4F10-8456-C06BCAECF5CF}" destId="{66C536BD-C566-45B0-B3AD-090962672EE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44F87A-0F7D-4490-9BE7-DD05F3487DD2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1ABC08-897E-4A45-99FA-0D9D09E99F8A}">
      <dgm:prSet phldrT="[文字]"/>
      <dgm:spPr/>
      <dgm:t>
        <a:bodyPr/>
        <a:lstStyle/>
        <a:p>
          <a:r>
            <a:rPr lang="en-GB" dirty="0"/>
            <a:t>All Sig. &gt; 0.05</a:t>
          </a:r>
        </a:p>
      </dgm:t>
    </dgm:pt>
    <dgm:pt modelId="{6109F6A3-9248-4454-89AF-C173DD515B95}" type="parTrans" cxnId="{5CA2075A-30F8-44E6-B111-FA74BC0F332B}">
      <dgm:prSet/>
      <dgm:spPr/>
      <dgm:t>
        <a:bodyPr/>
        <a:lstStyle/>
        <a:p>
          <a:endParaRPr lang="en-GB"/>
        </a:p>
      </dgm:t>
    </dgm:pt>
    <dgm:pt modelId="{8C092912-8A16-4C1F-A70C-B57D12905A78}" type="sibTrans" cxnId="{5CA2075A-30F8-44E6-B111-FA74BC0F332B}">
      <dgm:prSet/>
      <dgm:spPr/>
      <dgm:t>
        <a:bodyPr/>
        <a:lstStyle/>
        <a:p>
          <a:endParaRPr lang="en-GB"/>
        </a:p>
      </dgm:t>
    </dgm:pt>
    <dgm:pt modelId="{FB299828-7715-4B49-AA7C-9D31BFFD2817}">
      <dgm:prSet phldrT="[文字]"/>
      <dgm:spPr/>
      <dgm:t>
        <a:bodyPr/>
        <a:lstStyle/>
        <a:p>
          <a:r>
            <a:rPr lang="en-GB" dirty="0"/>
            <a:t>Shared Opinion</a:t>
          </a:r>
        </a:p>
      </dgm:t>
    </dgm:pt>
    <dgm:pt modelId="{1FFC46DC-0F7D-4022-94E4-0BB060EE1C6B}" type="parTrans" cxnId="{BBEC2DD1-7807-4C6F-8752-BF766CD95898}">
      <dgm:prSet/>
      <dgm:spPr/>
      <dgm:t>
        <a:bodyPr/>
        <a:lstStyle/>
        <a:p>
          <a:endParaRPr lang="en-GB"/>
        </a:p>
      </dgm:t>
    </dgm:pt>
    <dgm:pt modelId="{15FB22F0-1D09-47DC-A91C-9A8242C14F31}" type="sibTrans" cxnId="{BBEC2DD1-7807-4C6F-8752-BF766CD95898}">
      <dgm:prSet/>
      <dgm:spPr/>
      <dgm:t>
        <a:bodyPr/>
        <a:lstStyle/>
        <a:p>
          <a:endParaRPr lang="en-GB"/>
        </a:p>
      </dgm:t>
    </dgm:pt>
    <dgm:pt modelId="{9751C026-75FB-4193-9A20-EBF3CF20D574}">
      <dgm:prSet phldrT="[文字]"/>
      <dgm:spPr/>
      <dgm:t>
        <a:bodyPr/>
        <a:lstStyle/>
        <a:p>
          <a:r>
            <a:rPr lang="en-GB" dirty="0"/>
            <a:t>No Need for Separated Study!!</a:t>
          </a:r>
        </a:p>
      </dgm:t>
    </dgm:pt>
    <dgm:pt modelId="{24431644-96AB-49FF-A563-1FE75A65CAEB}" type="parTrans" cxnId="{2E59238F-EF1E-4F8D-A585-AF4A66B88965}">
      <dgm:prSet/>
      <dgm:spPr/>
      <dgm:t>
        <a:bodyPr/>
        <a:lstStyle/>
        <a:p>
          <a:endParaRPr lang="en-GB"/>
        </a:p>
      </dgm:t>
    </dgm:pt>
    <dgm:pt modelId="{55F38BE8-718F-4EF9-9D97-BA0366482246}" type="sibTrans" cxnId="{2E59238F-EF1E-4F8D-A585-AF4A66B88965}">
      <dgm:prSet/>
      <dgm:spPr/>
      <dgm:t>
        <a:bodyPr/>
        <a:lstStyle/>
        <a:p>
          <a:endParaRPr lang="en-GB"/>
        </a:p>
      </dgm:t>
    </dgm:pt>
    <dgm:pt modelId="{B538CA73-8BBA-4497-813A-0B6A25CE4A9B}">
      <dgm:prSet phldrT="[文字]"/>
      <dgm:spPr/>
      <dgm:t>
        <a:bodyPr/>
        <a:lstStyle/>
        <a:p>
          <a:r>
            <a:rPr lang="en-GB" dirty="0"/>
            <a:t>No Significant Difference</a:t>
          </a:r>
        </a:p>
      </dgm:t>
    </dgm:pt>
    <dgm:pt modelId="{BE888F2A-73B5-4167-82F6-FADDD6B6D6C7}" type="parTrans" cxnId="{0C5CBFB6-986E-47FD-AC58-1E162CC1BF38}">
      <dgm:prSet/>
      <dgm:spPr/>
      <dgm:t>
        <a:bodyPr/>
        <a:lstStyle/>
        <a:p>
          <a:endParaRPr lang="en-GB"/>
        </a:p>
      </dgm:t>
    </dgm:pt>
    <dgm:pt modelId="{45A42C69-5051-4F24-A906-D49A3D895E69}" type="sibTrans" cxnId="{0C5CBFB6-986E-47FD-AC58-1E162CC1BF38}">
      <dgm:prSet/>
      <dgm:spPr/>
      <dgm:t>
        <a:bodyPr/>
        <a:lstStyle/>
        <a:p>
          <a:endParaRPr lang="en-GB"/>
        </a:p>
      </dgm:t>
    </dgm:pt>
    <dgm:pt modelId="{E9CDDE12-D14F-47E9-BA22-2167917614A9}" type="pres">
      <dgm:prSet presAssocID="{DC44F87A-0F7D-4490-9BE7-DD05F3487DD2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zh-MO" altLang="en-US"/>
        </a:p>
      </dgm:t>
    </dgm:pt>
    <dgm:pt modelId="{B8C31B7A-498C-4633-AA07-F1BEE234FA76}" type="pres">
      <dgm:prSet presAssocID="{DC44F87A-0F7D-4490-9BE7-DD05F3487DD2}" presName="arrowNode" presStyleLbl="node1" presStyleIdx="0" presStyleCnt="1"/>
      <dgm:spPr/>
    </dgm:pt>
    <dgm:pt modelId="{F8643782-6CF9-432D-86E4-43177B558A39}" type="pres">
      <dgm:prSet presAssocID="{181ABC08-897E-4A45-99FA-0D9D09E99F8A}" presName="txNode1" presStyleLbl="revTx" presStyleIdx="0" presStyleCnt="4" custScaleX="170270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31F35345-7644-44DD-A37B-CD7FA52C5BFC}" type="pres">
      <dgm:prSet presAssocID="{B538CA73-8BBA-4497-813A-0B6A25CE4A9B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C20D928C-1AA0-4C01-B214-8056933F8F37}" type="pres">
      <dgm:prSet presAssocID="{45A42C69-5051-4F24-A906-D49A3D895E69}" presName="dotNode2" presStyleCnt="0"/>
      <dgm:spPr/>
    </dgm:pt>
    <dgm:pt modelId="{EC8CB0DA-CB33-46FA-A002-075EBA13CF9A}" type="pres">
      <dgm:prSet presAssocID="{45A42C69-5051-4F24-A906-D49A3D895E69}" presName="dotRepeatNode" presStyleLbl="fgShp" presStyleIdx="0" presStyleCnt="2"/>
      <dgm:spPr/>
      <dgm:t>
        <a:bodyPr/>
        <a:lstStyle/>
        <a:p>
          <a:endParaRPr lang="zh-MO" altLang="en-US"/>
        </a:p>
      </dgm:t>
    </dgm:pt>
    <dgm:pt modelId="{FE8EEB53-7148-4D7A-9092-C5BE7CA227E4}" type="pres">
      <dgm:prSet presAssocID="{FB299828-7715-4B49-AA7C-9D31BFFD2817}" presName="txNode3" presStyleLbl="revTx" presStyleIdx="2" presStyleCnt="4" custScaleX="162469" custLinFactNeighborX="-24877" custLinFactNeighborY="1133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665A4537-A9E6-456D-9C99-F95E1AEA06A9}" type="pres">
      <dgm:prSet presAssocID="{15FB22F0-1D09-47DC-A91C-9A8242C14F31}" presName="dotNode3" presStyleCnt="0"/>
      <dgm:spPr/>
    </dgm:pt>
    <dgm:pt modelId="{A043B044-F1D7-45F2-8A5A-4EC5CFA6D9B6}" type="pres">
      <dgm:prSet presAssocID="{15FB22F0-1D09-47DC-A91C-9A8242C14F31}" presName="dotRepeatNode" presStyleLbl="fgShp" presStyleIdx="1" presStyleCnt="2"/>
      <dgm:spPr/>
      <dgm:t>
        <a:bodyPr/>
        <a:lstStyle/>
        <a:p>
          <a:endParaRPr lang="zh-MO" altLang="en-US"/>
        </a:p>
      </dgm:t>
    </dgm:pt>
    <dgm:pt modelId="{B60035B5-5EF3-4505-9491-241F41F0A148}" type="pres">
      <dgm:prSet presAssocID="{9751C026-75FB-4193-9A20-EBF3CF20D574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5CA2075A-30F8-44E6-B111-FA74BC0F332B}" srcId="{DC44F87A-0F7D-4490-9BE7-DD05F3487DD2}" destId="{181ABC08-897E-4A45-99FA-0D9D09E99F8A}" srcOrd="0" destOrd="0" parTransId="{6109F6A3-9248-4454-89AF-C173DD515B95}" sibTransId="{8C092912-8A16-4C1F-A70C-B57D12905A78}"/>
    <dgm:cxn modelId="{61C7622E-8A1C-4F7C-92B2-7CE3BF91EBDB}" type="presOf" srcId="{45A42C69-5051-4F24-A906-D49A3D895E69}" destId="{EC8CB0DA-CB33-46FA-A002-075EBA13CF9A}" srcOrd="0" destOrd="0" presId="urn:microsoft.com/office/officeart/2009/3/layout/DescendingProcess"/>
    <dgm:cxn modelId="{3D0E4E68-685C-40E3-93C3-1441A7247DEB}" type="presOf" srcId="{B538CA73-8BBA-4497-813A-0B6A25CE4A9B}" destId="{31F35345-7644-44DD-A37B-CD7FA52C5BFC}" srcOrd="0" destOrd="0" presId="urn:microsoft.com/office/officeart/2009/3/layout/DescendingProcess"/>
    <dgm:cxn modelId="{2E59238F-EF1E-4F8D-A585-AF4A66B88965}" srcId="{DC44F87A-0F7D-4490-9BE7-DD05F3487DD2}" destId="{9751C026-75FB-4193-9A20-EBF3CF20D574}" srcOrd="3" destOrd="0" parTransId="{24431644-96AB-49FF-A563-1FE75A65CAEB}" sibTransId="{55F38BE8-718F-4EF9-9D97-BA0366482246}"/>
    <dgm:cxn modelId="{C8CF1016-C748-42B9-8339-8087C20DB321}" type="presOf" srcId="{15FB22F0-1D09-47DC-A91C-9A8242C14F31}" destId="{A043B044-F1D7-45F2-8A5A-4EC5CFA6D9B6}" srcOrd="0" destOrd="0" presId="urn:microsoft.com/office/officeart/2009/3/layout/DescendingProcess"/>
    <dgm:cxn modelId="{A30A0083-CF89-4EE6-B191-08D1E84FB8DB}" type="presOf" srcId="{FB299828-7715-4B49-AA7C-9D31BFFD2817}" destId="{FE8EEB53-7148-4D7A-9092-C5BE7CA227E4}" srcOrd="0" destOrd="0" presId="urn:microsoft.com/office/officeart/2009/3/layout/DescendingProcess"/>
    <dgm:cxn modelId="{52348F01-1589-41AB-89E2-E456FD13A6B6}" type="presOf" srcId="{9751C026-75FB-4193-9A20-EBF3CF20D574}" destId="{B60035B5-5EF3-4505-9491-241F41F0A148}" srcOrd="0" destOrd="0" presId="urn:microsoft.com/office/officeart/2009/3/layout/DescendingProcess"/>
    <dgm:cxn modelId="{DF550877-8F48-4E09-82E1-E9C4BBA2D1DE}" type="presOf" srcId="{181ABC08-897E-4A45-99FA-0D9D09E99F8A}" destId="{F8643782-6CF9-432D-86E4-43177B558A39}" srcOrd="0" destOrd="0" presId="urn:microsoft.com/office/officeart/2009/3/layout/DescendingProcess"/>
    <dgm:cxn modelId="{BBEC2DD1-7807-4C6F-8752-BF766CD95898}" srcId="{DC44F87A-0F7D-4490-9BE7-DD05F3487DD2}" destId="{FB299828-7715-4B49-AA7C-9D31BFFD2817}" srcOrd="2" destOrd="0" parTransId="{1FFC46DC-0F7D-4022-94E4-0BB060EE1C6B}" sibTransId="{15FB22F0-1D09-47DC-A91C-9A8242C14F31}"/>
    <dgm:cxn modelId="{071991F7-0EDF-4928-A6A8-A0D167C6EA85}" type="presOf" srcId="{DC44F87A-0F7D-4490-9BE7-DD05F3487DD2}" destId="{E9CDDE12-D14F-47E9-BA22-2167917614A9}" srcOrd="0" destOrd="0" presId="urn:microsoft.com/office/officeart/2009/3/layout/DescendingProcess"/>
    <dgm:cxn modelId="{0C5CBFB6-986E-47FD-AC58-1E162CC1BF38}" srcId="{DC44F87A-0F7D-4490-9BE7-DD05F3487DD2}" destId="{B538CA73-8BBA-4497-813A-0B6A25CE4A9B}" srcOrd="1" destOrd="0" parTransId="{BE888F2A-73B5-4167-82F6-FADDD6B6D6C7}" sibTransId="{45A42C69-5051-4F24-A906-D49A3D895E69}"/>
    <dgm:cxn modelId="{35577CFC-0DC5-430A-9866-253CED09E8CF}" type="presParOf" srcId="{E9CDDE12-D14F-47E9-BA22-2167917614A9}" destId="{B8C31B7A-498C-4633-AA07-F1BEE234FA76}" srcOrd="0" destOrd="0" presId="urn:microsoft.com/office/officeart/2009/3/layout/DescendingProcess"/>
    <dgm:cxn modelId="{C866FBC8-8314-46AE-AFD7-14C7B2783738}" type="presParOf" srcId="{E9CDDE12-D14F-47E9-BA22-2167917614A9}" destId="{F8643782-6CF9-432D-86E4-43177B558A39}" srcOrd="1" destOrd="0" presId="urn:microsoft.com/office/officeart/2009/3/layout/DescendingProcess"/>
    <dgm:cxn modelId="{26D2AEAE-B16F-4BD0-BA1D-B5C9B5619BFF}" type="presParOf" srcId="{E9CDDE12-D14F-47E9-BA22-2167917614A9}" destId="{31F35345-7644-44DD-A37B-CD7FA52C5BFC}" srcOrd="2" destOrd="0" presId="urn:microsoft.com/office/officeart/2009/3/layout/DescendingProcess"/>
    <dgm:cxn modelId="{C3A2E8E0-7B3A-4A58-A738-2147AB37EDBD}" type="presParOf" srcId="{E9CDDE12-D14F-47E9-BA22-2167917614A9}" destId="{C20D928C-1AA0-4C01-B214-8056933F8F37}" srcOrd="3" destOrd="0" presId="urn:microsoft.com/office/officeart/2009/3/layout/DescendingProcess"/>
    <dgm:cxn modelId="{75E3C249-6BDF-4445-A1A4-6225E17D218B}" type="presParOf" srcId="{C20D928C-1AA0-4C01-B214-8056933F8F37}" destId="{EC8CB0DA-CB33-46FA-A002-075EBA13CF9A}" srcOrd="0" destOrd="0" presId="urn:microsoft.com/office/officeart/2009/3/layout/DescendingProcess"/>
    <dgm:cxn modelId="{6903FDDF-5183-43B4-9D07-E1F289C23C55}" type="presParOf" srcId="{E9CDDE12-D14F-47E9-BA22-2167917614A9}" destId="{FE8EEB53-7148-4D7A-9092-C5BE7CA227E4}" srcOrd="4" destOrd="0" presId="urn:microsoft.com/office/officeart/2009/3/layout/DescendingProcess"/>
    <dgm:cxn modelId="{0175A876-7B50-4031-ADD9-7A78A4566F40}" type="presParOf" srcId="{E9CDDE12-D14F-47E9-BA22-2167917614A9}" destId="{665A4537-A9E6-456D-9C99-F95E1AEA06A9}" srcOrd="5" destOrd="0" presId="urn:microsoft.com/office/officeart/2009/3/layout/DescendingProcess"/>
    <dgm:cxn modelId="{FC4943D9-DAD0-4A0D-AA42-403BABD8BEBE}" type="presParOf" srcId="{665A4537-A9E6-456D-9C99-F95E1AEA06A9}" destId="{A043B044-F1D7-45F2-8A5A-4EC5CFA6D9B6}" srcOrd="0" destOrd="0" presId="urn:microsoft.com/office/officeart/2009/3/layout/DescendingProcess"/>
    <dgm:cxn modelId="{2195A357-162E-492D-A5B7-E7F6A5D61FDB}" type="presParOf" srcId="{E9CDDE12-D14F-47E9-BA22-2167917614A9}" destId="{B60035B5-5EF3-4505-9491-241F41F0A148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E4DEC5D-DEDD-4D61-AC08-46EFE6620C44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0296F493-F975-46DD-AE48-D4537CD1AB0A}">
      <dgm:prSet phldrT="[文字]"/>
      <dgm:spPr/>
      <dgm:t>
        <a:bodyPr/>
        <a:lstStyle/>
        <a:p>
          <a:r>
            <a:rPr lang="en-GB" dirty="0"/>
            <a:t>Support</a:t>
          </a:r>
        </a:p>
      </dgm:t>
    </dgm:pt>
    <dgm:pt modelId="{9B427C2B-F9A8-413F-B8A8-D57FE0744AC5}" type="parTrans" cxnId="{30685E47-F690-426A-B12F-E1F4A5E427AA}">
      <dgm:prSet/>
      <dgm:spPr/>
      <dgm:t>
        <a:bodyPr/>
        <a:lstStyle/>
        <a:p>
          <a:endParaRPr lang="en-GB"/>
        </a:p>
      </dgm:t>
    </dgm:pt>
    <dgm:pt modelId="{3287B8DC-280B-4CFC-B0A9-0FFE73B2920C}" type="sibTrans" cxnId="{30685E47-F690-426A-B12F-E1F4A5E427AA}">
      <dgm:prSet/>
      <dgm:spPr/>
      <dgm:t>
        <a:bodyPr/>
        <a:lstStyle/>
        <a:p>
          <a:endParaRPr lang="en-GB"/>
        </a:p>
      </dgm:t>
    </dgm:pt>
    <dgm:pt modelId="{7809C40E-1F43-447A-9BBE-F2B5D1D48F07}">
      <dgm:prSet phldrT="[文字]"/>
      <dgm:spPr/>
      <dgm:t>
        <a:bodyPr/>
        <a:lstStyle/>
        <a:p>
          <a:r>
            <a:rPr lang="en-GB" dirty="0"/>
            <a:t>Entrepreneurial Atmosphere</a:t>
          </a:r>
        </a:p>
      </dgm:t>
    </dgm:pt>
    <dgm:pt modelId="{4977BD65-63DA-41FB-A503-C0130217C9A4}" type="parTrans" cxnId="{C4CA8E6A-1825-4E47-A325-8710FF201152}">
      <dgm:prSet/>
      <dgm:spPr/>
      <dgm:t>
        <a:bodyPr/>
        <a:lstStyle/>
        <a:p>
          <a:endParaRPr lang="en-GB"/>
        </a:p>
      </dgm:t>
    </dgm:pt>
    <dgm:pt modelId="{FCBBBEF8-A52A-46AC-8021-5BCE08711B7D}" type="sibTrans" cxnId="{C4CA8E6A-1825-4E47-A325-8710FF201152}">
      <dgm:prSet/>
      <dgm:spPr/>
      <dgm:t>
        <a:bodyPr/>
        <a:lstStyle/>
        <a:p>
          <a:endParaRPr lang="en-GB"/>
        </a:p>
      </dgm:t>
    </dgm:pt>
    <dgm:pt modelId="{0D9D64D8-9EF6-438A-894E-88A65DDBBA05}">
      <dgm:prSet phldrT="[文字]"/>
      <dgm:spPr/>
      <dgm:t>
        <a:bodyPr/>
        <a:lstStyle/>
        <a:p>
          <a:r>
            <a:rPr lang="en-GB" dirty="0"/>
            <a:t>Confidence</a:t>
          </a:r>
        </a:p>
      </dgm:t>
    </dgm:pt>
    <dgm:pt modelId="{6AB73E77-40F8-4261-92C5-35F445507565}" type="parTrans" cxnId="{4BB55DF6-7B0E-4FCE-B6AE-66BD9D7BD18C}">
      <dgm:prSet/>
      <dgm:spPr/>
      <dgm:t>
        <a:bodyPr/>
        <a:lstStyle/>
        <a:p>
          <a:endParaRPr lang="en-GB"/>
        </a:p>
      </dgm:t>
    </dgm:pt>
    <dgm:pt modelId="{43AF0CBA-6984-4B53-AC70-B0551DC71720}" type="sibTrans" cxnId="{4BB55DF6-7B0E-4FCE-B6AE-66BD9D7BD18C}">
      <dgm:prSet/>
      <dgm:spPr/>
      <dgm:t>
        <a:bodyPr/>
        <a:lstStyle/>
        <a:p>
          <a:endParaRPr lang="en-GB"/>
        </a:p>
      </dgm:t>
    </dgm:pt>
    <dgm:pt modelId="{25C82D21-BE1A-4DF7-89DB-BC0C8EE2446A}" type="pres">
      <dgm:prSet presAssocID="{FE4DEC5D-DEDD-4D61-AC08-46EFE6620C44}" presName="Name0" presStyleCnt="0">
        <dgm:presLayoutVars>
          <dgm:dir/>
          <dgm:animLvl val="lvl"/>
          <dgm:resizeHandles val="exact"/>
        </dgm:presLayoutVars>
      </dgm:prSet>
      <dgm:spPr/>
    </dgm:pt>
    <dgm:pt modelId="{06FBF195-099F-43A9-87FD-AFC064A79BFD}" type="pres">
      <dgm:prSet presAssocID="{0296F493-F975-46DD-AE48-D4537CD1AB0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28A066E1-D9D2-451C-82DC-E9335EC2678B}" type="pres">
      <dgm:prSet presAssocID="{3287B8DC-280B-4CFC-B0A9-0FFE73B2920C}" presName="parTxOnlySpace" presStyleCnt="0"/>
      <dgm:spPr/>
    </dgm:pt>
    <dgm:pt modelId="{182F398A-48AD-407C-A813-12BDB654BB35}" type="pres">
      <dgm:prSet presAssocID="{7809C40E-1F43-447A-9BBE-F2B5D1D48F0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B28FF274-71A2-42A2-8350-4D7E02E27CBA}" type="pres">
      <dgm:prSet presAssocID="{FCBBBEF8-A52A-46AC-8021-5BCE08711B7D}" presName="parTxOnlySpace" presStyleCnt="0"/>
      <dgm:spPr/>
    </dgm:pt>
    <dgm:pt modelId="{6DCC789B-E3C9-48DE-9DE2-B5980818E7D5}" type="pres">
      <dgm:prSet presAssocID="{0D9D64D8-9EF6-438A-894E-88A65DDBBA0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C4CA8E6A-1825-4E47-A325-8710FF201152}" srcId="{FE4DEC5D-DEDD-4D61-AC08-46EFE6620C44}" destId="{7809C40E-1F43-447A-9BBE-F2B5D1D48F07}" srcOrd="1" destOrd="0" parTransId="{4977BD65-63DA-41FB-A503-C0130217C9A4}" sibTransId="{FCBBBEF8-A52A-46AC-8021-5BCE08711B7D}"/>
    <dgm:cxn modelId="{42BDAB54-C4DD-4BDB-B7A6-C7394EB68673}" type="presOf" srcId="{7809C40E-1F43-447A-9BBE-F2B5D1D48F07}" destId="{182F398A-48AD-407C-A813-12BDB654BB35}" srcOrd="0" destOrd="0" presId="urn:microsoft.com/office/officeart/2005/8/layout/chevron1"/>
    <dgm:cxn modelId="{3871AAEC-7706-4DD0-BD5C-F035414A0123}" type="presOf" srcId="{FE4DEC5D-DEDD-4D61-AC08-46EFE6620C44}" destId="{25C82D21-BE1A-4DF7-89DB-BC0C8EE2446A}" srcOrd="0" destOrd="0" presId="urn:microsoft.com/office/officeart/2005/8/layout/chevron1"/>
    <dgm:cxn modelId="{5ABC3D1C-1754-48D7-B181-F1FBE3859379}" type="presOf" srcId="{0D9D64D8-9EF6-438A-894E-88A65DDBBA05}" destId="{6DCC789B-E3C9-48DE-9DE2-B5980818E7D5}" srcOrd="0" destOrd="0" presId="urn:microsoft.com/office/officeart/2005/8/layout/chevron1"/>
    <dgm:cxn modelId="{30685E47-F690-426A-B12F-E1F4A5E427AA}" srcId="{FE4DEC5D-DEDD-4D61-AC08-46EFE6620C44}" destId="{0296F493-F975-46DD-AE48-D4537CD1AB0A}" srcOrd="0" destOrd="0" parTransId="{9B427C2B-F9A8-413F-B8A8-D57FE0744AC5}" sibTransId="{3287B8DC-280B-4CFC-B0A9-0FFE73B2920C}"/>
    <dgm:cxn modelId="{DF1867D2-F4FF-46D6-A8E2-21031DAD17DB}" type="presOf" srcId="{0296F493-F975-46DD-AE48-D4537CD1AB0A}" destId="{06FBF195-099F-43A9-87FD-AFC064A79BFD}" srcOrd="0" destOrd="0" presId="urn:microsoft.com/office/officeart/2005/8/layout/chevron1"/>
    <dgm:cxn modelId="{4BB55DF6-7B0E-4FCE-B6AE-66BD9D7BD18C}" srcId="{FE4DEC5D-DEDD-4D61-AC08-46EFE6620C44}" destId="{0D9D64D8-9EF6-438A-894E-88A65DDBBA05}" srcOrd="2" destOrd="0" parTransId="{6AB73E77-40F8-4261-92C5-35F445507565}" sibTransId="{43AF0CBA-6984-4B53-AC70-B0551DC71720}"/>
    <dgm:cxn modelId="{CA450637-777E-4661-92AC-3C1C9E28CB20}" type="presParOf" srcId="{25C82D21-BE1A-4DF7-89DB-BC0C8EE2446A}" destId="{06FBF195-099F-43A9-87FD-AFC064A79BFD}" srcOrd="0" destOrd="0" presId="urn:microsoft.com/office/officeart/2005/8/layout/chevron1"/>
    <dgm:cxn modelId="{2C5E63BB-DE8D-4F1D-B9BA-F5CDB66612BE}" type="presParOf" srcId="{25C82D21-BE1A-4DF7-89DB-BC0C8EE2446A}" destId="{28A066E1-D9D2-451C-82DC-E9335EC2678B}" srcOrd="1" destOrd="0" presId="urn:microsoft.com/office/officeart/2005/8/layout/chevron1"/>
    <dgm:cxn modelId="{57A9A698-1710-46AE-BC08-9D5EA3499CBF}" type="presParOf" srcId="{25C82D21-BE1A-4DF7-89DB-BC0C8EE2446A}" destId="{182F398A-48AD-407C-A813-12BDB654BB35}" srcOrd="2" destOrd="0" presId="urn:microsoft.com/office/officeart/2005/8/layout/chevron1"/>
    <dgm:cxn modelId="{BFC128AF-5CE3-4852-B713-22299773BD61}" type="presParOf" srcId="{25C82D21-BE1A-4DF7-89DB-BC0C8EE2446A}" destId="{B28FF274-71A2-42A2-8350-4D7E02E27CBA}" srcOrd="3" destOrd="0" presId="urn:microsoft.com/office/officeart/2005/8/layout/chevron1"/>
    <dgm:cxn modelId="{9AD5C0A4-38C0-4B3F-B881-E37C00743E9F}" type="presParOf" srcId="{25C82D21-BE1A-4DF7-89DB-BC0C8EE2446A}" destId="{6DCC789B-E3C9-48DE-9DE2-B5980818E7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E4DEC5D-DEDD-4D61-AC08-46EFE6620C44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0296F493-F975-46DD-AE48-D4537CD1AB0A}">
      <dgm:prSet phldrT="[文字]"/>
      <dgm:spPr/>
      <dgm:t>
        <a:bodyPr/>
        <a:lstStyle/>
        <a:p>
          <a:r>
            <a:rPr lang="en-GB" dirty="0"/>
            <a:t>Personal Attribute</a:t>
          </a:r>
        </a:p>
      </dgm:t>
    </dgm:pt>
    <dgm:pt modelId="{9B427C2B-F9A8-413F-B8A8-D57FE0744AC5}" type="parTrans" cxnId="{30685E47-F690-426A-B12F-E1F4A5E427AA}">
      <dgm:prSet/>
      <dgm:spPr/>
      <dgm:t>
        <a:bodyPr/>
        <a:lstStyle/>
        <a:p>
          <a:endParaRPr lang="en-GB"/>
        </a:p>
      </dgm:t>
    </dgm:pt>
    <dgm:pt modelId="{3287B8DC-280B-4CFC-B0A9-0FFE73B2920C}" type="sibTrans" cxnId="{30685E47-F690-426A-B12F-E1F4A5E427AA}">
      <dgm:prSet/>
      <dgm:spPr/>
      <dgm:t>
        <a:bodyPr/>
        <a:lstStyle/>
        <a:p>
          <a:endParaRPr lang="en-GB"/>
        </a:p>
      </dgm:t>
    </dgm:pt>
    <dgm:pt modelId="{0D9D64D8-9EF6-438A-894E-88A65DDBBA05}">
      <dgm:prSet phldrT="[文字]"/>
      <dgm:spPr/>
      <dgm:t>
        <a:bodyPr/>
        <a:lstStyle/>
        <a:p>
          <a:r>
            <a:rPr lang="en-GB" dirty="0"/>
            <a:t>Encouragement </a:t>
          </a:r>
        </a:p>
      </dgm:t>
    </dgm:pt>
    <dgm:pt modelId="{6AB73E77-40F8-4261-92C5-35F445507565}" type="parTrans" cxnId="{4BB55DF6-7B0E-4FCE-B6AE-66BD9D7BD18C}">
      <dgm:prSet/>
      <dgm:spPr/>
      <dgm:t>
        <a:bodyPr/>
        <a:lstStyle/>
        <a:p>
          <a:endParaRPr lang="en-GB"/>
        </a:p>
      </dgm:t>
    </dgm:pt>
    <dgm:pt modelId="{43AF0CBA-6984-4B53-AC70-B0551DC71720}" type="sibTrans" cxnId="{4BB55DF6-7B0E-4FCE-B6AE-66BD9D7BD18C}">
      <dgm:prSet/>
      <dgm:spPr/>
      <dgm:t>
        <a:bodyPr/>
        <a:lstStyle/>
        <a:p>
          <a:endParaRPr lang="en-GB"/>
        </a:p>
      </dgm:t>
    </dgm:pt>
    <dgm:pt modelId="{AB524057-1861-45A1-838B-E315C649C686}">
      <dgm:prSet phldrT="[文字]"/>
      <dgm:spPr/>
      <dgm:t>
        <a:bodyPr/>
        <a:lstStyle/>
        <a:p>
          <a:r>
            <a:rPr lang="en-GB" dirty="0"/>
            <a:t>Recognition</a:t>
          </a:r>
        </a:p>
      </dgm:t>
    </dgm:pt>
    <dgm:pt modelId="{A9C78864-6230-4EF1-86C4-7E574669EC61}" type="parTrans" cxnId="{C763832F-420D-4B1A-9203-518FD448E7D7}">
      <dgm:prSet/>
      <dgm:spPr/>
      <dgm:t>
        <a:bodyPr/>
        <a:lstStyle/>
        <a:p>
          <a:endParaRPr lang="en-GB"/>
        </a:p>
      </dgm:t>
    </dgm:pt>
    <dgm:pt modelId="{660DBB47-1DBB-4DF6-AC77-006EF5494E5A}" type="sibTrans" cxnId="{C763832F-420D-4B1A-9203-518FD448E7D7}">
      <dgm:prSet/>
      <dgm:spPr/>
      <dgm:t>
        <a:bodyPr/>
        <a:lstStyle/>
        <a:p>
          <a:endParaRPr lang="en-GB"/>
        </a:p>
      </dgm:t>
    </dgm:pt>
    <dgm:pt modelId="{25C82D21-BE1A-4DF7-89DB-BC0C8EE2446A}" type="pres">
      <dgm:prSet presAssocID="{FE4DEC5D-DEDD-4D61-AC08-46EFE6620C44}" presName="Name0" presStyleCnt="0">
        <dgm:presLayoutVars>
          <dgm:dir/>
          <dgm:animLvl val="lvl"/>
          <dgm:resizeHandles val="exact"/>
        </dgm:presLayoutVars>
      </dgm:prSet>
      <dgm:spPr/>
    </dgm:pt>
    <dgm:pt modelId="{06FBF195-099F-43A9-87FD-AFC064A79BFD}" type="pres">
      <dgm:prSet presAssocID="{0296F493-F975-46DD-AE48-D4537CD1AB0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28A066E1-D9D2-451C-82DC-E9335EC2678B}" type="pres">
      <dgm:prSet presAssocID="{3287B8DC-280B-4CFC-B0A9-0FFE73B2920C}" presName="parTxOnlySpace" presStyleCnt="0"/>
      <dgm:spPr/>
    </dgm:pt>
    <dgm:pt modelId="{98E6EB2A-E5E8-498C-B1CF-111C77DDAE94}" type="pres">
      <dgm:prSet presAssocID="{AB524057-1861-45A1-838B-E315C649C68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F0CE0898-3669-4DB6-9E70-3045A8C087F6}" type="pres">
      <dgm:prSet presAssocID="{660DBB47-1DBB-4DF6-AC77-006EF5494E5A}" presName="parTxOnlySpace" presStyleCnt="0"/>
      <dgm:spPr/>
    </dgm:pt>
    <dgm:pt modelId="{6DCC789B-E3C9-48DE-9DE2-B5980818E7D5}" type="pres">
      <dgm:prSet presAssocID="{0D9D64D8-9EF6-438A-894E-88A65DDBBA0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3871AAEC-7706-4DD0-BD5C-F035414A0123}" type="presOf" srcId="{FE4DEC5D-DEDD-4D61-AC08-46EFE6620C44}" destId="{25C82D21-BE1A-4DF7-89DB-BC0C8EE2446A}" srcOrd="0" destOrd="0" presId="urn:microsoft.com/office/officeart/2005/8/layout/chevron1"/>
    <dgm:cxn modelId="{C763832F-420D-4B1A-9203-518FD448E7D7}" srcId="{FE4DEC5D-DEDD-4D61-AC08-46EFE6620C44}" destId="{AB524057-1861-45A1-838B-E315C649C686}" srcOrd="1" destOrd="0" parTransId="{A9C78864-6230-4EF1-86C4-7E574669EC61}" sibTransId="{660DBB47-1DBB-4DF6-AC77-006EF5494E5A}"/>
    <dgm:cxn modelId="{5ABC3D1C-1754-48D7-B181-F1FBE3859379}" type="presOf" srcId="{0D9D64D8-9EF6-438A-894E-88A65DDBBA05}" destId="{6DCC789B-E3C9-48DE-9DE2-B5980818E7D5}" srcOrd="0" destOrd="0" presId="urn:microsoft.com/office/officeart/2005/8/layout/chevron1"/>
    <dgm:cxn modelId="{30685E47-F690-426A-B12F-E1F4A5E427AA}" srcId="{FE4DEC5D-DEDD-4D61-AC08-46EFE6620C44}" destId="{0296F493-F975-46DD-AE48-D4537CD1AB0A}" srcOrd="0" destOrd="0" parTransId="{9B427C2B-F9A8-413F-B8A8-D57FE0744AC5}" sibTransId="{3287B8DC-280B-4CFC-B0A9-0FFE73B2920C}"/>
    <dgm:cxn modelId="{DF1867D2-F4FF-46D6-A8E2-21031DAD17DB}" type="presOf" srcId="{0296F493-F975-46DD-AE48-D4537CD1AB0A}" destId="{06FBF195-099F-43A9-87FD-AFC064A79BFD}" srcOrd="0" destOrd="0" presId="urn:microsoft.com/office/officeart/2005/8/layout/chevron1"/>
    <dgm:cxn modelId="{4BB55DF6-7B0E-4FCE-B6AE-66BD9D7BD18C}" srcId="{FE4DEC5D-DEDD-4D61-AC08-46EFE6620C44}" destId="{0D9D64D8-9EF6-438A-894E-88A65DDBBA05}" srcOrd="2" destOrd="0" parTransId="{6AB73E77-40F8-4261-92C5-35F445507565}" sibTransId="{43AF0CBA-6984-4B53-AC70-B0551DC71720}"/>
    <dgm:cxn modelId="{B644CE44-4DA9-4E60-AA49-A0AC64723566}" type="presOf" srcId="{AB524057-1861-45A1-838B-E315C649C686}" destId="{98E6EB2A-E5E8-498C-B1CF-111C77DDAE94}" srcOrd="0" destOrd="0" presId="urn:microsoft.com/office/officeart/2005/8/layout/chevron1"/>
    <dgm:cxn modelId="{CA450637-777E-4661-92AC-3C1C9E28CB20}" type="presParOf" srcId="{25C82D21-BE1A-4DF7-89DB-BC0C8EE2446A}" destId="{06FBF195-099F-43A9-87FD-AFC064A79BFD}" srcOrd="0" destOrd="0" presId="urn:microsoft.com/office/officeart/2005/8/layout/chevron1"/>
    <dgm:cxn modelId="{2C5E63BB-DE8D-4F1D-B9BA-F5CDB66612BE}" type="presParOf" srcId="{25C82D21-BE1A-4DF7-89DB-BC0C8EE2446A}" destId="{28A066E1-D9D2-451C-82DC-E9335EC2678B}" srcOrd="1" destOrd="0" presId="urn:microsoft.com/office/officeart/2005/8/layout/chevron1"/>
    <dgm:cxn modelId="{0D541A19-3D35-401C-A61D-41D106CE9B57}" type="presParOf" srcId="{25C82D21-BE1A-4DF7-89DB-BC0C8EE2446A}" destId="{98E6EB2A-E5E8-498C-B1CF-111C77DDAE94}" srcOrd="2" destOrd="0" presId="urn:microsoft.com/office/officeart/2005/8/layout/chevron1"/>
    <dgm:cxn modelId="{F4D2A20B-40AE-47B5-932D-8044FF044F66}" type="presParOf" srcId="{25C82D21-BE1A-4DF7-89DB-BC0C8EE2446A}" destId="{F0CE0898-3669-4DB6-9E70-3045A8C087F6}" srcOrd="3" destOrd="0" presId="urn:microsoft.com/office/officeart/2005/8/layout/chevron1"/>
    <dgm:cxn modelId="{9AD5C0A4-38C0-4B3F-B881-E37C00743E9F}" type="presParOf" srcId="{25C82D21-BE1A-4DF7-89DB-BC0C8EE2446A}" destId="{6DCC789B-E3C9-48DE-9DE2-B5980818E7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E4DEC5D-DEDD-4D61-AC08-46EFE6620C44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0296F493-F975-46DD-AE48-D4537CD1AB0A}">
      <dgm:prSet phldrT="[文字]" custT="1"/>
      <dgm:spPr/>
      <dgm:t>
        <a:bodyPr/>
        <a:lstStyle/>
        <a:p>
          <a:r>
            <a:rPr lang="en-GB" sz="1400" dirty="0"/>
            <a:t>Personal Attribute</a:t>
          </a:r>
        </a:p>
      </dgm:t>
    </dgm:pt>
    <dgm:pt modelId="{9B427C2B-F9A8-413F-B8A8-D57FE0744AC5}" type="parTrans" cxnId="{30685E47-F690-426A-B12F-E1F4A5E427AA}">
      <dgm:prSet/>
      <dgm:spPr/>
      <dgm:t>
        <a:bodyPr/>
        <a:lstStyle/>
        <a:p>
          <a:endParaRPr lang="en-GB" sz="1400"/>
        </a:p>
      </dgm:t>
    </dgm:pt>
    <dgm:pt modelId="{3287B8DC-280B-4CFC-B0A9-0FFE73B2920C}" type="sibTrans" cxnId="{30685E47-F690-426A-B12F-E1F4A5E427AA}">
      <dgm:prSet/>
      <dgm:spPr/>
      <dgm:t>
        <a:bodyPr/>
        <a:lstStyle/>
        <a:p>
          <a:endParaRPr lang="en-GB" sz="1400"/>
        </a:p>
      </dgm:t>
    </dgm:pt>
    <dgm:pt modelId="{0D9D64D8-9EF6-438A-894E-88A65DDBBA05}">
      <dgm:prSet phldrT="[文字]" custT="1"/>
      <dgm:spPr/>
      <dgm:t>
        <a:bodyPr/>
        <a:lstStyle/>
        <a:p>
          <a:r>
            <a:rPr lang="en-GB" sz="1400" dirty="0"/>
            <a:t>Staring of New Business </a:t>
          </a:r>
        </a:p>
      </dgm:t>
    </dgm:pt>
    <dgm:pt modelId="{6AB73E77-40F8-4261-92C5-35F445507565}" type="parTrans" cxnId="{4BB55DF6-7B0E-4FCE-B6AE-66BD9D7BD18C}">
      <dgm:prSet/>
      <dgm:spPr/>
      <dgm:t>
        <a:bodyPr/>
        <a:lstStyle/>
        <a:p>
          <a:endParaRPr lang="en-GB" sz="1400"/>
        </a:p>
      </dgm:t>
    </dgm:pt>
    <dgm:pt modelId="{43AF0CBA-6984-4B53-AC70-B0551DC71720}" type="sibTrans" cxnId="{4BB55DF6-7B0E-4FCE-B6AE-66BD9D7BD18C}">
      <dgm:prSet/>
      <dgm:spPr/>
      <dgm:t>
        <a:bodyPr/>
        <a:lstStyle/>
        <a:p>
          <a:endParaRPr lang="en-GB" sz="1400"/>
        </a:p>
      </dgm:t>
    </dgm:pt>
    <dgm:pt modelId="{AB524057-1861-45A1-838B-E315C649C686}">
      <dgm:prSet phldrT="[文字]" custT="1"/>
      <dgm:spPr/>
      <dgm:t>
        <a:bodyPr/>
        <a:lstStyle/>
        <a:p>
          <a:r>
            <a:rPr lang="en-GB" sz="1400" dirty="0"/>
            <a:t>Role of Family</a:t>
          </a:r>
        </a:p>
      </dgm:t>
    </dgm:pt>
    <dgm:pt modelId="{A9C78864-6230-4EF1-86C4-7E574669EC61}" type="parTrans" cxnId="{C763832F-420D-4B1A-9203-518FD448E7D7}">
      <dgm:prSet/>
      <dgm:spPr/>
      <dgm:t>
        <a:bodyPr/>
        <a:lstStyle/>
        <a:p>
          <a:endParaRPr lang="en-GB" sz="1400"/>
        </a:p>
      </dgm:t>
    </dgm:pt>
    <dgm:pt modelId="{660DBB47-1DBB-4DF6-AC77-006EF5494E5A}" type="sibTrans" cxnId="{C763832F-420D-4B1A-9203-518FD448E7D7}">
      <dgm:prSet/>
      <dgm:spPr/>
      <dgm:t>
        <a:bodyPr/>
        <a:lstStyle/>
        <a:p>
          <a:endParaRPr lang="en-GB" sz="1400"/>
        </a:p>
      </dgm:t>
    </dgm:pt>
    <dgm:pt modelId="{25C82D21-BE1A-4DF7-89DB-BC0C8EE2446A}" type="pres">
      <dgm:prSet presAssocID="{FE4DEC5D-DEDD-4D61-AC08-46EFE6620C44}" presName="Name0" presStyleCnt="0">
        <dgm:presLayoutVars>
          <dgm:dir/>
          <dgm:animLvl val="lvl"/>
          <dgm:resizeHandles val="exact"/>
        </dgm:presLayoutVars>
      </dgm:prSet>
      <dgm:spPr/>
    </dgm:pt>
    <dgm:pt modelId="{06FBF195-099F-43A9-87FD-AFC064A79BFD}" type="pres">
      <dgm:prSet presAssocID="{0296F493-F975-46DD-AE48-D4537CD1AB0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28A066E1-D9D2-451C-82DC-E9335EC2678B}" type="pres">
      <dgm:prSet presAssocID="{3287B8DC-280B-4CFC-B0A9-0FFE73B2920C}" presName="parTxOnlySpace" presStyleCnt="0"/>
      <dgm:spPr/>
    </dgm:pt>
    <dgm:pt modelId="{98E6EB2A-E5E8-498C-B1CF-111C77DDAE94}" type="pres">
      <dgm:prSet presAssocID="{AB524057-1861-45A1-838B-E315C649C68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F0CE0898-3669-4DB6-9E70-3045A8C087F6}" type="pres">
      <dgm:prSet presAssocID="{660DBB47-1DBB-4DF6-AC77-006EF5494E5A}" presName="parTxOnlySpace" presStyleCnt="0"/>
      <dgm:spPr/>
    </dgm:pt>
    <dgm:pt modelId="{6DCC789B-E3C9-48DE-9DE2-B5980818E7D5}" type="pres">
      <dgm:prSet presAssocID="{0D9D64D8-9EF6-438A-894E-88A65DDBBA0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3871AAEC-7706-4DD0-BD5C-F035414A0123}" type="presOf" srcId="{FE4DEC5D-DEDD-4D61-AC08-46EFE6620C44}" destId="{25C82D21-BE1A-4DF7-89DB-BC0C8EE2446A}" srcOrd="0" destOrd="0" presId="urn:microsoft.com/office/officeart/2005/8/layout/chevron1"/>
    <dgm:cxn modelId="{C763832F-420D-4B1A-9203-518FD448E7D7}" srcId="{FE4DEC5D-DEDD-4D61-AC08-46EFE6620C44}" destId="{AB524057-1861-45A1-838B-E315C649C686}" srcOrd="1" destOrd="0" parTransId="{A9C78864-6230-4EF1-86C4-7E574669EC61}" sibTransId="{660DBB47-1DBB-4DF6-AC77-006EF5494E5A}"/>
    <dgm:cxn modelId="{5ABC3D1C-1754-48D7-B181-F1FBE3859379}" type="presOf" srcId="{0D9D64D8-9EF6-438A-894E-88A65DDBBA05}" destId="{6DCC789B-E3C9-48DE-9DE2-B5980818E7D5}" srcOrd="0" destOrd="0" presId="urn:microsoft.com/office/officeart/2005/8/layout/chevron1"/>
    <dgm:cxn modelId="{30685E47-F690-426A-B12F-E1F4A5E427AA}" srcId="{FE4DEC5D-DEDD-4D61-AC08-46EFE6620C44}" destId="{0296F493-F975-46DD-AE48-D4537CD1AB0A}" srcOrd="0" destOrd="0" parTransId="{9B427C2B-F9A8-413F-B8A8-D57FE0744AC5}" sibTransId="{3287B8DC-280B-4CFC-B0A9-0FFE73B2920C}"/>
    <dgm:cxn modelId="{DF1867D2-F4FF-46D6-A8E2-21031DAD17DB}" type="presOf" srcId="{0296F493-F975-46DD-AE48-D4537CD1AB0A}" destId="{06FBF195-099F-43A9-87FD-AFC064A79BFD}" srcOrd="0" destOrd="0" presId="urn:microsoft.com/office/officeart/2005/8/layout/chevron1"/>
    <dgm:cxn modelId="{4BB55DF6-7B0E-4FCE-B6AE-66BD9D7BD18C}" srcId="{FE4DEC5D-DEDD-4D61-AC08-46EFE6620C44}" destId="{0D9D64D8-9EF6-438A-894E-88A65DDBBA05}" srcOrd="2" destOrd="0" parTransId="{6AB73E77-40F8-4261-92C5-35F445507565}" sibTransId="{43AF0CBA-6984-4B53-AC70-B0551DC71720}"/>
    <dgm:cxn modelId="{B644CE44-4DA9-4E60-AA49-A0AC64723566}" type="presOf" srcId="{AB524057-1861-45A1-838B-E315C649C686}" destId="{98E6EB2A-E5E8-498C-B1CF-111C77DDAE94}" srcOrd="0" destOrd="0" presId="urn:microsoft.com/office/officeart/2005/8/layout/chevron1"/>
    <dgm:cxn modelId="{CA450637-777E-4661-92AC-3C1C9E28CB20}" type="presParOf" srcId="{25C82D21-BE1A-4DF7-89DB-BC0C8EE2446A}" destId="{06FBF195-099F-43A9-87FD-AFC064A79BFD}" srcOrd="0" destOrd="0" presId="urn:microsoft.com/office/officeart/2005/8/layout/chevron1"/>
    <dgm:cxn modelId="{2C5E63BB-DE8D-4F1D-B9BA-F5CDB66612BE}" type="presParOf" srcId="{25C82D21-BE1A-4DF7-89DB-BC0C8EE2446A}" destId="{28A066E1-D9D2-451C-82DC-E9335EC2678B}" srcOrd="1" destOrd="0" presId="urn:microsoft.com/office/officeart/2005/8/layout/chevron1"/>
    <dgm:cxn modelId="{0D541A19-3D35-401C-A61D-41D106CE9B57}" type="presParOf" srcId="{25C82D21-BE1A-4DF7-89DB-BC0C8EE2446A}" destId="{98E6EB2A-E5E8-498C-B1CF-111C77DDAE94}" srcOrd="2" destOrd="0" presId="urn:microsoft.com/office/officeart/2005/8/layout/chevron1"/>
    <dgm:cxn modelId="{F4D2A20B-40AE-47B5-932D-8044FF044F66}" type="presParOf" srcId="{25C82D21-BE1A-4DF7-89DB-BC0C8EE2446A}" destId="{F0CE0898-3669-4DB6-9E70-3045A8C087F6}" srcOrd="3" destOrd="0" presId="urn:microsoft.com/office/officeart/2005/8/layout/chevron1"/>
    <dgm:cxn modelId="{9AD5C0A4-38C0-4B3F-B881-E37C00743E9F}" type="presParOf" srcId="{25C82D21-BE1A-4DF7-89DB-BC0C8EE2446A}" destId="{6DCC789B-E3C9-48DE-9DE2-B5980818E7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4DEC5D-DEDD-4D61-AC08-46EFE6620C44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0296F493-F975-46DD-AE48-D4537CD1AB0A}">
      <dgm:prSet phldrT="[文字]" custT="1"/>
      <dgm:spPr/>
      <dgm:t>
        <a:bodyPr/>
        <a:lstStyle/>
        <a:p>
          <a:r>
            <a:rPr lang="en-GB" sz="1400" dirty="0"/>
            <a:t>Age</a:t>
          </a:r>
        </a:p>
      </dgm:t>
    </dgm:pt>
    <dgm:pt modelId="{9B427C2B-F9A8-413F-B8A8-D57FE0744AC5}" type="parTrans" cxnId="{30685E47-F690-426A-B12F-E1F4A5E427AA}">
      <dgm:prSet/>
      <dgm:spPr/>
      <dgm:t>
        <a:bodyPr/>
        <a:lstStyle/>
        <a:p>
          <a:endParaRPr lang="en-GB" sz="1400"/>
        </a:p>
      </dgm:t>
    </dgm:pt>
    <dgm:pt modelId="{3287B8DC-280B-4CFC-B0A9-0FFE73B2920C}" type="sibTrans" cxnId="{30685E47-F690-426A-B12F-E1F4A5E427AA}">
      <dgm:prSet/>
      <dgm:spPr/>
      <dgm:t>
        <a:bodyPr/>
        <a:lstStyle/>
        <a:p>
          <a:endParaRPr lang="en-GB" sz="1400"/>
        </a:p>
      </dgm:t>
    </dgm:pt>
    <dgm:pt modelId="{0D9D64D8-9EF6-438A-894E-88A65DDBBA05}">
      <dgm:prSet phldrT="[文字]" custT="1"/>
      <dgm:spPr/>
      <dgm:t>
        <a:bodyPr/>
        <a:lstStyle/>
        <a:p>
          <a:r>
            <a:rPr lang="en-GB" sz="1400" dirty="0"/>
            <a:t>Continuous Support</a:t>
          </a:r>
        </a:p>
      </dgm:t>
    </dgm:pt>
    <dgm:pt modelId="{6AB73E77-40F8-4261-92C5-35F445507565}" type="parTrans" cxnId="{4BB55DF6-7B0E-4FCE-B6AE-66BD9D7BD18C}">
      <dgm:prSet/>
      <dgm:spPr/>
      <dgm:t>
        <a:bodyPr/>
        <a:lstStyle/>
        <a:p>
          <a:endParaRPr lang="en-GB" sz="1400"/>
        </a:p>
      </dgm:t>
    </dgm:pt>
    <dgm:pt modelId="{43AF0CBA-6984-4B53-AC70-B0551DC71720}" type="sibTrans" cxnId="{4BB55DF6-7B0E-4FCE-B6AE-66BD9D7BD18C}">
      <dgm:prSet/>
      <dgm:spPr/>
      <dgm:t>
        <a:bodyPr/>
        <a:lstStyle/>
        <a:p>
          <a:endParaRPr lang="en-GB" sz="1400"/>
        </a:p>
      </dgm:t>
    </dgm:pt>
    <dgm:pt modelId="{AB524057-1861-45A1-838B-E315C649C686}">
      <dgm:prSet phldrT="[文字]" custT="1"/>
      <dgm:spPr/>
      <dgm:t>
        <a:bodyPr/>
        <a:lstStyle/>
        <a:p>
          <a:r>
            <a:rPr lang="en-GB" sz="1400" dirty="0"/>
            <a:t>New Comers</a:t>
          </a:r>
        </a:p>
      </dgm:t>
    </dgm:pt>
    <dgm:pt modelId="{A9C78864-6230-4EF1-86C4-7E574669EC61}" type="parTrans" cxnId="{C763832F-420D-4B1A-9203-518FD448E7D7}">
      <dgm:prSet/>
      <dgm:spPr/>
      <dgm:t>
        <a:bodyPr/>
        <a:lstStyle/>
        <a:p>
          <a:endParaRPr lang="en-GB" sz="1400"/>
        </a:p>
      </dgm:t>
    </dgm:pt>
    <dgm:pt modelId="{660DBB47-1DBB-4DF6-AC77-006EF5494E5A}" type="sibTrans" cxnId="{C763832F-420D-4B1A-9203-518FD448E7D7}">
      <dgm:prSet/>
      <dgm:spPr/>
      <dgm:t>
        <a:bodyPr/>
        <a:lstStyle/>
        <a:p>
          <a:endParaRPr lang="en-GB" sz="1400"/>
        </a:p>
      </dgm:t>
    </dgm:pt>
    <dgm:pt modelId="{25C82D21-BE1A-4DF7-89DB-BC0C8EE2446A}" type="pres">
      <dgm:prSet presAssocID="{FE4DEC5D-DEDD-4D61-AC08-46EFE6620C44}" presName="Name0" presStyleCnt="0">
        <dgm:presLayoutVars>
          <dgm:dir/>
          <dgm:animLvl val="lvl"/>
          <dgm:resizeHandles val="exact"/>
        </dgm:presLayoutVars>
      </dgm:prSet>
      <dgm:spPr/>
    </dgm:pt>
    <dgm:pt modelId="{06FBF195-099F-43A9-87FD-AFC064A79BFD}" type="pres">
      <dgm:prSet presAssocID="{0296F493-F975-46DD-AE48-D4537CD1AB0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28A066E1-D9D2-451C-82DC-E9335EC2678B}" type="pres">
      <dgm:prSet presAssocID="{3287B8DC-280B-4CFC-B0A9-0FFE73B2920C}" presName="parTxOnlySpace" presStyleCnt="0"/>
      <dgm:spPr/>
    </dgm:pt>
    <dgm:pt modelId="{98E6EB2A-E5E8-498C-B1CF-111C77DDAE94}" type="pres">
      <dgm:prSet presAssocID="{AB524057-1861-45A1-838B-E315C649C68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F0CE0898-3669-4DB6-9E70-3045A8C087F6}" type="pres">
      <dgm:prSet presAssocID="{660DBB47-1DBB-4DF6-AC77-006EF5494E5A}" presName="parTxOnlySpace" presStyleCnt="0"/>
      <dgm:spPr/>
    </dgm:pt>
    <dgm:pt modelId="{6DCC789B-E3C9-48DE-9DE2-B5980818E7D5}" type="pres">
      <dgm:prSet presAssocID="{0D9D64D8-9EF6-438A-894E-88A65DDBBA0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3871AAEC-7706-4DD0-BD5C-F035414A0123}" type="presOf" srcId="{FE4DEC5D-DEDD-4D61-AC08-46EFE6620C44}" destId="{25C82D21-BE1A-4DF7-89DB-BC0C8EE2446A}" srcOrd="0" destOrd="0" presId="urn:microsoft.com/office/officeart/2005/8/layout/chevron1"/>
    <dgm:cxn modelId="{C763832F-420D-4B1A-9203-518FD448E7D7}" srcId="{FE4DEC5D-DEDD-4D61-AC08-46EFE6620C44}" destId="{AB524057-1861-45A1-838B-E315C649C686}" srcOrd="1" destOrd="0" parTransId="{A9C78864-6230-4EF1-86C4-7E574669EC61}" sibTransId="{660DBB47-1DBB-4DF6-AC77-006EF5494E5A}"/>
    <dgm:cxn modelId="{5ABC3D1C-1754-48D7-B181-F1FBE3859379}" type="presOf" srcId="{0D9D64D8-9EF6-438A-894E-88A65DDBBA05}" destId="{6DCC789B-E3C9-48DE-9DE2-B5980818E7D5}" srcOrd="0" destOrd="0" presId="urn:microsoft.com/office/officeart/2005/8/layout/chevron1"/>
    <dgm:cxn modelId="{30685E47-F690-426A-B12F-E1F4A5E427AA}" srcId="{FE4DEC5D-DEDD-4D61-AC08-46EFE6620C44}" destId="{0296F493-F975-46DD-AE48-D4537CD1AB0A}" srcOrd="0" destOrd="0" parTransId="{9B427C2B-F9A8-413F-B8A8-D57FE0744AC5}" sibTransId="{3287B8DC-280B-4CFC-B0A9-0FFE73B2920C}"/>
    <dgm:cxn modelId="{DF1867D2-F4FF-46D6-A8E2-21031DAD17DB}" type="presOf" srcId="{0296F493-F975-46DD-AE48-D4537CD1AB0A}" destId="{06FBF195-099F-43A9-87FD-AFC064A79BFD}" srcOrd="0" destOrd="0" presId="urn:microsoft.com/office/officeart/2005/8/layout/chevron1"/>
    <dgm:cxn modelId="{4BB55DF6-7B0E-4FCE-B6AE-66BD9D7BD18C}" srcId="{FE4DEC5D-DEDD-4D61-AC08-46EFE6620C44}" destId="{0D9D64D8-9EF6-438A-894E-88A65DDBBA05}" srcOrd="2" destOrd="0" parTransId="{6AB73E77-40F8-4261-92C5-35F445507565}" sibTransId="{43AF0CBA-6984-4B53-AC70-B0551DC71720}"/>
    <dgm:cxn modelId="{B644CE44-4DA9-4E60-AA49-A0AC64723566}" type="presOf" srcId="{AB524057-1861-45A1-838B-E315C649C686}" destId="{98E6EB2A-E5E8-498C-B1CF-111C77DDAE94}" srcOrd="0" destOrd="0" presId="urn:microsoft.com/office/officeart/2005/8/layout/chevron1"/>
    <dgm:cxn modelId="{CA450637-777E-4661-92AC-3C1C9E28CB20}" type="presParOf" srcId="{25C82D21-BE1A-4DF7-89DB-BC0C8EE2446A}" destId="{06FBF195-099F-43A9-87FD-AFC064A79BFD}" srcOrd="0" destOrd="0" presId="urn:microsoft.com/office/officeart/2005/8/layout/chevron1"/>
    <dgm:cxn modelId="{2C5E63BB-DE8D-4F1D-B9BA-F5CDB66612BE}" type="presParOf" srcId="{25C82D21-BE1A-4DF7-89DB-BC0C8EE2446A}" destId="{28A066E1-D9D2-451C-82DC-E9335EC2678B}" srcOrd="1" destOrd="0" presId="urn:microsoft.com/office/officeart/2005/8/layout/chevron1"/>
    <dgm:cxn modelId="{0D541A19-3D35-401C-A61D-41D106CE9B57}" type="presParOf" srcId="{25C82D21-BE1A-4DF7-89DB-BC0C8EE2446A}" destId="{98E6EB2A-E5E8-498C-B1CF-111C77DDAE94}" srcOrd="2" destOrd="0" presId="urn:microsoft.com/office/officeart/2005/8/layout/chevron1"/>
    <dgm:cxn modelId="{F4D2A20B-40AE-47B5-932D-8044FF044F66}" type="presParOf" srcId="{25C82D21-BE1A-4DF7-89DB-BC0C8EE2446A}" destId="{F0CE0898-3669-4DB6-9E70-3045A8C087F6}" srcOrd="3" destOrd="0" presId="urn:microsoft.com/office/officeart/2005/8/layout/chevron1"/>
    <dgm:cxn modelId="{9AD5C0A4-38C0-4B3F-B881-E37C00743E9F}" type="presParOf" srcId="{25C82D21-BE1A-4DF7-89DB-BC0C8EE2446A}" destId="{6DCC789B-E3C9-48DE-9DE2-B5980818E7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E4DEC5D-DEDD-4D61-AC08-46EFE6620C44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5C82D21-BE1A-4DF7-89DB-BC0C8EE2446A}" type="pres">
      <dgm:prSet presAssocID="{FE4DEC5D-DEDD-4D61-AC08-46EFE6620C4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871AAEC-7706-4DD0-BD5C-F035414A0123}" type="presOf" srcId="{FE4DEC5D-DEDD-4D61-AC08-46EFE6620C44}" destId="{25C82D21-BE1A-4DF7-89DB-BC0C8EE2446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DAA5A5-8D10-4792-9F3B-E4C4D4956AF6}" type="doc">
      <dgm:prSet loTypeId="urn:microsoft.com/office/officeart/2005/8/layout/vProcess5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27915C-79B5-45A0-B0E0-EA37639A8EA4}">
      <dgm:prSet phldrT="[文字]"/>
      <dgm:spPr/>
      <dgm:t>
        <a:bodyPr/>
        <a:lstStyle/>
        <a:p>
          <a:r>
            <a:rPr lang="en-GB" dirty="0"/>
            <a:t>Demographic Distribution </a:t>
          </a:r>
        </a:p>
      </dgm:t>
    </dgm:pt>
    <dgm:pt modelId="{B3FCE2E6-C54A-4288-B1AB-F426B09D5C89}" type="parTrans" cxnId="{82A0F117-2BAE-4E17-802D-758E6892600A}">
      <dgm:prSet/>
      <dgm:spPr/>
      <dgm:t>
        <a:bodyPr/>
        <a:lstStyle/>
        <a:p>
          <a:endParaRPr lang="en-GB"/>
        </a:p>
      </dgm:t>
    </dgm:pt>
    <dgm:pt modelId="{230AEB5F-74D4-4392-BE71-C2EB0456DC7F}" type="sibTrans" cxnId="{82A0F117-2BAE-4E17-802D-758E6892600A}">
      <dgm:prSet/>
      <dgm:spPr/>
      <dgm:t>
        <a:bodyPr/>
        <a:lstStyle/>
        <a:p>
          <a:endParaRPr lang="en-GB"/>
        </a:p>
      </dgm:t>
    </dgm:pt>
    <dgm:pt modelId="{190609F9-76EE-4923-863F-ABCB55E90025}">
      <dgm:prSet/>
      <dgm:spPr/>
      <dgm:t>
        <a:bodyPr/>
        <a:lstStyle/>
        <a:p>
          <a:r>
            <a:rPr lang="en-GB" dirty="0"/>
            <a:t>Descriptive Result</a:t>
          </a:r>
        </a:p>
      </dgm:t>
    </dgm:pt>
    <dgm:pt modelId="{8493E660-C280-4FB2-9A2B-DC93586AFC1F}" type="parTrans" cxnId="{10A61DC6-5C51-473F-ACDF-34BDBFC5A0E1}">
      <dgm:prSet/>
      <dgm:spPr/>
      <dgm:t>
        <a:bodyPr/>
        <a:lstStyle/>
        <a:p>
          <a:endParaRPr lang="en-GB"/>
        </a:p>
      </dgm:t>
    </dgm:pt>
    <dgm:pt modelId="{BD587827-C68A-4702-9DEF-069F1FFB5E84}" type="sibTrans" cxnId="{10A61DC6-5C51-473F-ACDF-34BDBFC5A0E1}">
      <dgm:prSet/>
      <dgm:spPr/>
      <dgm:t>
        <a:bodyPr/>
        <a:lstStyle/>
        <a:p>
          <a:endParaRPr lang="en-GB"/>
        </a:p>
      </dgm:t>
    </dgm:pt>
    <dgm:pt modelId="{A18F7151-6DE5-4F33-B061-4370D230F9D9}">
      <dgm:prSet/>
      <dgm:spPr/>
      <dgm:t>
        <a:bodyPr/>
        <a:lstStyle/>
        <a:p>
          <a:r>
            <a:rPr lang="en-GB" dirty="0"/>
            <a:t>Correlative Result</a:t>
          </a:r>
        </a:p>
      </dgm:t>
    </dgm:pt>
    <dgm:pt modelId="{061E04A8-44F7-496F-9BFD-4E70487BCCE0}" type="parTrans" cxnId="{27689477-50DB-403D-AAD2-BB252CC9D178}">
      <dgm:prSet/>
      <dgm:spPr/>
      <dgm:t>
        <a:bodyPr/>
        <a:lstStyle/>
        <a:p>
          <a:endParaRPr lang="en-GB"/>
        </a:p>
      </dgm:t>
    </dgm:pt>
    <dgm:pt modelId="{2B623150-15AB-49AC-A5D5-296F5766A202}" type="sibTrans" cxnId="{27689477-50DB-403D-AAD2-BB252CC9D178}">
      <dgm:prSet/>
      <dgm:spPr/>
      <dgm:t>
        <a:bodyPr/>
        <a:lstStyle/>
        <a:p>
          <a:endParaRPr lang="en-GB"/>
        </a:p>
      </dgm:t>
    </dgm:pt>
    <dgm:pt modelId="{DFAF1326-76E2-482F-BC2F-0C3DE66E6F4A}">
      <dgm:prSet/>
      <dgm:spPr/>
      <dgm:t>
        <a:bodyPr/>
        <a:lstStyle/>
        <a:p>
          <a:r>
            <a:rPr lang="en-GB" dirty="0"/>
            <a:t>Regressive Result</a:t>
          </a:r>
        </a:p>
      </dgm:t>
    </dgm:pt>
    <dgm:pt modelId="{EEFBB177-CABF-4763-8C45-3FEAB5408B2F}" type="parTrans" cxnId="{2CBFC581-225C-419E-A5B3-F33D46D20A93}">
      <dgm:prSet/>
      <dgm:spPr/>
      <dgm:t>
        <a:bodyPr/>
        <a:lstStyle/>
        <a:p>
          <a:endParaRPr lang="en-GB"/>
        </a:p>
      </dgm:t>
    </dgm:pt>
    <dgm:pt modelId="{85746097-DA55-4E8B-BA51-0852CABA83CA}" type="sibTrans" cxnId="{2CBFC581-225C-419E-A5B3-F33D46D20A93}">
      <dgm:prSet/>
      <dgm:spPr/>
      <dgm:t>
        <a:bodyPr/>
        <a:lstStyle/>
        <a:p>
          <a:endParaRPr lang="en-GB"/>
        </a:p>
      </dgm:t>
    </dgm:pt>
    <dgm:pt modelId="{B1F84953-3387-4CE0-9751-431189E0599B}" type="pres">
      <dgm:prSet presAssocID="{67DAA5A5-8D10-4792-9F3B-E4C4D4956AF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97B5CBD4-980C-42C3-9738-B4728BDD7EB8}" type="pres">
      <dgm:prSet presAssocID="{67DAA5A5-8D10-4792-9F3B-E4C4D4956AF6}" presName="dummyMaxCanvas" presStyleCnt="0">
        <dgm:presLayoutVars/>
      </dgm:prSet>
      <dgm:spPr/>
    </dgm:pt>
    <dgm:pt modelId="{9D5FA7B1-DB4A-47EC-AB07-8AC23C6D1482}" type="pres">
      <dgm:prSet presAssocID="{67DAA5A5-8D10-4792-9F3B-E4C4D4956AF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46251071-CA66-4754-9F6B-934267F2EC7E}" type="pres">
      <dgm:prSet presAssocID="{67DAA5A5-8D10-4792-9F3B-E4C4D4956AF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5AA4625F-B930-45E2-8048-9F5A527545F0}" type="pres">
      <dgm:prSet presAssocID="{67DAA5A5-8D10-4792-9F3B-E4C4D4956AF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8053234B-BC3E-47CE-B123-8F7605A4D3D6}" type="pres">
      <dgm:prSet presAssocID="{67DAA5A5-8D10-4792-9F3B-E4C4D4956AF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7D2EB482-B860-4A3A-9B71-313A06F723E3}" type="pres">
      <dgm:prSet presAssocID="{67DAA5A5-8D10-4792-9F3B-E4C4D4956AF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FA8E0FB9-043A-44A2-AD3B-E84D248A5320}" type="pres">
      <dgm:prSet presAssocID="{67DAA5A5-8D10-4792-9F3B-E4C4D4956AF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35DEB642-3D7D-43E7-90FC-A76F6F254167}" type="pres">
      <dgm:prSet presAssocID="{67DAA5A5-8D10-4792-9F3B-E4C4D4956AF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F22D07B3-13AE-439C-A142-62429F1C300A}" type="pres">
      <dgm:prSet presAssocID="{67DAA5A5-8D10-4792-9F3B-E4C4D4956AF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8AB27809-98F2-4889-9C11-546CAB2F5D8B}" type="pres">
      <dgm:prSet presAssocID="{67DAA5A5-8D10-4792-9F3B-E4C4D4956AF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ED629F28-4192-49AD-B3A0-946F6170BF59}" type="pres">
      <dgm:prSet presAssocID="{67DAA5A5-8D10-4792-9F3B-E4C4D4956AF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7D1BDAAB-58FF-4EDA-A062-9E0CA8EB013B}" type="pres">
      <dgm:prSet presAssocID="{67DAA5A5-8D10-4792-9F3B-E4C4D4956AF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82A0F117-2BAE-4E17-802D-758E6892600A}" srcId="{67DAA5A5-8D10-4792-9F3B-E4C4D4956AF6}" destId="{4A27915C-79B5-45A0-B0E0-EA37639A8EA4}" srcOrd="0" destOrd="0" parTransId="{B3FCE2E6-C54A-4288-B1AB-F426B09D5C89}" sibTransId="{230AEB5F-74D4-4392-BE71-C2EB0456DC7F}"/>
    <dgm:cxn modelId="{B6E6108E-2671-4277-8662-70CCEB9D8443}" type="presOf" srcId="{4A27915C-79B5-45A0-B0E0-EA37639A8EA4}" destId="{9D5FA7B1-DB4A-47EC-AB07-8AC23C6D1482}" srcOrd="0" destOrd="0" presId="urn:microsoft.com/office/officeart/2005/8/layout/vProcess5"/>
    <dgm:cxn modelId="{E27CFE3F-E4E8-4C5F-B4BA-052C32E6185E}" type="presOf" srcId="{A18F7151-6DE5-4F33-B061-4370D230F9D9}" destId="{ED629F28-4192-49AD-B3A0-946F6170BF59}" srcOrd="1" destOrd="0" presId="urn:microsoft.com/office/officeart/2005/8/layout/vProcess5"/>
    <dgm:cxn modelId="{BB722152-921D-43E3-B362-0BC62B142114}" type="presOf" srcId="{67DAA5A5-8D10-4792-9F3B-E4C4D4956AF6}" destId="{B1F84953-3387-4CE0-9751-431189E0599B}" srcOrd="0" destOrd="0" presId="urn:microsoft.com/office/officeart/2005/8/layout/vProcess5"/>
    <dgm:cxn modelId="{C3721BDC-E7CA-4F8D-B62C-2B27832C9B9A}" type="presOf" srcId="{BD587827-C68A-4702-9DEF-069F1FFB5E84}" destId="{FA8E0FB9-043A-44A2-AD3B-E84D248A5320}" srcOrd="0" destOrd="0" presId="urn:microsoft.com/office/officeart/2005/8/layout/vProcess5"/>
    <dgm:cxn modelId="{8E9CFF2C-0458-4264-A22C-02C10CB05007}" type="presOf" srcId="{2B623150-15AB-49AC-A5D5-296F5766A202}" destId="{35DEB642-3D7D-43E7-90FC-A76F6F254167}" srcOrd="0" destOrd="0" presId="urn:microsoft.com/office/officeart/2005/8/layout/vProcess5"/>
    <dgm:cxn modelId="{27689477-50DB-403D-AAD2-BB252CC9D178}" srcId="{67DAA5A5-8D10-4792-9F3B-E4C4D4956AF6}" destId="{A18F7151-6DE5-4F33-B061-4370D230F9D9}" srcOrd="2" destOrd="0" parTransId="{061E04A8-44F7-496F-9BFD-4E70487BCCE0}" sibTransId="{2B623150-15AB-49AC-A5D5-296F5766A202}"/>
    <dgm:cxn modelId="{3C9CEFB0-BC62-4C14-BC50-A03222289B45}" type="presOf" srcId="{230AEB5F-74D4-4392-BE71-C2EB0456DC7F}" destId="{7D2EB482-B860-4A3A-9B71-313A06F723E3}" srcOrd="0" destOrd="0" presId="urn:microsoft.com/office/officeart/2005/8/layout/vProcess5"/>
    <dgm:cxn modelId="{2CBFC581-225C-419E-A5B3-F33D46D20A93}" srcId="{67DAA5A5-8D10-4792-9F3B-E4C4D4956AF6}" destId="{DFAF1326-76E2-482F-BC2F-0C3DE66E6F4A}" srcOrd="3" destOrd="0" parTransId="{EEFBB177-CABF-4763-8C45-3FEAB5408B2F}" sibTransId="{85746097-DA55-4E8B-BA51-0852CABA83CA}"/>
    <dgm:cxn modelId="{B78AEFF7-CF7F-42E6-A8A5-8C6134C94D96}" type="presOf" srcId="{DFAF1326-76E2-482F-BC2F-0C3DE66E6F4A}" destId="{8053234B-BC3E-47CE-B123-8F7605A4D3D6}" srcOrd="0" destOrd="0" presId="urn:microsoft.com/office/officeart/2005/8/layout/vProcess5"/>
    <dgm:cxn modelId="{47C0106D-DAB5-4DF5-A0B5-43EEF35DDF70}" type="presOf" srcId="{4A27915C-79B5-45A0-B0E0-EA37639A8EA4}" destId="{F22D07B3-13AE-439C-A142-62429F1C300A}" srcOrd="1" destOrd="0" presId="urn:microsoft.com/office/officeart/2005/8/layout/vProcess5"/>
    <dgm:cxn modelId="{6EDA506A-B5B2-4CF3-9D73-AB46FD5BE7E0}" type="presOf" srcId="{DFAF1326-76E2-482F-BC2F-0C3DE66E6F4A}" destId="{7D1BDAAB-58FF-4EDA-A062-9E0CA8EB013B}" srcOrd="1" destOrd="0" presId="urn:microsoft.com/office/officeart/2005/8/layout/vProcess5"/>
    <dgm:cxn modelId="{DB745211-8882-4FD3-BE16-50F0486FA9BC}" type="presOf" srcId="{A18F7151-6DE5-4F33-B061-4370D230F9D9}" destId="{5AA4625F-B930-45E2-8048-9F5A527545F0}" srcOrd="0" destOrd="0" presId="urn:microsoft.com/office/officeart/2005/8/layout/vProcess5"/>
    <dgm:cxn modelId="{10A61DC6-5C51-473F-ACDF-34BDBFC5A0E1}" srcId="{67DAA5A5-8D10-4792-9F3B-E4C4D4956AF6}" destId="{190609F9-76EE-4923-863F-ABCB55E90025}" srcOrd="1" destOrd="0" parTransId="{8493E660-C280-4FB2-9A2B-DC93586AFC1F}" sibTransId="{BD587827-C68A-4702-9DEF-069F1FFB5E84}"/>
    <dgm:cxn modelId="{3BC3BF6D-5EEB-4C2C-BFE5-5031E2736499}" type="presOf" srcId="{190609F9-76EE-4923-863F-ABCB55E90025}" destId="{8AB27809-98F2-4889-9C11-546CAB2F5D8B}" srcOrd="1" destOrd="0" presId="urn:microsoft.com/office/officeart/2005/8/layout/vProcess5"/>
    <dgm:cxn modelId="{DE421403-12D5-438D-B24D-F61435BF82D9}" type="presOf" srcId="{190609F9-76EE-4923-863F-ABCB55E90025}" destId="{46251071-CA66-4754-9F6B-934267F2EC7E}" srcOrd="0" destOrd="0" presId="urn:microsoft.com/office/officeart/2005/8/layout/vProcess5"/>
    <dgm:cxn modelId="{3E28A364-7CA8-4D32-810E-DCB1E7722DE1}" type="presParOf" srcId="{B1F84953-3387-4CE0-9751-431189E0599B}" destId="{97B5CBD4-980C-42C3-9738-B4728BDD7EB8}" srcOrd="0" destOrd="0" presId="urn:microsoft.com/office/officeart/2005/8/layout/vProcess5"/>
    <dgm:cxn modelId="{7DBF0AC2-7396-458B-8F05-E975A246BDB3}" type="presParOf" srcId="{B1F84953-3387-4CE0-9751-431189E0599B}" destId="{9D5FA7B1-DB4A-47EC-AB07-8AC23C6D1482}" srcOrd="1" destOrd="0" presId="urn:microsoft.com/office/officeart/2005/8/layout/vProcess5"/>
    <dgm:cxn modelId="{F06C3B26-0C01-4493-8AC3-C199878728BF}" type="presParOf" srcId="{B1F84953-3387-4CE0-9751-431189E0599B}" destId="{46251071-CA66-4754-9F6B-934267F2EC7E}" srcOrd="2" destOrd="0" presId="urn:microsoft.com/office/officeart/2005/8/layout/vProcess5"/>
    <dgm:cxn modelId="{55145037-ADB5-4D47-A282-F37B65E7D9E1}" type="presParOf" srcId="{B1F84953-3387-4CE0-9751-431189E0599B}" destId="{5AA4625F-B930-45E2-8048-9F5A527545F0}" srcOrd="3" destOrd="0" presId="urn:microsoft.com/office/officeart/2005/8/layout/vProcess5"/>
    <dgm:cxn modelId="{6BE32612-7C34-4631-B26B-B624D95EDC99}" type="presParOf" srcId="{B1F84953-3387-4CE0-9751-431189E0599B}" destId="{8053234B-BC3E-47CE-B123-8F7605A4D3D6}" srcOrd="4" destOrd="0" presId="urn:microsoft.com/office/officeart/2005/8/layout/vProcess5"/>
    <dgm:cxn modelId="{DDCE6106-8373-45E9-8310-BA76A20793B0}" type="presParOf" srcId="{B1F84953-3387-4CE0-9751-431189E0599B}" destId="{7D2EB482-B860-4A3A-9B71-313A06F723E3}" srcOrd="5" destOrd="0" presId="urn:microsoft.com/office/officeart/2005/8/layout/vProcess5"/>
    <dgm:cxn modelId="{DAEB0AD5-FA4A-45DD-ABDD-69141CF142F5}" type="presParOf" srcId="{B1F84953-3387-4CE0-9751-431189E0599B}" destId="{FA8E0FB9-043A-44A2-AD3B-E84D248A5320}" srcOrd="6" destOrd="0" presId="urn:microsoft.com/office/officeart/2005/8/layout/vProcess5"/>
    <dgm:cxn modelId="{12110953-F708-43FB-8435-7A1CE3F87EF5}" type="presParOf" srcId="{B1F84953-3387-4CE0-9751-431189E0599B}" destId="{35DEB642-3D7D-43E7-90FC-A76F6F254167}" srcOrd="7" destOrd="0" presId="urn:microsoft.com/office/officeart/2005/8/layout/vProcess5"/>
    <dgm:cxn modelId="{0A267681-7386-4980-903F-F063544DF72D}" type="presParOf" srcId="{B1F84953-3387-4CE0-9751-431189E0599B}" destId="{F22D07B3-13AE-439C-A142-62429F1C300A}" srcOrd="8" destOrd="0" presId="urn:microsoft.com/office/officeart/2005/8/layout/vProcess5"/>
    <dgm:cxn modelId="{23896748-BD52-4B19-AAE4-A52D295771B6}" type="presParOf" srcId="{B1F84953-3387-4CE0-9751-431189E0599B}" destId="{8AB27809-98F2-4889-9C11-546CAB2F5D8B}" srcOrd="9" destOrd="0" presId="urn:microsoft.com/office/officeart/2005/8/layout/vProcess5"/>
    <dgm:cxn modelId="{3EBB5201-8BA4-4B33-B15D-C2801BB64988}" type="presParOf" srcId="{B1F84953-3387-4CE0-9751-431189E0599B}" destId="{ED629F28-4192-49AD-B3A0-946F6170BF59}" srcOrd="10" destOrd="0" presId="urn:microsoft.com/office/officeart/2005/8/layout/vProcess5"/>
    <dgm:cxn modelId="{CA3DEDE0-150B-4A8D-AC1E-95E44AECF1EE}" type="presParOf" srcId="{B1F84953-3387-4CE0-9751-431189E0599B}" destId="{7D1BDAAB-58FF-4EDA-A062-9E0CA8EB013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E4DEC5D-DEDD-4D61-AC08-46EFE6620C44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5C82D21-BE1A-4DF7-89DB-BC0C8EE2446A}" type="pres">
      <dgm:prSet presAssocID="{FE4DEC5D-DEDD-4D61-AC08-46EFE6620C4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871AAEC-7706-4DD0-BD5C-F035414A0123}" type="presOf" srcId="{FE4DEC5D-DEDD-4D61-AC08-46EFE6620C44}" destId="{25C82D21-BE1A-4DF7-89DB-BC0C8EE2446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6167C30-4C37-4737-8FDC-9CAC63F127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F29924F-69EC-475F-B635-FF087C54AFCE}">
      <dgm:prSet phldrT="[文字]"/>
      <dgm:spPr/>
      <dgm:t>
        <a:bodyPr/>
        <a:lstStyle/>
        <a:p>
          <a:r>
            <a:rPr lang="en-GB" dirty="0"/>
            <a:t>Mentoring Program</a:t>
          </a:r>
        </a:p>
      </dgm:t>
    </dgm:pt>
    <dgm:pt modelId="{B49E0F08-7447-4C63-BE3B-72DE01C63723}" type="parTrans" cxnId="{438852EF-8F16-4E36-8CFA-1A08FE61B4AD}">
      <dgm:prSet/>
      <dgm:spPr/>
      <dgm:t>
        <a:bodyPr/>
        <a:lstStyle/>
        <a:p>
          <a:endParaRPr lang="en-GB"/>
        </a:p>
      </dgm:t>
    </dgm:pt>
    <dgm:pt modelId="{BE9AAA2F-0C44-4A39-B716-AA9E376C7F46}" type="sibTrans" cxnId="{438852EF-8F16-4E36-8CFA-1A08FE61B4AD}">
      <dgm:prSet/>
      <dgm:spPr/>
      <dgm:t>
        <a:bodyPr/>
        <a:lstStyle/>
        <a:p>
          <a:endParaRPr lang="en-GB"/>
        </a:p>
      </dgm:t>
    </dgm:pt>
    <dgm:pt modelId="{9C0BC015-4963-40B8-9FE3-763BD96AC968}">
      <dgm:prSet phldrT="[文字]"/>
      <dgm:spPr/>
      <dgm:t>
        <a:bodyPr/>
        <a:lstStyle/>
        <a:p>
          <a:r>
            <a:rPr lang="en-GB"/>
            <a:t>Intention</a:t>
          </a:r>
          <a:endParaRPr lang="en-GB" dirty="0"/>
        </a:p>
      </dgm:t>
    </dgm:pt>
    <dgm:pt modelId="{BDE7E05E-EA6F-49DE-BAF6-4E73493EB5F9}" type="parTrans" cxnId="{BDE12B33-3BE8-4195-858A-35910A13B5F0}">
      <dgm:prSet/>
      <dgm:spPr/>
      <dgm:t>
        <a:bodyPr/>
        <a:lstStyle/>
        <a:p>
          <a:endParaRPr lang="en-GB"/>
        </a:p>
      </dgm:t>
    </dgm:pt>
    <dgm:pt modelId="{C5BE5869-0FA8-4C07-8C13-85EC1247F11F}" type="sibTrans" cxnId="{BDE12B33-3BE8-4195-858A-35910A13B5F0}">
      <dgm:prSet/>
      <dgm:spPr/>
      <dgm:t>
        <a:bodyPr/>
        <a:lstStyle/>
        <a:p>
          <a:endParaRPr lang="en-GB"/>
        </a:p>
      </dgm:t>
    </dgm:pt>
    <dgm:pt modelId="{D57085A1-2728-427F-8202-E23BE143024E}">
      <dgm:prSet phldrT="[文字]"/>
      <dgm:spPr/>
      <dgm:t>
        <a:bodyPr/>
        <a:lstStyle/>
        <a:p>
          <a:r>
            <a:rPr lang="en-GB" dirty="0"/>
            <a:t>Social Environment</a:t>
          </a:r>
        </a:p>
      </dgm:t>
    </dgm:pt>
    <dgm:pt modelId="{184F6440-B822-4A96-A74E-1E3E0CA350BE}" type="parTrans" cxnId="{5C5CF30E-1418-4220-925F-072331438D87}">
      <dgm:prSet/>
      <dgm:spPr/>
      <dgm:t>
        <a:bodyPr/>
        <a:lstStyle/>
        <a:p>
          <a:endParaRPr lang="en-GB"/>
        </a:p>
      </dgm:t>
    </dgm:pt>
    <dgm:pt modelId="{23AF8BBA-C8E7-469E-9D2A-A1593BD67585}" type="sibTrans" cxnId="{5C5CF30E-1418-4220-925F-072331438D87}">
      <dgm:prSet/>
      <dgm:spPr/>
      <dgm:t>
        <a:bodyPr/>
        <a:lstStyle/>
        <a:p>
          <a:endParaRPr lang="en-GB"/>
        </a:p>
      </dgm:t>
    </dgm:pt>
    <dgm:pt modelId="{2C94263B-4087-44C0-856C-308AF1FF21E5}" type="pres">
      <dgm:prSet presAssocID="{D6167C30-4C37-4737-8FDC-9CAC63F127E5}" presName="Name0" presStyleCnt="0">
        <dgm:presLayoutVars>
          <dgm:dir/>
          <dgm:resizeHandles val="exact"/>
        </dgm:presLayoutVars>
      </dgm:prSet>
      <dgm:spPr/>
    </dgm:pt>
    <dgm:pt modelId="{7A3703CE-1B3E-4012-A1E8-72DDC82D04D8}" type="pres">
      <dgm:prSet presAssocID="{CF29924F-69EC-475F-B635-FF087C54AF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CB101366-C459-45E5-95C7-24408F5F2E4D}" type="pres">
      <dgm:prSet presAssocID="{BE9AAA2F-0C44-4A39-B716-AA9E376C7F46}" presName="sibTrans" presStyleLbl="sibTrans2D1" presStyleIdx="0" presStyleCnt="2"/>
      <dgm:spPr/>
      <dgm:t>
        <a:bodyPr/>
        <a:lstStyle/>
        <a:p>
          <a:endParaRPr lang="zh-MO" altLang="en-US"/>
        </a:p>
      </dgm:t>
    </dgm:pt>
    <dgm:pt modelId="{B8C44820-61BD-42EE-BBF6-D1D96D766B5B}" type="pres">
      <dgm:prSet presAssocID="{BE9AAA2F-0C44-4A39-B716-AA9E376C7F46}" presName="connectorText" presStyleLbl="sibTrans2D1" presStyleIdx="0" presStyleCnt="2"/>
      <dgm:spPr/>
      <dgm:t>
        <a:bodyPr/>
        <a:lstStyle/>
        <a:p>
          <a:endParaRPr lang="zh-MO" altLang="en-US"/>
        </a:p>
      </dgm:t>
    </dgm:pt>
    <dgm:pt modelId="{C89F9D3C-EA59-458F-98E9-F2B025F1B320}" type="pres">
      <dgm:prSet presAssocID="{9C0BC015-4963-40B8-9FE3-763BD96AC9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97FD9C54-0AEB-429E-9EEF-1AEE380D177B}" type="pres">
      <dgm:prSet presAssocID="{C5BE5869-0FA8-4C07-8C13-85EC1247F11F}" presName="sibTrans" presStyleLbl="sibTrans2D1" presStyleIdx="1" presStyleCnt="2"/>
      <dgm:spPr/>
      <dgm:t>
        <a:bodyPr/>
        <a:lstStyle/>
        <a:p>
          <a:endParaRPr lang="zh-MO" altLang="en-US"/>
        </a:p>
      </dgm:t>
    </dgm:pt>
    <dgm:pt modelId="{EE322084-3C20-411A-839A-136C637DBB13}" type="pres">
      <dgm:prSet presAssocID="{C5BE5869-0FA8-4C07-8C13-85EC1247F11F}" presName="connectorText" presStyleLbl="sibTrans2D1" presStyleIdx="1" presStyleCnt="2"/>
      <dgm:spPr/>
      <dgm:t>
        <a:bodyPr/>
        <a:lstStyle/>
        <a:p>
          <a:endParaRPr lang="zh-MO" altLang="en-US"/>
        </a:p>
      </dgm:t>
    </dgm:pt>
    <dgm:pt modelId="{B9FE2C65-2192-4008-A748-325499F3AEDC}" type="pres">
      <dgm:prSet presAssocID="{D57085A1-2728-427F-8202-E23BE14302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82490A7E-00C9-44FC-94F0-00442734913E}" type="presOf" srcId="{BE9AAA2F-0C44-4A39-B716-AA9E376C7F46}" destId="{CB101366-C459-45E5-95C7-24408F5F2E4D}" srcOrd="0" destOrd="0" presId="urn:microsoft.com/office/officeart/2005/8/layout/process1"/>
    <dgm:cxn modelId="{63C8FDF5-324A-480E-BBE0-8060A625A90C}" type="presOf" srcId="{CF29924F-69EC-475F-B635-FF087C54AFCE}" destId="{7A3703CE-1B3E-4012-A1E8-72DDC82D04D8}" srcOrd="0" destOrd="0" presId="urn:microsoft.com/office/officeart/2005/8/layout/process1"/>
    <dgm:cxn modelId="{6E94A770-8A8F-4325-942C-66878F72A504}" type="presOf" srcId="{D57085A1-2728-427F-8202-E23BE143024E}" destId="{B9FE2C65-2192-4008-A748-325499F3AEDC}" srcOrd="0" destOrd="0" presId="urn:microsoft.com/office/officeart/2005/8/layout/process1"/>
    <dgm:cxn modelId="{4A0A8B96-8BA2-47D6-A350-02AB7BD0360F}" type="presOf" srcId="{C5BE5869-0FA8-4C07-8C13-85EC1247F11F}" destId="{EE322084-3C20-411A-839A-136C637DBB13}" srcOrd="1" destOrd="0" presId="urn:microsoft.com/office/officeart/2005/8/layout/process1"/>
    <dgm:cxn modelId="{0A42E341-89F1-41D7-BD82-88449244A2F8}" type="presOf" srcId="{9C0BC015-4963-40B8-9FE3-763BD96AC968}" destId="{C89F9D3C-EA59-458F-98E9-F2B025F1B320}" srcOrd="0" destOrd="0" presId="urn:microsoft.com/office/officeart/2005/8/layout/process1"/>
    <dgm:cxn modelId="{BFE2CF9A-AE7F-4106-B695-79DDD41114F9}" type="presOf" srcId="{C5BE5869-0FA8-4C07-8C13-85EC1247F11F}" destId="{97FD9C54-0AEB-429E-9EEF-1AEE380D177B}" srcOrd="0" destOrd="0" presId="urn:microsoft.com/office/officeart/2005/8/layout/process1"/>
    <dgm:cxn modelId="{5C5CF30E-1418-4220-925F-072331438D87}" srcId="{D6167C30-4C37-4737-8FDC-9CAC63F127E5}" destId="{D57085A1-2728-427F-8202-E23BE143024E}" srcOrd="2" destOrd="0" parTransId="{184F6440-B822-4A96-A74E-1E3E0CA350BE}" sibTransId="{23AF8BBA-C8E7-469E-9D2A-A1593BD67585}"/>
    <dgm:cxn modelId="{2C266C12-F420-49DC-B8F8-2C40642BEF24}" type="presOf" srcId="{D6167C30-4C37-4737-8FDC-9CAC63F127E5}" destId="{2C94263B-4087-44C0-856C-308AF1FF21E5}" srcOrd="0" destOrd="0" presId="urn:microsoft.com/office/officeart/2005/8/layout/process1"/>
    <dgm:cxn modelId="{D98A8063-EFBD-44E0-9F9A-4BB63E28C3A3}" type="presOf" srcId="{BE9AAA2F-0C44-4A39-B716-AA9E376C7F46}" destId="{B8C44820-61BD-42EE-BBF6-D1D96D766B5B}" srcOrd="1" destOrd="0" presId="urn:microsoft.com/office/officeart/2005/8/layout/process1"/>
    <dgm:cxn modelId="{438852EF-8F16-4E36-8CFA-1A08FE61B4AD}" srcId="{D6167C30-4C37-4737-8FDC-9CAC63F127E5}" destId="{CF29924F-69EC-475F-B635-FF087C54AFCE}" srcOrd="0" destOrd="0" parTransId="{B49E0F08-7447-4C63-BE3B-72DE01C63723}" sibTransId="{BE9AAA2F-0C44-4A39-B716-AA9E376C7F46}"/>
    <dgm:cxn modelId="{BDE12B33-3BE8-4195-858A-35910A13B5F0}" srcId="{D6167C30-4C37-4737-8FDC-9CAC63F127E5}" destId="{9C0BC015-4963-40B8-9FE3-763BD96AC968}" srcOrd="1" destOrd="0" parTransId="{BDE7E05E-EA6F-49DE-BAF6-4E73493EB5F9}" sibTransId="{C5BE5869-0FA8-4C07-8C13-85EC1247F11F}"/>
    <dgm:cxn modelId="{D35173FC-54FB-4CAB-8257-C6711A0DAA50}" type="presParOf" srcId="{2C94263B-4087-44C0-856C-308AF1FF21E5}" destId="{7A3703CE-1B3E-4012-A1E8-72DDC82D04D8}" srcOrd="0" destOrd="0" presId="urn:microsoft.com/office/officeart/2005/8/layout/process1"/>
    <dgm:cxn modelId="{EE935C03-18E5-402A-99DE-612A30E0BB1B}" type="presParOf" srcId="{2C94263B-4087-44C0-856C-308AF1FF21E5}" destId="{CB101366-C459-45E5-95C7-24408F5F2E4D}" srcOrd="1" destOrd="0" presId="urn:microsoft.com/office/officeart/2005/8/layout/process1"/>
    <dgm:cxn modelId="{89F41FA0-B61F-4071-B0CA-672BDEBDC60F}" type="presParOf" srcId="{CB101366-C459-45E5-95C7-24408F5F2E4D}" destId="{B8C44820-61BD-42EE-BBF6-D1D96D766B5B}" srcOrd="0" destOrd="0" presId="urn:microsoft.com/office/officeart/2005/8/layout/process1"/>
    <dgm:cxn modelId="{08EFCE89-4995-43C1-9AF4-E93927D641CA}" type="presParOf" srcId="{2C94263B-4087-44C0-856C-308AF1FF21E5}" destId="{C89F9D3C-EA59-458F-98E9-F2B025F1B320}" srcOrd="2" destOrd="0" presId="urn:microsoft.com/office/officeart/2005/8/layout/process1"/>
    <dgm:cxn modelId="{457CEEA5-921C-4D5B-99E1-F53D9E82D530}" type="presParOf" srcId="{2C94263B-4087-44C0-856C-308AF1FF21E5}" destId="{97FD9C54-0AEB-429E-9EEF-1AEE380D177B}" srcOrd="3" destOrd="0" presId="urn:microsoft.com/office/officeart/2005/8/layout/process1"/>
    <dgm:cxn modelId="{D9A92D58-506B-4E75-B0EB-4191EDDDE3D3}" type="presParOf" srcId="{97FD9C54-0AEB-429E-9EEF-1AEE380D177B}" destId="{EE322084-3C20-411A-839A-136C637DBB13}" srcOrd="0" destOrd="0" presId="urn:microsoft.com/office/officeart/2005/8/layout/process1"/>
    <dgm:cxn modelId="{52510B0B-8516-4541-BE39-51DCA66975EF}" type="presParOf" srcId="{2C94263B-4087-44C0-856C-308AF1FF21E5}" destId="{B9FE2C65-2192-4008-A748-325499F3AED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6167C30-4C37-4737-8FDC-9CAC63F127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F29924F-69EC-475F-B635-FF087C54AFCE}">
      <dgm:prSet phldrT="[文字]"/>
      <dgm:spPr/>
      <dgm:t>
        <a:bodyPr/>
        <a:lstStyle/>
        <a:p>
          <a:r>
            <a:rPr lang="en-GB" dirty="0"/>
            <a:t>Internal </a:t>
          </a:r>
          <a:r>
            <a:rPr lang="en-GB" dirty="0" smtClean="0"/>
            <a:t>Determinants</a:t>
          </a:r>
          <a:endParaRPr lang="en-GB" dirty="0"/>
        </a:p>
      </dgm:t>
    </dgm:pt>
    <dgm:pt modelId="{B49E0F08-7447-4C63-BE3B-72DE01C63723}" type="parTrans" cxnId="{438852EF-8F16-4E36-8CFA-1A08FE61B4AD}">
      <dgm:prSet/>
      <dgm:spPr/>
      <dgm:t>
        <a:bodyPr/>
        <a:lstStyle/>
        <a:p>
          <a:endParaRPr lang="en-GB"/>
        </a:p>
      </dgm:t>
    </dgm:pt>
    <dgm:pt modelId="{BE9AAA2F-0C44-4A39-B716-AA9E376C7F46}" type="sibTrans" cxnId="{438852EF-8F16-4E36-8CFA-1A08FE61B4AD}">
      <dgm:prSet/>
      <dgm:spPr/>
      <dgm:t>
        <a:bodyPr/>
        <a:lstStyle/>
        <a:p>
          <a:endParaRPr lang="en-GB"/>
        </a:p>
      </dgm:t>
    </dgm:pt>
    <dgm:pt modelId="{9C0BC015-4963-40B8-9FE3-763BD96AC968}">
      <dgm:prSet phldrT="[文字]"/>
      <dgm:spPr/>
      <dgm:t>
        <a:bodyPr/>
        <a:lstStyle/>
        <a:p>
          <a:r>
            <a:rPr lang="en-GB" dirty="0"/>
            <a:t>Encouragement</a:t>
          </a:r>
        </a:p>
      </dgm:t>
    </dgm:pt>
    <dgm:pt modelId="{BDE7E05E-EA6F-49DE-BAF6-4E73493EB5F9}" type="parTrans" cxnId="{BDE12B33-3BE8-4195-858A-35910A13B5F0}">
      <dgm:prSet/>
      <dgm:spPr/>
      <dgm:t>
        <a:bodyPr/>
        <a:lstStyle/>
        <a:p>
          <a:endParaRPr lang="en-GB"/>
        </a:p>
      </dgm:t>
    </dgm:pt>
    <dgm:pt modelId="{C5BE5869-0FA8-4C07-8C13-85EC1247F11F}" type="sibTrans" cxnId="{BDE12B33-3BE8-4195-858A-35910A13B5F0}">
      <dgm:prSet/>
      <dgm:spPr/>
      <dgm:t>
        <a:bodyPr/>
        <a:lstStyle/>
        <a:p>
          <a:endParaRPr lang="en-GB"/>
        </a:p>
      </dgm:t>
    </dgm:pt>
    <dgm:pt modelId="{D57085A1-2728-427F-8202-E23BE143024E}">
      <dgm:prSet phldrT="[文字]"/>
      <dgm:spPr/>
      <dgm:t>
        <a:bodyPr/>
        <a:lstStyle/>
        <a:p>
          <a:r>
            <a:rPr lang="en-GB" dirty="0"/>
            <a:t>Blind Resource</a:t>
          </a:r>
        </a:p>
      </dgm:t>
    </dgm:pt>
    <dgm:pt modelId="{184F6440-B822-4A96-A74E-1E3E0CA350BE}" type="parTrans" cxnId="{5C5CF30E-1418-4220-925F-072331438D87}">
      <dgm:prSet/>
      <dgm:spPr/>
      <dgm:t>
        <a:bodyPr/>
        <a:lstStyle/>
        <a:p>
          <a:endParaRPr lang="en-GB"/>
        </a:p>
      </dgm:t>
    </dgm:pt>
    <dgm:pt modelId="{23AF8BBA-C8E7-469E-9D2A-A1593BD67585}" type="sibTrans" cxnId="{5C5CF30E-1418-4220-925F-072331438D87}">
      <dgm:prSet/>
      <dgm:spPr/>
      <dgm:t>
        <a:bodyPr/>
        <a:lstStyle/>
        <a:p>
          <a:endParaRPr lang="en-GB"/>
        </a:p>
      </dgm:t>
    </dgm:pt>
    <dgm:pt modelId="{2C94263B-4087-44C0-856C-308AF1FF21E5}" type="pres">
      <dgm:prSet presAssocID="{D6167C30-4C37-4737-8FDC-9CAC63F127E5}" presName="Name0" presStyleCnt="0">
        <dgm:presLayoutVars>
          <dgm:dir/>
          <dgm:resizeHandles val="exact"/>
        </dgm:presLayoutVars>
      </dgm:prSet>
      <dgm:spPr/>
    </dgm:pt>
    <dgm:pt modelId="{7A3703CE-1B3E-4012-A1E8-72DDC82D04D8}" type="pres">
      <dgm:prSet presAssocID="{CF29924F-69EC-475F-B635-FF087C54AF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CB101366-C459-45E5-95C7-24408F5F2E4D}" type="pres">
      <dgm:prSet presAssocID="{BE9AAA2F-0C44-4A39-B716-AA9E376C7F46}" presName="sibTrans" presStyleLbl="sibTrans2D1" presStyleIdx="0" presStyleCnt="2"/>
      <dgm:spPr/>
      <dgm:t>
        <a:bodyPr/>
        <a:lstStyle/>
        <a:p>
          <a:endParaRPr lang="zh-MO" altLang="en-US"/>
        </a:p>
      </dgm:t>
    </dgm:pt>
    <dgm:pt modelId="{B8C44820-61BD-42EE-BBF6-D1D96D766B5B}" type="pres">
      <dgm:prSet presAssocID="{BE9AAA2F-0C44-4A39-B716-AA9E376C7F46}" presName="connectorText" presStyleLbl="sibTrans2D1" presStyleIdx="0" presStyleCnt="2"/>
      <dgm:spPr/>
      <dgm:t>
        <a:bodyPr/>
        <a:lstStyle/>
        <a:p>
          <a:endParaRPr lang="zh-MO" altLang="en-US"/>
        </a:p>
      </dgm:t>
    </dgm:pt>
    <dgm:pt modelId="{C89F9D3C-EA59-458F-98E9-F2B025F1B320}" type="pres">
      <dgm:prSet presAssocID="{9C0BC015-4963-40B8-9FE3-763BD96AC9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97FD9C54-0AEB-429E-9EEF-1AEE380D177B}" type="pres">
      <dgm:prSet presAssocID="{C5BE5869-0FA8-4C07-8C13-85EC1247F11F}" presName="sibTrans" presStyleLbl="sibTrans2D1" presStyleIdx="1" presStyleCnt="2"/>
      <dgm:spPr/>
      <dgm:t>
        <a:bodyPr/>
        <a:lstStyle/>
        <a:p>
          <a:endParaRPr lang="zh-MO" altLang="en-US"/>
        </a:p>
      </dgm:t>
    </dgm:pt>
    <dgm:pt modelId="{EE322084-3C20-411A-839A-136C637DBB13}" type="pres">
      <dgm:prSet presAssocID="{C5BE5869-0FA8-4C07-8C13-85EC1247F11F}" presName="connectorText" presStyleLbl="sibTrans2D1" presStyleIdx="1" presStyleCnt="2"/>
      <dgm:spPr/>
      <dgm:t>
        <a:bodyPr/>
        <a:lstStyle/>
        <a:p>
          <a:endParaRPr lang="zh-MO" altLang="en-US"/>
        </a:p>
      </dgm:t>
    </dgm:pt>
    <dgm:pt modelId="{B9FE2C65-2192-4008-A748-325499F3AEDC}" type="pres">
      <dgm:prSet presAssocID="{D57085A1-2728-427F-8202-E23BE14302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82490A7E-00C9-44FC-94F0-00442734913E}" type="presOf" srcId="{BE9AAA2F-0C44-4A39-B716-AA9E376C7F46}" destId="{CB101366-C459-45E5-95C7-24408F5F2E4D}" srcOrd="0" destOrd="0" presId="urn:microsoft.com/office/officeart/2005/8/layout/process1"/>
    <dgm:cxn modelId="{63C8FDF5-324A-480E-BBE0-8060A625A90C}" type="presOf" srcId="{CF29924F-69EC-475F-B635-FF087C54AFCE}" destId="{7A3703CE-1B3E-4012-A1E8-72DDC82D04D8}" srcOrd="0" destOrd="0" presId="urn:microsoft.com/office/officeart/2005/8/layout/process1"/>
    <dgm:cxn modelId="{6E94A770-8A8F-4325-942C-66878F72A504}" type="presOf" srcId="{D57085A1-2728-427F-8202-E23BE143024E}" destId="{B9FE2C65-2192-4008-A748-325499F3AEDC}" srcOrd="0" destOrd="0" presId="urn:microsoft.com/office/officeart/2005/8/layout/process1"/>
    <dgm:cxn modelId="{4A0A8B96-8BA2-47D6-A350-02AB7BD0360F}" type="presOf" srcId="{C5BE5869-0FA8-4C07-8C13-85EC1247F11F}" destId="{EE322084-3C20-411A-839A-136C637DBB13}" srcOrd="1" destOrd="0" presId="urn:microsoft.com/office/officeart/2005/8/layout/process1"/>
    <dgm:cxn modelId="{0A42E341-89F1-41D7-BD82-88449244A2F8}" type="presOf" srcId="{9C0BC015-4963-40B8-9FE3-763BD96AC968}" destId="{C89F9D3C-EA59-458F-98E9-F2B025F1B320}" srcOrd="0" destOrd="0" presId="urn:microsoft.com/office/officeart/2005/8/layout/process1"/>
    <dgm:cxn modelId="{BFE2CF9A-AE7F-4106-B695-79DDD41114F9}" type="presOf" srcId="{C5BE5869-0FA8-4C07-8C13-85EC1247F11F}" destId="{97FD9C54-0AEB-429E-9EEF-1AEE380D177B}" srcOrd="0" destOrd="0" presId="urn:microsoft.com/office/officeart/2005/8/layout/process1"/>
    <dgm:cxn modelId="{5C5CF30E-1418-4220-925F-072331438D87}" srcId="{D6167C30-4C37-4737-8FDC-9CAC63F127E5}" destId="{D57085A1-2728-427F-8202-E23BE143024E}" srcOrd="2" destOrd="0" parTransId="{184F6440-B822-4A96-A74E-1E3E0CA350BE}" sibTransId="{23AF8BBA-C8E7-469E-9D2A-A1593BD67585}"/>
    <dgm:cxn modelId="{2C266C12-F420-49DC-B8F8-2C40642BEF24}" type="presOf" srcId="{D6167C30-4C37-4737-8FDC-9CAC63F127E5}" destId="{2C94263B-4087-44C0-856C-308AF1FF21E5}" srcOrd="0" destOrd="0" presId="urn:microsoft.com/office/officeart/2005/8/layout/process1"/>
    <dgm:cxn modelId="{D98A8063-EFBD-44E0-9F9A-4BB63E28C3A3}" type="presOf" srcId="{BE9AAA2F-0C44-4A39-B716-AA9E376C7F46}" destId="{B8C44820-61BD-42EE-BBF6-D1D96D766B5B}" srcOrd="1" destOrd="0" presId="urn:microsoft.com/office/officeart/2005/8/layout/process1"/>
    <dgm:cxn modelId="{438852EF-8F16-4E36-8CFA-1A08FE61B4AD}" srcId="{D6167C30-4C37-4737-8FDC-9CAC63F127E5}" destId="{CF29924F-69EC-475F-B635-FF087C54AFCE}" srcOrd="0" destOrd="0" parTransId="{B49E0F08-7447-4C63-BE3B-72DE01C63723}" sibTransId="{BE9AAA2F-0C44-4A39-B716-AA9E376C7F46}"/>
    <dgm:cxn modelId="{BDE12B33-3BE8-4195-858A-35910A13B5F0}" srcId="{D6167C30-4C37-4737-8FDC-9CAC63F127E5}" destId="{9C0BC015-4963-40B8-9FE3-763BD96AC968}" srcOrd="1" destOrd="0" parTransId="{BDE7E05E-EA6F-49DE-BAF6-4E73493EB5F9}" sibTransId="{C5BE5869-0FA8-4C07-8C13-85EC1247F11F}"/>
    <dgm:cxn modelId="{D35173FC-54FB-4CAB-8257-C6711A0DAA50}" type="presParOf" srcId="{2C94263B-4087-44C0-856C-308AF1FF21E5}" destId="{7A3703CE-1B3E-4012-A1E8-72DDC82D04D8}" srcOrd="0" destOrd="0" presId="urn:microsoft.com/office/officeart/2005/8/layout/process1"/>
    <dgm:cxn modelId="{EE935C03-18E5-402A-99DE-612A30E0BB1B}" type="presParOf" srcId="{2C94263B-4087-44C0-856C-308AF1FF21E5}" destId="{CB101366-C459-45E5-95C7-24408F5F2E4D}" srcOrd="1" destOrd="0" presId="urn:microsoft.com/office/officeart/2005/8/layout/process1"/>
    <dgm:cxn modelId="{89F41FA0-B61F-4071-B0CA-672BDEBDC60F}" type="presParOf" srcId="{CB101366-C459-45E5-95C7-24408F5F2E4D}" destId="{B8C44820-61BD-42EE-BBF6-D1D96D766B5B}" srcOrd="0" destOrd="0" presId="urn:microsoft.com/office/officeart/2005/8/layout/process1"/>
    <dgm:cxn modelId="{08EFCE89-4995-43C1-9AF4-E93927D641CA}" type="presParOf" srcId="{2C94263B-4087-44C0-856C-308AF1FF21E5}" destId="{C89F9D3C-EA59-458F-98E9-F2B025F1B320}" srcOrd="2" destOrd="0" presId="urn:microsoft.com/office/officeart/2005/8/layout/process1"/>
    <dgm:cxn modelId="{457CEEA5-921C-4D5B-99E1-F53D9E82D530}" type="presParOf" srcId="{2C94263B-4087-44C0-856C-308AF1FF21E5}" destId="{97FD9C54-0AEB-429E-9EEF-1AEE380D177B}" srcOrd="3" destOrd="0" presId="urn:microsoft.com/office/officeart/2005/8/layout/process1"/>
    <dgm:cxn modelId="{D9A92D58-506B-4E75-B0EB-4191EDDDE3D3}" type="presParOf" srcId="{97FD9C54-0AEB-429E-9EEF-1AEE380D177B}" destId="{EE322084-3C20-411A-839A-136C637DBB13}" srcOrd="0" destOrd="0" presId="urn:microsoft.com/office/officeart/2005/8/layout/process1"/>
    <dgm:cxn modelId="{52510B0B-8516-4541-BE39-51DCA66975EF}" type="presParOf" srcId="{2C94263B-4087-44C0-856C-308AF1FF21E5}" destId="{B9FE2C65-2192-4008-A748-325499F3AED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6167C30-4C37-4737-8FDC-9CAC63F127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F29924F-69EC-475F-B635-FF087C54AFCE}">
      <dgm:prSet phldrT="[文字]"/>
      <dgm:spPr/>
      <dgm:t>
        <a:bodyPr/>
        <a:lstStyle/>
        <a:p>
          <a:r>
            <a:rPr lang="en-GB" dirty="0"/>
            <a:t>Mismatch</a:t>
          </a:r>
        </a:p>
      </dgm:t>
    </dgm:pt>
    <dgm:pt modelId="{B49E0F08-7447-4C63-BE3B-72DE01C63723}" type="parTrans" cxnId="{438852EF-8F16-4E36-8CFA-1A08FE61B4AD}">
      <dgm:prSet/>
      <dgm:spPr/>
      <dgm:t>
        <a:bodyPr/>
        <a:lstStyle/>
        <a:p>
          <a:endParaRPr lang="en-GB"/>
        </a:p>
      </dgm:t>
    </dgm:pt>
    <dgm:pt modelId="{BE9AAA2F-0C44-4A39-B716-AA9E376C7F46}" type="sibTrans" cxnId="{438852EF-8F16-4E36-8CFA-1A08FE61B4AD}">
      <dgm:prSet/>
      <dgm:spPr/>
      <dgm:t>
        <a:bodyPr/>
        <a:lstStyle/>
        <a:p>
          <a:endParaRPr lang="en-GB"/>
        </a:p>
      </dgm:t>
    </dgm:pt>
    <dgm:pt modelId="{9C0BC015-4963-40B8-9FE3-763BD96AC968}">
      <dgm:prSet phldrT="[文字]"/>
      <dgm:spPr/>
      <dgm:t>
        <a:bodyPr/>
        <a:lstStyle/>
        <a:p>
          <a:r>
            <a:rPr lang="en-GB" dirty="0"/>
            <a:t>Promotion &amp; Advertisement</a:t>
          </a:r>
        </a:p>
      </dgm:t>
    </dgm:pt>
    <dgm:pt modelId="{BDE7E05E-EA6F-49DE-BAF6-4E73493EB5F9}" type="parTrans" cxnId="{BDE12B33-3BE8-4195-858A-35910A13B5F0}">
      <dgm:prSet/>
      <dgm:spPr/>
      <dgm:t>
        <a:bodyPr/>
        <a:lstStyle/>
        <a:p>
          <a:endParaRPr lang="en-GB"/>
        </a:p>
      </dgm:t>
    </dgm:pt>
    <dgm:pt modelId="{C5BE5869-0FA8-4C07-8C13-85EC1247F11F}" type="sibTrans" cxnId="{BDE12B33-3BE8-4195-858A-35910A13B5F0}">
      <dgm:prSet/>
      <dgm:spPr/>
      <dgm:t>
        <a:bodyPr/>
        <a:lstStyle/>
        <a:p>
          <a:endParaRPr lang="en-GB"/>
        </a:p>
      </dgm:t>
    </dgm:pt>
    <dgm:pt modelId="{D57085A1-2728-427F-8202-E23BE143024E}">
      <dgm:prSet phldrT="[文字]"/>
      <dgm:spPr/>
      <dgm:t>
        <a:bodyPr/>
        <a:lstStyle/>
        <a:p>
          <a:r>
            <a:rPr lang="en-GB" dirty="0"/>
            <a:t>Better Information</a:t>
          </a:r>
        </a:p>
      </dgm:t>
    </dgm:pt>
    <dgm:pt modelId="{184F6440-B822-4A96-A74E-1E3E0CA350BE}" type="parTrans" cxnId="{5C5CF30E-1418-4220-925F-072331438D87}">
      <dgm:prSet/>
      <dgm:spPr/>
      <dgm:t>
        <a:bodyPr/>
        <a:lstStyle/>
        <a:p>
          <a:endParaRPr lang="en-GB"/>
        </a:p>
      </dgm:t>
    </dgm:pt>
    <dgm:pt modelId="{23AF8BBA-C8E7-469E-9D2A-A1593BD67585}" type="sibTrans" cxnId="{5C5CF30E-1418-4220-925F-072331438D87}">
      <dgm:prSet/>
      <dgm:spPr/>
      <dgm:t>
        <a:bodyPr/>
        <a:lstStyle/>
        <a:p>
          <a:endParaRPr lang="en-GB"/>
        </a:p>
      </dgm:t>
    </dgm:pt>
    <dgm:pt modelId="{2C94263B-4087-44C0-856C-308AF1FF21E5}" type="pres">
      <dgm:prSet presAssocID="{D6167C30-4C37-4737-8FDC-9CAC63F127E5}" presName="Name0" presStyleCnt="0">
        <dgm:presLayoutVars>
          <dgm:dir/>
          <dgm:resizeHandles val="exact"/>
        </dgm:presLayoutVars>
      </dgm:prSet>
      <dgm:spPr/>
    </dgm:pt>
    <dgm:pt modelId="{7A3703CE-1B3E-4012-A1E8-72DDC82D04D8}" type="pres">
      <dgm:prSet presAssocID="{CF29924F-69EC-475F-B635-FF087C54AF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CB101366-C459-45E5-95C7-24408F5F2E4D}" type="pres">
      <dgm:prSet presAssocID="{BE9AAA2F-0C44-4A39-B716-AA9E376C7F46}" presName="sibTrans" presStyleLbl="sibTrans2D1" presStyleIdx="0" presStyleCnt="2"/>
      <dgm:spPr/>
      <dgm:t>
        <a:bodyPr/>
        <a:lstStyle/>
        <a:p>
          <a:endParaRPr lang="zh-MO" altLang="en-US"/>
        </a:p>
      </dgm:t>
    </dgm:pt>
    <dgm:pt modelId="{B8C44820-61BD-42EE-BBF6-D1D96D766B5B}" type="pres">
      <dgm:prSet presAssocID="{BE9AAA2F-0C44-4A39-B716-AA9E376C7F46}" presName="connectorText" presStyleLbl="sibTrans2D1" presStyleIdx="0" presStyleCnt="2"/>
      <dgm:spPr/>
      <dgm:t>
        <a:bodyPr/>
        <a:lstStyle/>
        <a:p>
          <a:endParaRPr lang="zh-MO" altLang="en-US"/>
        </a:p>
      </dgm:t>
    </dgm:pt>
    <dgm:pt modelId="{C89F9D3C-EA59-458F-98E9-F2B025F1B320}" type="pres">
      <dgm:prSet presAssocID="{9C0BC015-4963-40B8-9FE3-763BD96AC9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97FD9C54-0AEB-429E-9EEF-1AEE380D177B}" type="pres">
      <dgm:prSet presAssocID="{C5BE5869-0FA8-4C07-8C13-85EC1247F11F}" presName="sibTrans" presStyleLbl="sibTrans2D1" presStyleIdx="1" presStyleCnt="2"/>
      <dgm:spPr/>
      <dgm:t>
        <a:bodyPr/>
        <a:lstStyle/>
        <a:p>
          <a:endParaRPr lang="zh-MO" altLang="en-US"/>
        </a:p>
      </dgm:t>
    </dgm:pt>
    <dgm:pt modelId="{EE322084-3C20-411A-839A-136C637DBB13}" type="pres">
      <dgm:prSet presAssocID="{C5BE5869-0FA8-4C07-8C13-85EC1247F11F}" presName="connectorText" presStyleLbl="sibTrans2D1" presStyleIdx="1" presStyleCnt="2"/>
      <dgm:spPr/>
      <dgm:t>
        <a:bodyPr/>
        <a:lstStyle/>
        <a:p>
          <a:endParaRPr lang="zh-MO" altLang="en-US"/>
        </a:p>
      </dgm:t>
    </dgm:pt>
    <dgm:pt modelId="{B9FE2C65-2192-4008-A748-325499F3AEDC}" type="pres">
      <dgm:prSet presAssocID="{D57085A1-2728-427F-8202-E23BE14302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82490A7E-00C9-44FC-94F0-00442734913E}" type="presOf" srcId="{BE9AAA2F-0C44-4A39-B716-AA9E376C7F46}" destId="{CB101366-C459-45E5-95C7-24408F5F2E4D}" srcOrd="0" destOrd="0" presId="urn:microsoft.com/office/officeart/2005/8/layout/process1"/>
    <dgm:cxn modelId="{63C8FDF5-324A-480E-BBE0-8060A625A90C}" type="presOf" srcId="{CF29924F-69EC-475F-B635-FF087C54AFCE}" destId="{7A3703CE-1B3E-4012-A1E8-72DDC82D04D8}" srcOrd="0" destOrd="0" presId="urn:microsoft.com/office/officeart/2005/8/layout/process1"/>
    <dgm:cxn modelId="{6E94A770-8A8F-4325-942C-66878F72A504}" type="presOf" srcId="{D57085A1-2728-427F-8202-E23BE143024E}" destId="{B9FE2C65-2192-4008-A748-325499F3AEDC}" srcOrd="0" destOrd="0" presId="urn:microsoft.com/office/officeart/2005/8/layout/process1"/>
    <dgm:cxn modelId="{4A0A8B96-8BA2-47D6-A350-02AB7BD0360F}" type="presOf" srcId="{C5BE5869-0FA8-4C07-8C13-85EC1247F11F}" destId="{EE322084-3C20-411A-839A-136C637DBB13}" srcOrd="1" destOrd="0" presId="urn:microsoft.com/office/officeart/2005/8/layout/process1"/>
    <dgm:cxn modelId="{0A42E341-89F1-41D7-BD82-88449244A2F8}" type="presOf" srcId="{9C0BC015-4963-40B8-9FE3-763BD96AC968}" destId="{C89F9D3C-EA59-458F-98E9-F2B025F1B320}" srcOrd="0" destOrd="0" presId="urn:microsoft.com/office/officeart/2005/8/layout/process1"/>
    <dgm:cxn modelId="{BFE2CF9A-AE7F-4106-B695-79DDD41114F9}" type="presOf" srcId="{C5BE5869-0FA8-4C07-8C13-85EC1247F11F}" destId="{97FD9C54-0AEB-429E-9EEF-1AEE380D177B}" srcOrd="0" destOrd="0" presId="urn:microsoft.com/office/officeart/2005/8/layout/process1"/>
    <dgm:cxn modelId="{5C5CF30E-1418-4220-925F-072331438D87}" srcId="{D6167C30-4C37-4737-8FDC-9CAC63F127E5}" destId="{D57085A1-2728-427F-8202-E23BE143024E}" srcOrd="2" destOrd="0" parTransId="{184F6440-B822-4A96-A74E-1E3E0CA350BE}" sibTransId="{23AF8BBA-C8E7-469E-9D2A-A1593BD67585}"/>
    <dgm:cxn modelId="{2C266C12-F420-49DC-B8F8-2C40642BEF24}" type="presOf" srcId="{D6167C30-4C37-4737-8FDC-9CAC63F127E5}" destId="{2C94263B-4087-44C0-856C-308AF1FF21E5}" srcOrd="0" destOrd="0" presId="urn:microsoft.com/office/officeart/2005/8/layout/process1"/>
    <dgm:cxn modelId="{D98A8063-EFBD-44E0-9F9A-4BB63E28C3A3}" type="presOf" srcId="{BE9AAA2F-0C44-4A39-B716-AA9E376C7F46}" destId="{B8C44820-61BD-42EE-BBF6-D1D96D766B5B}" srcOrd="1" destOrd="0" presId="urn:microsoft.com/office/officeart/2005/8/layout/process1"/>
    <dgm:cxn modelId="{438852EF-8F16-4E36-8CFA-1A08FE61B4AD}" srcId="{D6167C30-4C37-4737-8FDC-9CAC63F127E5}" destId="{CF29924F-69EC-475F-B635-FF087C54AFCE}" srcOrd="0" destOrd="0" parTransId="{B49E0F08-7447-4C63-BE3B-72DE01C63723}" sibTransId="{BE9AAA2F-0C44-4A39-B716-AA9E376C7F46}"/>
    <dgm:cxn modelId="{BDE12B33-3BE8-4195-858A-35910A13B5F0}" srcId="{D6167C30-4C37-4737-8FDC-9CAC63F127E5}" destId="{9C0BC015-4963-40B8-9FE3-763BD96AC968}" srcOrd="1" destOrd="0" parTransId="{BDE7E05E-EA6F-49DE-BAF6-4E73493EB5F9}" sibTransId="{C5BE5869-0FA8-4C07-8C13-85EC1247F11F}"/>
    <dgm:cxn modelId="{D35173FC-54FB-4CAB-8257-C6711A0DAA50}" type="presParOf" srcId="{2C94263B-4087-44C0-856C-308AF1FF21E5}" destId="{7A3703CE-1B3E-4012-A1E8-72DDC82D04D8}" srcOrd="0" destOrd="0" presId="urn:microsoft.com/office/officeart/2005/8/layout/process1"/>
    <dgm:cxn modelId="{EE935C03-18E5-402A-99DE-612A30E0BB1B}" type="presParOf" srcId="{2C94263B-4087-44C0-856C-308AF1FF21E5}" destId="{CB101366-C459-45E5-95C7-24408F5F2E4D}" srcOrd="1" destOrd="0" presId="urn:microsoft.com/office/officeart/2005/8/layout/process1"/>
    <dgm:cxn modelId="{89F41FA0-B61F-4071-B0CA-672BDEBDC60F}" type="presParOf" srcId="{CB101366-C459-45E5-95C7-24408F5F2E4D}" destId="{B8C44820-61BD-42EE-BBF6-D1D96D766B5B}" srcOrd="0" destOrd="0" presId="urn:microsoft.com/office/officeart/2005/8/layout/process1"/>
    <dgm:cxn modelId="{08EFCE89-4995-43C1-9AF4-E93927D641CA}" type="presParOf" srcId="{2C94263B-4087-44C0-856C-308AF1FF21E5}" destId="{C89F9D3C-EA59-458F-98E9-F2B025F1B320}" srcOrd="2" destOrd="0" presId="urn:microsoft.com/office/officeart/2005/8/layout/process1"/>
    <dgm:cxn modelId="{457CEEA5-921C-4D5B-99E1-F53D9E82D530}" type="presParOf" srcId="{2C94263B-4087-44C0-856C-308AF1FF21E5}" destId="{97FD9C54-0AEB-429E-9EEF-1AEE380D177B}" srcOrd="3" destOrd="0" presId="urn:microsoft.com/office/officeart/2005/8/layout/process1"/>
    <dgm:cxn modelId="{D9A92D58-506B-4E75-B0EB-4191EDDDE3D3}" type="presParOf" srcId="{97FD9C54-0AEB-429E-9EEF-1AEE380D177B}" destId="{EE322084-3C20-411A-839A-136C637DBB13}" srcOrd="0" destOrd="0" presId="urn:microsoft.com/office/officeart/2005/8/layout/process1"/>
    <dgm:cxn modelId="{52510B0B-8516-4541-BE39-51DCA66975EF}" type="presParOf" srcId="{2C94263B-4087-44C0-856C-308AF1FF21E5}" destId="{B9FE2C65-2192-4008-A748-325499F3AED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1052899-AB7D-415F-B854-B823DF68877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46408F-C7B9-4D07-B941-B22792EB5D95}">
      <dgm:prSet phldrT="[文字]" custT="1"/>
      <dgm:spPr/>
      <dgm:t>
        <a:bodyPr/>
        <a:lstStyle/>
        <a:p>
          <a:r>
            <a:rPr lang="en-GB" sz="1200" dirty="0"/>
            <a:t>Constructs 1</a:t>
          </a:r>
        </a:p>
      </dgm:t>
    </dgm:pt>
    <dgm:pt modelId="{F842AAF9-2453-4B9B-B3D1-C691E456A772}" type="parTrans" cxnId="{5B0137A0-AAD5-4D23-BBDA-FD6CA85DD2AB}">
      <dgm:prSet/>
      <dgm:spPr/>
      <dgm:t>
        <a:bodyPr/>
        <a:lstStyle/>
        <a:p>
          <a:endParaRPr lang="en-GB"/>
        </a:p>
      </dgm:t>
    </dgm:pt>
    <dgm:pt modelId="{6725B90E-5F07-4258-9B32-B90CD6AD0AB0}" type="sibTrans" cxnId="{5B0137A0-AAD5-4D23-BBDA-FD6CA85DD2AB}">
      <dgm:prSet/>
      <dgm:spPr/>
      <dgm:t>
        <a:bodyPr/>
        <a:lstStyle/>
        <a:p>
          <a:endParaRPr lang="en-GB"/>
        </a:p>
      </dgm:t>
    </dgm:pt>
    <dgm:pt modelId="{C4247437-62D0-4CE2-8B09-191565C1F1AA}">
      <dgm:prSet phldrT="[文字]" custT="1"/>
      <dgm:spPr/>
      <dgm:t>
        <a:bodyPr/>
        <a:lstStyle/>
        <a:p>
          <a:r>
            <a:rPr lang="en-GB" sz="1200" dirty="0"/>
            <a:t>Constructs 3</a:t>
          </a:r>
        </a:p>
      </dgm:t>
    </dgm:pt>
    <dgm:pt modelId="{33400122-15FF-4F06-9ED6-0D4E26CDED71}" type="parTrans" cxnId="{FA8C8B96-D743-4058-A2E3-2D79534CB32B}">
      <dgm:prSet/>
      <dgm:spPr/>
      <dgm:t>
        <a:bodyPr/>
        <a:lstStyle/>
        <a:p>
          <a:endParaRPr lang="en-GB"/>
        </a:p>
      </dgm:t>
    </dgm:pt>
    <dgm:pt modelId="{1A8F7BA0-4000-4191-83CB-58234A7B0539}" type="sibTrans" cxnId="{FA8C8B96-D743-4058-A2E3-2D79534CB32B}">
      <dgm:prSet/>
      <dgm:spPr/>
      <dgm:t>
        <a:bodyPr/>
        <a:lstStyle/>
        <a:p>
          <a:endParaRPr lang="en-GB"/>
        </a:p>
      </dgm:t>
    </dgm:pt>
    <dgm:pt modelId="{2CE20ED4-4DFF-4B70-94B7-C5D009355F1B}">
      <dgm:prSet phldrT="[文字]" custT="1"/>
      <dgm:spPr/>
      <dgm:t>
        <a:bodyPr/>
        <a:lstStyle/>
        <a:p>
          <a:r>
            <a:rPr lang="en-GB" sz="1200" dirty="0"/>
            <a:t>Constructs 2</a:t>
          </a:r>
        </a:p>
      </dgm:t>
    </dgm:pt>
    <dgm:pt modelId="{DA10481C-4401-4B54-BC21-EFFF35105821}" type="parTrans" cxnId="{06164B08-B258-4858-82EC-EFAACE9D2389}">
      <dgm:prSet/>
      <dgm:spPr/>
      <dgm:t>
        <a:bodyPr/>
        <a:lstStyle/>
        <a:p>
          <a:endParaRPr lang="en-GB"/>
        </a:p>
      </dgm:t>
    </dgm:pt>
    <dgm:pt modelId="{14222AFA-6E53-40C7-958B-0CF1C214C8AC}" type="sibTrans" cxnId="{06164B08-B258-4858-82EC-EFAACE9D2389}">
      <dgm:prSet/>
      <dgm:spPr/>
      <dgm:t>
        <a:bodyPr/>
        <a:lstStyle/>
        <a:p>
          <a:endParaRPr lang="en-GB"/>
        </a:p>
      </dgm:t>
    </dgm:pt>
    <dgm:pt modelId="{78580C92-E812-49EC-8C22-35DE304BB54C}" type="pres">
      <dgm:prSet presAssocID="{51052899-AB7D-415F-B854-B823DF6887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4191D4A0-F88E-4A87-BCAB-4CDD009C8D9D}" type="pres">
      <dgm:prSet presAssocID="{CC46408F-C7B9-4D07-B941-B22792EB5D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DF1C7D35-F307-40AD-99A3-CFFF88C67527}" type="pres">
      <dgm:prSet presAssocID="{6725B90E-5F07-4258-9B32-B90CD6AD0AB0}" presName="sibTrans" presStyleLbl="sibTrans2D1" presStyleIdx="0" presStyleCnt="3"/>
      <dgm:spPr/>
      <dgm:t>
        <a:bodyPr/>
        <a:lstStyle/>
        <a:p>
          <a:endParaRPr lang="zh-MO" altLang="en-US"/>
        </a:p>
      </dgm:t>
    </dgm:pt>
    <dgm:pt modelId="{66738290-DDF6-4FCE-997D-AB29FDA2C998}" type="pres">
      <dgm:prSet presAssocID="{6725B90E-5F07-4258-9B32-B90CD6AD0AB0}" presName="connectorText" presStyleLbl="sibTrans2D1" presStyleIdx="0" presStyleCnt="3"/>
      <dgm:spPr/>
      <dgm:t>
        <a:bodyPr/>
        <a:lstStyle/>
        <a:p>
          <a:endParaRPr lang="zh-MO" altLang="en-US"/>
        </a:p>
      </dgm:t>
    </dgm:pt>
    <dgm:pt modelId="{72590A6B-5C0F-4E26-B2AF-96A2C7B65313}" type="pres">
      <dgm:prSet presAssocID="{C4247437-62D0-4CE2-8B09-191565C1F1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A4C50E67-4DE4-4600-9F57-E01CDD9EF2D5}" type="pres">
      <dgm:prSet presAssocID="{1A8F7BA0-4000-4191-83CB-58234A7B0539}" presName="sibTrans" presStyleLbl="sibTrans2D1" presStyleIdx="1" presStyleCnt="3"/>
      <dgm:spPr/>
      <dgm:t>
        <a:bodyPr/>
        <a:lstStyle/>
        <a:p>
          <a:endParaRPr lang="zh-MO" altLang="en-US"/>
        </a:p>
      </dgm:t>
    </dgm:pt>
    <dgm:pt modelId="{5405E4CE-9C4E-45EA-AD40-9DD3CC2D1F45}" type="pres">
      <dgm:prSet presAssocID="{1A8F7BA0-4000-4191-83CB-58234A7B0539}" presName="connectorText" presStyleLbl="sibTrans2D1" presStyleIdx="1" presStyleCnt="3"/>
      <dgm:spPr/>
      <dgm:t>
        <a:bodyPr/>
        <a:lstStyle/>
        <a:p>
          <a:endParaRPr lang="zh-MO" altLang="en-US"/>
        </a:p>
      </dgm:t>
    </dgm:pt>
    <dgm:pt modelId="{084B28D4-DB55-4ADE-A061-FA2C114183BC}" type="pres">
      <dgm:prSet presAssocID="{2CE20ED4-4DFF-4B70-94B7-C5D009355F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3E045364-D4CE-4150-BB5E-0272AE3AFA33}" type="pres">
      <dgm:prSet presAssocID="{14222AFA-6E53-40C7-958B-0CF1C214C8AC}" presName="sibTrans" presStyleLbl="sibTrans2D1" presStyleIdx="2" presStyleCnt="3"/>
      <dgm:spPr/>
      <dgm:t>
        <a:bodyPr/>
        <a:lstStyle/>
        <a:p>
          <a:endParaRPr lang="zh-MO" altLang="en-US"/>
        </a:p>
      </dgm:t>
    </dgm:pt>
    <dgm:pt modelId="{E6DF7AD0-CB0D-4C61-A02E-161B459742B9}" type="pres">
      <dgm:prSet presAssocID="{14222AFA-6E53-40C7-958B-0CF1C214C8AC}" presName="connectorText" presStyleLbl="sibTrans2D1" presStyleIdx="2" presStyleCnt="3"/>
      <dgm:spPr/>
      <dgm:t>
        <a:bodyPr/>
        <a:lstStyle/>
        <a:p>
          <a:endParaRPr lang="zh-MO" altLang="en-US"/>
        </a:p>
      </dgm:t>
    </dgm:pt>
  </dgm:ptLst>
  <dgm:cxnLst>
    <dgm:cxn modelId="{3C516262-6B7E-44AE-8D4D-04C040372EBA}" type="presOf" srcId="{14222AFA-6E53-40C7-958B-0CF1C214C8AC}" destId="{E6DF7AD0-CB0D-4C61-A02E-161B459742B9}" srcOrd="1" destOrd="0" presId="urn:microsoft.com/office/officeart/2005/8/layout/cycle7"/>
    <dgm:cxn modelId="{D35D44D2-9514-482C-A657-67A05C31CF2F}" type="presOf" srcId="{CC46408F-C7B9-4D07-B941-B22792EB5D95}" destId="{4191D4A0-F88E-4A87-BCAB-4CDD009C8D9D}" srcOrd="0" destOrd="0" presId="urn:microsoft.com/office/officeart/2005/8/layout/cycle7"/>
    <dgm:cxn modelId="{1824BC2C-D072-423A-ADC2-4FEF212E9DC1}" type="presOf" srcId="{1A8F7BA0-4000-4191-83CB-58234A7B0539}" destId="{5405E4CE-9C4E-45EA-AD40-9DD3CC2D1F45}" srcOrd="1" destOrd="0" presId="urn:microsoft.com/office/officeart/2005/8/layout/cycle7"/>
    <dgm:cxn modelId="{5B0137A0-AAD5-4D23-BBDA-FD6CA85DD2AB}" srcId="{51052899-AB7D-415F-B854-B823DF688779}" destId="{CC46408F-C7B9-4D07-B941-B22792EB5D95}" srcOrd="0" destOrd="0" parTransId="{F842AAF9-2453-4B9B-B3D1-C691E456A772}" sibTransId="{6725B90E-5F07-4258-9B32-B90CD6AD0AB0}"/>
    <dgm:cxn modelId="{BD82F8AF-B78D-40F2-A78E-744E89C5BC02}" type="presOf" srcId="{1A8F7BA0-4000-4191-83CB-58234A7B0539}" destId="{A4C50E67-4DE4-4600-9F57-E01CDD9EF2D5}" srcOrd="0" destOrd="0" presId="urn:microsoft.com/office/officeart/2005/8/layout/cycle7"/>
    <dgm:cxn modelId="{BB2CC941-CC3A-4AC4-A2AC-B2990ED18A9B}" type="presOf" srcId="{51052899-AB7D-415F-B854-B823DF688779}" destId="{78580C92-E812-49EC-8C22-35DE304BB54C}" srcOrd="0" destOrd="0" presId="urn:microsoft.com/office/officeart/2005/8/layout/cycle7"/>
    <dgm:cxn modelId="{709219D3-D639-4006-9F91-C7D808B0592C}" type="presOf" srcId="{6725B90E-5F07-4258-9B32-B90CD6AD0AB0}" destId="{DF1C7D35-F307-40AD-99A3-CFFF88C67527}" srcOrd="0" destOrd="0" presId="urn:microsoft.com/office/officeart/2005/8/layout/cycle7"/>
    <dgm:cxn modelId="{FA8C8B96-D743-4058-A2E3-2D79534CB32B}" srcId="{51052899-AB7D-415F-B854-B823DF688779}" destId="{C4247437-62D0-4CE2-8B09-191565C1F1AA}" srcOrd="1" destOrd="0" parTransId="{33400122-15FF-4F06-9ED6-0D4E26CDED71}" sibTransId="{1A8F7BA0-4000-4191-83CB-58234A7B0539}"/>
    <dgm:cxn modelId="{06164B08-B258-4858-82EC-EFAACE9D2389}" srcId="{51052899-AB7D-415F-B854-B823DF688779}" destId="{2CE20ED4-4DFF-4B70-94B7-C5D009355F1B}" srcOrd="2" destOrd="0" parTransId="{DA10481C-4401-4B54-BC21-EFFF35105821}" sibTransId="{14222AFA-6E53-40C7-958B-0CF1C214C8AC}"/>
    <dgm:cxn modelId="{9EAA4B23-B9CA-408A-B558-99AA366AAC26}" type="presOf" srcId="{6725B90E-5F07-4258-9B32-B90CD6AD0AB0}" destId="{66738290-DDF6-4FCE-997D-AB29FDA2C998}" srcOrd="1" destOrd="0" presId="urn:microsoft.com/office/officeart/2005/8/layout/cycle7"/>
    <dgm:cxn modelId="{D1CD2C71-AFEA-4B39-B693-4559D43B2807}" type="presOf" srcId="{14222AFA-6E53-40C7-958B-0CF1C214C8AC}" destId="{3E045364-D4CE-4150-BB5E-0272AE3AFA33}" srcOrd="0" destOrd="0" presId="urn:microsoft.com/office/officeart/2005/8/layout/cycle7"/>
    <dgm:cxn modelId="{E23B62AB-1730-4D23-BE5D-E45C905B1338}" type="presOf" srcId="{2CE20ED4-4DFF-4B70-94B7-C5D009355F1B}" destId="{084B28D4-DB55-4ADE-A061-FA2C114183BC}" srcOrd="0" destOrd="0" presId="urn:microsoft.com/office/officeart/2005/8/layout/cycle7"/>
    <dgm:cxn modelId="{43A1D914-C449-40BC-8AB7-332905B674FE}" type="presOf" srcId="{C4247437-62D0-4CE2-8B09-191565C1F1AA}" destId="{72590A6B-5C0F-4E26-B2AF-96A2C7B65313}" srcOrd="0" destOrd="0" presId="urn:microsoft.com/office/officeart/2005/8/layout/cycle7"/>
    <dgm:cxn modelId="{7FF0E593-8485-4C44-AA1E-438B13FB8422}" type="presParOf" srcId="{78580C92-E812-49EC-8C22-35DE304BB54C}" destId="{4191D4A0-F88E-4A87-BCAB-4CDD009C8D9D}" srcOrd="0" destOrd="0" presId="urn:microsoft.com/office/officeart/2005/8/layout/cycle7"/>
    <dgm:cxn modelId="{BB053CD2-E70D-4F2E-89E2-884458C7F8CD}" type="presParOf" srcId="{78580C92-E812-49EC-8C22-35DE304BB54C}" destId="{DF1C7D35-F307-40AD-99A3-CFFF88C67527}" srcOrd="1" destOrd="0" presId="urn:microsoft.com/office/officeart/2005/8/layout/cycle7"/>
    <dgm:cxn modelId="{208D786F-CF04-4CF1-B4AB-1C53EF853A39}" type="presParOf" srcId="{DF1C7D35-F307-40AD-99A3-CFFF88C67527}" destId="{66738290-DDF6-4FCE-997D-AB29FDA2C998}" srcOrd="0" destOrd="0" presId="urn:microsoft.com/office/officeart/2005/8/layout/cycle7"/>
    <dgm:cxn modelId="{47E42CFB-203F-41EF-9AC9-8B3A06EB7434}" type="presParOf" srcId="{78580C92-E812-49EC-8C22-35DE304BB54C}" destId="{72590A6B-5C0F-4E26-B2AF-96A2C7B65313}" srcOrd="2" destOrd="0" presId="urn:microsoft.com/office/officeart/2005/8/layout/cycle7"/>
    <dgm:cxn modelId="{62B76E40-3F9B-427C-9FD7-AEB99B1A7D0B}" type="presParOf" srcId="{78580C92-E812-49EC-8C22-35DE304BB54C}" destId="{A4C50E67-4DE4-4600-9F57-E01CDD9EF2D5}" srcOrd="3" destOrd="0" presId="urn:microsoft.com/office/officeart/2005/8/layout/cycle7"/>
    <dgm:cxn modelId="{236E0473-62C5-4C5D-AE8D-524D3FB380B2}" type="presParOf" srcId="{A4C50E67-4DE4-4600-9F57-E01CDD9EF2D5}" destId="{5405E4CE-9C4E-45EA-AD40-9DD3CC2D1F45}" srcOrd="0" destOrd="0" presId="urn:microsoft.com/office/officeart/2005/8/layout/cycle7"/>
    <dgm:cxn modelId="{7AC5A26D-E446-4A33-9D4A-EC08DF066532}" type="presParOf" srcId="{78580C92-E812-49EC-8C22-35DE304BB54C}" destId="{084B28D4-DB55-4ADE-A061-FA2C114183BC}" srcOrd="4" destOrd="0" presId="urn:microsoft.com/office/officeart/2005/8/layout/cycle7"/>
    <dgm:cxn modelId="{F7BBFADC-BAE6-4425-BFA7-4D4CE6F9FF2B}" type="presParOf" srcId="{78580C92-E812-49EC-8C22-35DE304BB54C}" destId="{3E045364-D4CE-4150-BB5E-0272AE3AFA33}" srcOrd="5" destOrd="0" presId="urn:microsoft.com/office/officeart/2005/8/layout/cycle7"/>
    <dgm:cxn modelId="{33EF8772-BC5E-443A-8BC3-2A189C0BE569}" type="presParOf" srcId="{3E045364-D4CE-4150-BB5E-0272AE3AFA33}" destId="{E6DF7AD0-CB0D-4C61-A02E-161B459742B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E49D49B-95AE-46AE-B427-DDFCB231B8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0B57CF-C9AB-4CB0-AA68-ACA477124C76}">
      <dgm:prSet phldrT="[文字]"/>
      <dgm:spPr/>
      <dgm:t>
        <a:bodyPr/>
        <a:lstStyle/>
        <a:p>
          <a:r>
            <a:rPr lang="en-GB" dirty="0"/>
            <a:t>Age 1</a:t>
          </a:r>
        </a:p>
      </dgm:t>
    </dgm:pt>
    <dgm:pt modelId="{783477B4-5D82-46FC-B570-8BF70B57F677}" type="parTrans" cxnId="{7F945A0E-1467-4D78-841D-ECA021B86458}">
      <dgm:prSet/>
      <dgm:spPr/>
      <dgm:t>
        <a:bodyPr/>
        <a:lstStyle/>
        <a:p>
          <a:endParaRPr lang="en-GB"/>
        </a:p>
      </dgm:t>
    </dgm:pt>
    <dgm:pt modelId="{A8696747-2BCA-4D0B-96DD-0028BFFDEEF5}" type="sibTrans" cxnId="{7F945A0E-1467-4D78-841D-ECA021B86458}">
      <dgm:prSet/>
      <dgm:spPr/>
      <dgm:t>
        <a:bodyPr/>
        <a:lstStyle/>
        <a:p>
          <a:endParaRPr lang="en-GB"/>
        </a:p>
      </dgm:t>
    </dgm:pt>
    <dgm:pt modelId="{0A0E175C-133A-47CA-BDCE-71A695C7C3DF}">
      <dgm:prSet phldrT="[文字]"/>
      <dgm:spPr/>
      <dgm:t>
        <a:bodyPr/>
        <a:lstStyle/>
        <a:p>
          <a:r>
            <a:rPr lang="en-GB" dirty="0"/>
            <a:t>Age 2</a:t>
          </a:r>
        </a:p>
      </dgm:t>
    </dgm:pt>
    <dgm:pt modelId="{303D9404-A7CA-4F8C-AB2D-C3407392F53F}" type="parTrans" cxnId="{EC3C1DEB-6FEA-4636-8459-76B65FA33D92}">
      <dgm:prSet/>
      <dgm:spPr/>
      <dgm:t>
        <a:bodyPr/>
        <a:lstStyle/>
        <a:p>
          <a:endParaRPr lang="en-GB"/>
        </a:p>
      </dgm:t>
    </dgm:pt>
    <dgm:pt modelId="{B775FD5A-C1AF-4E90-A45F-CFACB50FC89A}" type="sibTrans" cxnId="{EC3C1DEB-6FEA-4636-8459-76B65FA33D92}">
      <dgm:prSet/>
      <dgm:spPr/>
      <dgm:t>
        <a:bodyPr/>
        <a:lstStyle/>
        <a:p>
          <a:endParaRPr lang="en-GB"/>
        </a:p>
      </dgm:t>
    </dgm:pt>
    <dgm:pt modelId="{8D5B4E72-FCBB-4A0D-970B-1EB0667C982F}">
      <dgm:prSet phldrT="[文字]"/>
      <dgm:spPr/>
      <dgm:t>
        <a:bodyPr/>
        <a:lstStyle/>
        <a:p>
          <a:r>
            <a:rPr lang="en-GB" dirty="0"/>
            <a:t>Age 3</a:t>
          </a:r>
        </a:p>
      </dgm:t>
    </dgm:pt>
    <dgm:pt modelId="{ABD7221D-F784-4F29-B7BE-083F2011AB13}" type="parTrans" cxnId="{4CC059A3-C5B0-4AEF-B516-1751ED9BD2E9}">
      <dgm:prSet/>
      <dgm:spPr/>
      <dgm:t>
        <a:bodyPr/>
        <a:lstStyle/>
        <a:p>
          <a:endParaRPr lang="en-GB"/>
        </a:p>
      </dgm:t>
    </dgm:pt>
    <dgm:pt modelId="{06D1335B-9BCB-4107-AD43-2BA66FD7E612}" type="sibTrans" cxnId="{4CC059A3-C5B0-4AEF-B516-1751ED9BD2E9}">
      <dgm:prSet/>
      <dgm:spPr/>
      <dgm:t>
        <a:bodyPr/>
        <a:lstStyle/>
        <a:p>
          <a:endParaRPr lang="en-GB"/>
        </a:p>
      </dgm:t>
    </dgm:pt>
    <dgm:pt modelId="{7030419B-F866-4118-AD08-D758B9775D7C}">
      <dgm:prSet phldrT="[文字]"/>
      <dgm:spPr/>
      <dgm:t>
        <a:bodyPr/>
        <a:lstStyle/>
        <a:p>
          <a:r>
            <a:rPr lang="en-GB" dirty="0"/>
            <a:t>……</a:t>
          </a:r>
        </a:p>
      </dgm:t>
    </dgm:pt>
    <dgm:pt modelId="{D4773CAB-10C4-4A8E-AF88-1E8EC2D0FF55}" type="parTrans" cxnId="{E0310AA4-9D21-4055-BCEC-7724DFC40063}">
      <dgm:prSet/>
      <dgm:spPr/>
      <dgm:t>
        <a:bodyPr/>
        <a:lstStyle/>
        <a:p>
          <a:endParaRPr lang="en-GB"/>
        </a:p>
      </dgm:t>
    </dgm:pt>
    <dgm:pt modelId="{0E3D8028-0A48-4CCB-913D-83F29C665AF7}" type="sibTrans" cxnId="{E0310AA4-9D21-4055-BCEC-7724DFC40063}">
      <dgm:prSet/>
      <dgm:spPr/>
      <dgm:t>
        <a:bodyPr/>
        <a:lstStyle/>
        <a:p>
          <a:endParaRPr lang="en-GB"/>
        </a:p>
      </dgm:t>
    </dgm:pt>
    <dgm:pt modelId="{BFB186BC-473B-49E9-9FA7-A6EE2E382F7C}">
      <dgm:prSet phldrT="[文字]"/>
      <dgm:spPr/>
      <dgm:t>
        <a:bodyPr/>
        <a:lstStyle/>
        <a:p>
          <a:r>
            <a:rPr lang="en-GB" dirty="0"/>
            <a:t>Age N</a:t>
          </a:r>
        </a:p>
      </dgm:t>
    </dgm:pt>
    <dgm:pt modelId="{C5F46C55-0500-499D-AED1-713AC125B0C0}" type="parTrans" cxnId="{E849F020-C60E-43F5-AFCF-D931A65D68FD}">
      <dgm:prSet/>
      <dgm:spPr/>
      <dgm:t>
        <a:bodyPr/>
        <a:lstStyle/>
        <a:p>
          <a:endParaRPr lang="en-GB"/>
        </a:p>
      </dgm:t>
    </dgm:pt>
    <dgm:pt modelId="{14B0E65F-03DC-41AD-83CB-CF2DF5988778}" type="sibTrans" cxnId="{E849F020-C60E-43F5-AFCF-D931A65D68FD}">
      <dgm:prSet/>
      <dgm:spPr/>
      <dgm:t>
        <a:bodyPr/>
        <a:lstStyle/>
        <a:p>
          <a:endParaRPr lang="en-GB"/>
        </a:p>
      </dgm:t>
    </dgm:pt>
    <dgm:pt modelId="{0715B22C-353A-4C59-B262-E099F5FA6053}" type="pres">
      <dgm:prSet presAssocID="{5E49D49B-95AE-46AE-B427-DDFCB231B8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BCB20845-EF05-4ED6-913F-6F53B3800DA6}" type="pres">
      <dgm:prSet presAssocID="{6F0B57CF-C9AB-4CB0-AA68-ACA477124C7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0BFB2879-6862-4C47-9EA5-BE2B27F88EE2}" type="pres">
      <dgm:prSet presAssocID="{A8696747-2BCA-4D0B-96DD-0028BFFDEEF5}" presName="spacer" presStyleCnt="0"/>
      <dgm:spPr/>
    </dgm:pt>
    <dgm:pt modelId="{D99D4CB4-8C03-4C39-98FD-60B4F4CF3D44}" type="pres">
      <dgm:prSet presAssocID="{0A0E175C-133A-47CA-BDCE-71A695C7C3D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7678575D-DEAA-4720-906F-3B3294EEA4FC}" type="pres">
      <dgm:prSet presAssocID="{B775FD5A-C1AF-4E90-A45F-CFACB50FC89A}" presName="spacer" presStyleCnt="0"/>
      <dgm:spPr/>
    </dgm:pt>
    <dgm:pt modelId="{A1D45F13-E9F9-4183-BB4B-CA9C1017B869}" type="pres">
      <dgm:prSet presAssocID="{8D5B4E72-FCBB-4A0D-970B-1EB0667C982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D2DF5B6E-30A9-4B4F-A30E-425E154C0E13}" type="pres">
      <dgm:prSet presAssocID="{06D1335B-9BCB-4107-AD43-2BA66FD7E612}" presName="spacer" presStyleCnt="0"/>
      <dgm:spPr/>
    </dgm:pt>
    <dgm:pt modelId="{331DE052-9FB1-4C9D-8972-DC80B209B93E}" type="pres">
      <dgm:prSet presAssocID="{7030419B-F866-4118-AD08-D758B9775D7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0C30EF40-EDCD-44E1-BB6C-E524CCE4C60D}" type="pres">
      <dgm:prSet presAssocID="{0E3D8028-0A48-4CCB-913D-83F29C665AF7}" presName="spacer" presStyleCnt="0"/>
      <dgm:spPr/>
    </dgm:pt>
    <dgm:pt modelId="{53196EE1-0586-4CB6-B81D-F7A16E92023B}" type="pres">
      <dgm:prSet presAssocID="{BFB186BC-473B-49E9-9FA7-A6EE2E382F7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6ED11DEF-EDF5-4F6E-89B4-76DD029D678E}" type="presOf" srcId="{7030419B-F866-4118-AD08-D758B9775D7C}" destId="{331DE052-9FB1-4C9D-8972-DC80B209B93E}" srcOrd="0" destOrd="0" presId="urn:microsoft.com/office/officeart/2005/8/layout/vList2"/>
    <dgm:cxn modelId="{623342F7-BB2F-45E6-94E0-F2540588CB21}" type="presOf" srcId="{6F0B57CF-C9AB-4CB0-AA68-ACA477124C76}" destId="{BCB20845-EF05-4ED6-913F-6F53B3800DA6}" srcOrd="0" destOrd="0" presId="urn:microsoft.com/office/officeart/2005/8/layout/vList2"/>
    <dgm:cxn modelId="{E849F020-C60E-43F5-AFCF-D931A65D68FD}" srcId="{5E49D49B-95AE-46AE-B427-DDFCB231B8B1}" destId="{BFB186BC-473B-49E9-9FA7-A6EE2E382F7C}" srcOrd="4" destOrd="0" parTransId="{C5F46C55-0500-499D-AED1-713AC125B0C0}" sibTransId="{14B0E65F-03DC-41AD-83CB-CF2DF5988778}"/>
    <dgm:cxn modelId="{E0310AA4-9D21-4055-BCEC-7724DFC40063}" srcId="{5E49D49B-95AE-46AE-B427-DDFCB231B8B1}" destId="{7030419B-F866-4118-AD08-D758B9775D7C}" srcOrd="3" destOrd="0" parTransId="{D4773CAB-10C4-4A8E-AF88-1E8EC2D0FF55}" sibTransId="{0E3D8028-0A48-4CCB-913D-83F29C665AF7}"/>
    <dgm:cxn modelId="{8C371100-8764-4C7A-8FCE-ED33F9C51994}" type="presOf" srcId="{8D5B4E72-FCBB-4A0D-970B-1EB0667C982F}" destId="{A1D45F13-E9F9-4183-BB4B-CA9C1017B869}" srcOrd="0" destOrd="0" presId="urn:microsoft.com/office/officeart/2005/8/layout/vList2"/>
    <dgm:cxn modelId="{7F945A0E-1467-4D78-841D-ECA021B86458}" srcId="{5E49D49B-95AE-46AE-B427-DDFCB231B8B1}" destId="{6F0B57CF-C9AB-4CB0-AA68-ACA477124C76}" srcOrd="0" destOrd="0" parTransId="{783477B4-5D82-46FC-B570-8BF70B57F677}" sibTransId="{A8696747-2BCA-4D0B-96DD-0028BFFDEEF5}"/>
    <dgm:cxn modelId="{C002E644-9BB4-4B9C-8303-88EFCA1F331A}" type="presOf" srcId="{BFB186BC-473B-49E9-9FA7-A6EE2E382F7C}" destId="{53196EE1-0586-4CB6-B81D-F7A16E92023B}" srcOrd="0" destOrd="0" presId="urn:microsoft.com/office/officeart/2005/8/layout/vList2"/>
    <dgm:cxn modelId="{4CC059A3-C5B0-4AEF-B516-1751ED9BD2E9}" srcId="{5E49D49B-95AE-46AE-B427-DDFCB231B8B1}" destId="{8D5B4E72-FCBB-4A0D-970B-1EB0667C982F}" srcOrd="2" destOrd="0" parTransId="{ABD7221D-F784-4F29-B7BE-083F2011AB13}" sibTransId="{06D1335B-9BCB-4107-AD43-2BA66FD7E612}"/>
    <dgm:cxn modelId="{6267E7FE-E301-4151-8501-A000E6BAA785}" type="presOf" srcId="{5E49D49B-95AE-46AE-B427-DDFCB231B8B1}" destId="{0715B22C-353A-4C59-B262-E099F5FA6053}" srcOrd="0" destOrd="0" presId="urn:microsoft.com/office/officeart/2005/8/layout/vList2"/>
    <dgm:cxn modelId="{EC3C1DEB-6FEA-4636-8459-76B65FA33D92}" srcId="{5E49D49B-95AE-46AE-B427-DDFCB231B8B1}" destId="{0A0E175C-133A-47CA-BDCE-71A695C7C3DF}" srcOrd="1" destOrd="0" parTransId="{303D9404-A7CA-4F8C-AB2D-C3407392F53F}" sibTransId="{B775FD5A-C1AF-4E90-A45F-CFACB50FC89A}"/>
    <dgm:cxn modelId="{91EF57C8-A5F1-45F7-BE2A-16F7BBB580C5}" type="presOf" srcId="{0A0E175C-133A-47CA-BDCE-71A695C7C3DF}" destId="{D99D4CB4-8C03-4C39-98FD-60B4F4CF3D44}" srcOrd="0" destOrd="0" presId="urn:microsoft.com/office/officeart/2005/8/layout/vList2"/>
    <dgm:cxn modelId="{585F7021-F4C8-49EB-909F-64B267325337}" type="presParOf" srcId="{0715B22C-353A-4C59-B262-E099F5FA6053}" destId="{BCB20845-EF05-4ED6-913F-6F53B3800DA6}" srcOrd="0" destOrd="0" presId="urn:microsoft.com/office/officeart/2005/8/layout/vList2"/>
    <dgm:cxn modelId="{36C60A1E-E658-4816-8E95-1FD37BFBE423}" type="presParOf" srcId="{0715B22C-353A-4C59-B262-E099F5FA6053}" destId="{0BFB2879-6862-4C47-9EA5-BE2B27F88EE2}" srcOrd="1" destOrd="0" presId="urn:microsoft.com/office/officeart/2005/8/layout/vList2"/>
    <dgm:cxn modelId="{ED7F5358-4928-4138-B10F-5AFEDDCFB47A}" type="presParOf" srcId="{0715B22C-353A-4C59-B262-E099F5FA6053}" destId="{D99D4CB4-8C03-4C39-98FD-60B4F4CF3D44}" srcOrd="2" destOrd="0" presId="urn:microsoft.com/office/officeart/2005/8/layout/vList2"/>
    <dgm:cxn modelId="{877ED839-004A-42DD-B43D-89B110AE41C6}" type="presParOf" srcId="{0715B22C-353A-4C59-B262-E099F5FA6053}" destId="{7678575D-DEAA-4720-906F-3B3294EEA4FC}" srcOrd="3" destOrd="0" presId="urn:microsoft.com/office/officeart/2005/8/layout/vList2"/>
    <dgm:cxn modelId="{52CC44EA-B07A-4B29-912D-49F840782ED4}" type="presParOf" srcId="{0715B22C-353A-4C59-B262-E099F5FA6053}" destId="{A1D45F13-E9F9-4183-BB4B-CA9C1017B869}" srcOrd="4" destOrd="0" presId="urn:microsoft.com/office/officeart/2005/8/layout/vList2"/>
    <dgm:cxn modelId="{2E892960-A281-4193-95AE-D7033571AF08}" type="presParOf" srcId="{0715B22C-353A-4C59-B262-E099F5FA6053}" destId="{D2DF5B6E-30A9-4B4F-A30E-425E154C0E13}" srcOrd="5" destOrd="0" presId="urn:microsoft.com/office/officeart/2005/8/layout/vList2"/>
    <dgm:cxn modelId="{D7C6FFD6-BFBC-439B-B4AE-ED8EEF276A37}" type="presParOf" srcId="{0715B22C-353A-4C59-B262-E099F5FA6053}" destId="{331DE052-9FB1-4C9D-8972-DC80B209B93E}" srcOrd="6" destOrd="0" presId="urn:microsoft.com/office/officeart/2005/8/layout/vList2"/>
    <dgm:cxn modelId="{E81B4270-068B-4F29-B32E-A06874F27556}" type="presParOf" srcId="{0715B22C-353A-4C59-B262-E099F5FA6053}" destId="{0C30EF40-EDCD-44E1-BB6C-E524CCE4C60D}" srcOrd="7" destOrd="0" presId="urn:microsoft.com/office/officeart/2005/8/layout/vList2"/>
    <dgm:cxn modelId="{7863C05E-58D2-47A7-A305-0F9E90DE5AC2}" type="presParOf" srcId="{0715B22C-353A-4C59-B262-E099F5FA6053}" destId="{53196EE1-0586-4CB6-B81D-F7A16E92023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428A866-238E-4A00-8D7E-47E87C97853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50634E9-1CA4-4438-A49A-5128352B7C32}">
      <dgm:prSet phldrT="[文字]" custT="1"/>
      <dgm:spPr/>
      <dgm:t>
        <a:bodyPr/>
        <a:lstStyle/>
        <a:p>
          <a:pPr algn="ctr"/>
          <a:r>
            <a:rPr lang="en-GB" sz="3600" dirty="0">
              <a:latin typeface="Bernard MT Condensed" panose="02050806060905020404" pitchFamily="18" charset="0"/>
            </a:rPr>
            <a:t>The End </a:t>
          </a:r>
        </a:p>
      </dgm:t>
    </dgm:pt>
    <dgm:pt modelId="{7D07BE45-8986-4EAC-93B6-9AEC2B7353F0}" type="parTrans" cxnId="{F56EF8E4-7634-4279-8C2F-434E1C00FBC5}">
      <dgm:prSet/>
      <dgm:spPr/>
      <dgm:t>
        <a:bodyPr/>
        <a:lstStyle/>
        <a:p>
          <a:endParaRPr lang="en-GB"/>
        </a:p>
      </dgm:t>
    </dgm:pt>
    <dgm:pt modelId="{403259A2-F2AB-429C-8B80-EBEBB5529C85}" type="sibTrans" cxnId="{F56EF8E4-7634-4279-8C2F-434E1C00FBC5}">
      <dgm:prSet/>
      <dgm:spPr/>
      <dgm:t>
        <a:bodyPr/>
        <a:lstStyle/>
        <a:p>
          <a:endParaRPr lang="en-GB"/>
        </a:p>
      </dgm:t>
    </dgm:pt>
    <dgm:pt modelId="{E243113A-121F-4134-8A97-6A6E786E110E}">
      <dgm:prSet phldrT="[文字]" custT="1"/>
      <dgm:spPr/>
      <dgm:t>
        <a:bodyPr/>
        <a:lstStyle/>
        <a:p>
          <a:r>
            <a:rPr lang="en-GB" sz="2000" b="1" dirty="0">
              <a:latin typeface="Adobe 明體 Std L" panose="02020300000000000000" pitchFamily="18" charset="-120"/>
              <a:ea typeface="Adobe 明體 Std L" panose="02020300000000000000" pitchFamily="18" charset="-120"/>
            </a:rPr>
            <a:t>Question &amp; Answer </a:t>
          </a:r>
        </a:p>
      </dgm:t>
    </dgm:pt>
    <dgm:pt modelId="{CBC6246B-CB5B-42D5-93AA-3574531D5370}" type="parTrans" cxnId="{5D31A61E-27F4-490E-A4E6-D07802D4B9F5}">
      <dgm:prSet/>
      <dgm:spPr/>
      <dgm:t>
        <a:bodyPr/>
        <a:lstStyle/>
        <a:p>
          <a:endParaRPr lang="en-GB"/>
        </a:p>
      </dgm:t>
    </dgm:pt>
    <dgm:pt modelId="{588AE1BD-43DC-4AE1-8560-83DC944BA01D}" type="sibTrans" cxnId="{5D31A61E-27F4-490E-A4E6-D07802D4B9F5}">
      <dgm:prSet/>
      <dgm:spPr/>
      <dgm:t>
        <a:bodyPr/>
        <a:lstStyle/>
        <a:p>
          <a:endParaRPr lang="en-GB"/>
        </a:p>
      </dgm:t>
    </dgm:pt>
    <dgm:pt modelId="{EC8DEADA-5FB2-4002-966E-366ED8BF6946}" type="pres">
      <dgm:prSet presAssocID="{3428A866-238E-4A00-8D7E-47E87C97853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MO" altLang="en-US"/>
        </a:p>
      </dgm:t>
    </dgm:pt>
    <dgm:pt modelId="{300AB0A0-2F6D-47C9-B41D-F8249DAA497B}" type="pres">
      <dgm:prSet presAssocID="{150634E9-1CA4-4438-A49A-5128352B7C32}" presName="composite" presStyleCnt="0"/>
      <dgm:spPr/>
    </dgm:pt>
    <dgm:pt modelId="{0ECF97B5-41FE-41D5-9B67-5FD868C47B42}" type="pres">
      <dgm:prSet presAssocID="{150634E9-1CA4-4438-A49A-5128352B7C32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B6735A00-D3CC-4D25-9F9B-8AC53BB9861C}" type="pres">
      <dgm:prSet presAssocID="{150634E9-1CA4-4438-A49A-5128352B7C32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A87CABF-7CF1-4C72-A1CA-EBE30003F063}" type="pres">
      <dgm:prSet presAssocID="{150634E9-1CA4-4438-A49A-5128352B7C32}" presName="BalanceSpacing" presStyleCnt="0"/>
      <dgm:spPr/>
    </dgm:pt>
    <dgm:pt modelId="{4953061B-AED6-4C9B-8BC3-B824DA16CA48}" type="pres">
      <dgm:prSet presAssocID="{150634E9-1CA4-4438-A49A-5128352B7C32}" presName="BalanceSpacing1" presStyleCnt="0"/>
      <dgm:spPr/>
    </dgm:pt>
    <dgm:pt modelId="{CA763BEF-F698-4EE1-B8CA-A629C30E1E56}" type="pres">
      <dgm:prSet presAssocID="{403259A2-F2AB-429C-8B80-EBEBB5529C85}" presName="Accent1Text" presStyleLbl="node1" presStyleIdx="1" presStyleCnt="4"/>
      <dgm:spPr/>
      <dgm:t>
        <a:bodyPr/>
        <a:lstStyle/>
        <a:p>
          <a:endParaRPr lang="zh-MO" altLang="en-US"/>
        </a:p>
      </dgm:t>
    </dgm:pt>
    <dgm:pt modelId="{20CEBAF5-4877-4F6C-806F-D33F54D6B273}" type="pres">
      <dgm:prSet presAssocID="{403259A2-F2AB-429C-8B80-EBEBB5529C85}" presName="spaceBetweenRectangles" presStyleCnt="0"/>
      <dgm:spPr/>
    </dgm:pt>
    <dgm:pt modelId="{958EF936-08E2-4E5F-AE36-C7EB989AC215}" type="pres">
      <dgm:prSet presAssocID="{E243113A-121F-4134-8A97-6A6E786E110E}" presName="composite" presStyleCnt="0"/>
      <dgm:spPr/>
    </dgm:pt>
    <dgm:pt modelId="{15DB8335-C520-4CF8-A466-6C3441A95601}" type="pres">
      <dgm:prSet presAssocID="{E243113A-121F-4134-8A97-6A6E786E110E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DAFC4166-940E-46AF-B1A4-0E18727A8DD9}" type="pres">
      <dgm:prSet presAssocID="{E243113A-121F-4134-8A97-6A6E786E110E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6960B2C-8554-4F73-A11A-4F6684CB1E9D}" type="pres">
      <dgm:prSet presAssocID="{E243113A-121F-4134-8A97-6A6E786E110E}" presName="BalanceSpacing" presStyleCnt="0"/>
      <dgm:spPr/>
    </dgm:pt>
    <dgm:pt modelId="{7CBEA016-9F7B-4727-8B7C-259A1A480684}" type="pres">
      <dgm:prSet presAssocID="{E243113A-121F-4134-8A97-6A6E786E110E}" presName="BalanceSpacing1" presStyleCnt="0"/>
      <dgm:spPr/>
    </dgm:pt>
    <dgm:pt modelId="{78352AB4-4169-441E-A9E6-99250C594E9A}" type="pres">
      <dgm:prSet presAssocID="{588AE1BD-43DC-4AE1-8560-83DC944BA01D}" presName="Accent1Text" presStyleLbl="node1" presStyleIdx="3" presStyleCnt="4"/>
      <dgm:spPr/>
      <dgm:t>
        <a:bodyPr/>
        <a:lstStyle/>
        <a:p>
          <a:endParaRPr lang="zh-MO" altLang="en-US"/>
        </a:p>
      </dgm:t>
    </dgm:pt>
  </dgm:ptLst>
  <dgm:cxnLst>
    <dgm:cxn modelId="{5D31A61E-27F4-490E-A4E6-D07802D4B9F5}" srcId="{3428A866-238E-4A00-8D7E-47E87C97853F}" destId="{E243113A-121F-4134-8A97-6A6E786E110E}" srcOrd="1" destOrd="0" parTransId="{CBC6246B-CB5B-42D5-93AA-3574531D5370}" sibTransId="{588AE1BD-43DC-4AE1-8560-83DC944BA01D}"/>
    <dgm:cxn modelId="{F56EF8E4-7634-4279-8C2F-434E1C00FBC5}" srcId="{3428A866-238E-4A00-8D7E-47E87C97853F}" destId="{150634E9-1CA4-4438-A49A-5128352B7C32}" srcOrd="0" destOrd="0" parTransId="{7D07BE45-8986-4EAC-93B6-9AEC2B7353F0}" sibTransId="{403259A2-F2AB-429C-8B80-EBEBB5529C85}"/>
    <dgm:cxn modelId="{BB99E9A5-727F-4FAE-9FA9-5215C18FD18D}" type="presOf" srcId="{588AE1BD-43DC-4AE1-8560-83DC944BA01D}" destId="{78352AB4-4169-441E-A9E6-99250C594E9A}" srcOrd="0" destOrd="0" presId="urn:microsoft.com/office/officeart/2008/layout/AlternatingHexagons"/>
    <dgm:cxn modelId="{CC4E1A15-368F-4D70-8DA2-FA2D2EC19704}" type="presOf" srcId="{3428A866-238E-4A00-8D7E-47E87C97853F}" destId="{EC8DEADA-5FB2-4002-966E-366ED8BF6946}" srcOrd="0" destOrd="0" presId="urn:microsoft.com/office/officeart/2008/layout/AlternatingHexagons"/>
    <dgm:cxn modelId="{6CC8D0A1-7058-4E7C-A7BA-95F12F77349B}" type="presOf" srcId="{403259A2-F2AB-429C-8B80-EBEBB5529C85}" destId="{CA763BEF-F698-4EE1-B8CA-A629C30E1E56}" srcOrd="0" destOrd="0" presId="urn:microsoft.com/office/officeart/2008/layout/AlternatingHexagons"/>
    <dgm:cxn modelId="{39572329-09C8-4DE8-81BA-FE792E37BE35}" type="presOf" srcId="{150634E9-1CA4-4438-A49A-5128352B7C32}" destId="{0ECF97B5-41FE-41D5-9B67-5FD868C47B42}" srcOrd="0" destOrd="0" presId="urn:microsoft.com/office/officeart/2008/layout/AlternatingHexagons"/>
    <dgm:cxn modelId="{1FB91D7C-7EAF-4890-817B-1ACEB9351913}" type="presOf" srcId="{E243113A-121F-4134-8A97-6A6E786E110E}" destId="{15DB8335-C520-4CF8-A466-6C3441A95601}" srcOrd="0" destOrd="0" presId="urn:microsoft.com/office/officeart/2008/layout/AlternatingHexagons"/>
    <dgm:cxn modelId="{89992DA3-46C5-49E3-85DB-98D13E542B60}" type="presParOf" srcId="{EC8DEADA-5FB2-4002-966E-366ED8BF6946}" destId="{300AB0A0-2F6D-47C9-B41D-F8249DAA497B}" srcOrd="0" destOrd="0" presId="urn:microsoft.com/office/officeart/2008/layout/AlternatingHexagons"/>
    <dgm:cxn modelId="{8190D725-6149-424E-8614-06E04855B903}" type="presParOf" srcId="{300AB0A0-2F6D-47C9-B41D-F8249DAA497B}" destId="{0ECF97B5-41FE-41D5-9B67-5FD868C47B42}" srcOrd="0" destOrd="0" presId="urn:microsoft.com/office/officeart/2008/layout/AlternatingHexagons"/>
    <dgm:cxn modelId="{83B4210F-CDBF-4BDC-B7EC-A2FDE2724EE4}" type="presParOf" srcId="{300AB0A0-2F6D-47C9-B41D-F8249DAA497B}" destId="{B6735A00-D3CC-4D25-9F9B-8AC53BB9861C}" srcOrd="1" destOrd="0" presId="urn:microsoft.com/office/officeart/2008/layout/AlternatingHexagons"/>
    <dgm:cxn modelId="{DABEB800-5C48-4823-8AB3-42C71F867FFD}" type="presParOf" srcId="{300AB0A0-2F6D-47C9-B41D-F8249DAA497B}" destId="{3A87CABF-7CF1-4C72-A1CA-EBE30003F063}" srcOrd="2" destOrd="0" presId="urn:microsoft.com/office/officeart/2008/layout/AlternatingHexagons"/>
    <dgm:cxn modelId="{D497D528-6D7E-4957-A315-D3EDE165A7D1}" type="presParOf" srcId="{300AB0A0-2F6D-47C9-B41D-F8249DAA497B}" destId="{4953061B-AED6-4C9B-8BC3-B824DA16CA48}" srcOrd="3" destOrd="0" presId="urn:microsoft.com/office/officeart/2008/layout/AlternatingHexagons"/>
    <dgm:cxn modelId="{BCEF7666-5287-498F-867D-34D9526F5C8A}" type="presParOf" srcId="{300AB0A0-2F6D-47C9-B41D-F8249DAA497B}" destId="{CA763BEF-F698-4EE1-B8CA-A629C30E1E56}" srcOrd="4" destOrd="0" presId="urn:microsoft.com/office/officeart/2008/layout/AlternatingHexagons"/>
    <dgm:cxn modelId="{B71B8513-196E-40DA-A28D-370F981F9FBD}" type="presParOf" srcId="{EC8DEADA-5FB2-4002-966E-366ED8BF6946}" destId="{20CEBAF5-4877-4F6C-806F-D33F54D6B273}" srcOrd="1" destOrd="0" presId="urn:microsoft.com/office/officeart/2008/layout/AlternatingHexagons"/>
    <dgm:cxn modelId="{1A2E04B2-138C-428F-8F75-A1E2489FC3F9}" type="presParOf" srcId="{EC8DEADA-5FB2-4002-966E-366ED8BF6946}" destId="{958EF936-08E2-4E5F-AE36-C7EB989AC215}" srcOrd="2" destOrd="0" presId="urn:microsoft.com/office/officeart/2008/layout/AlternatingHexagons"/>
    <dgm:cxn modelId="{F3B13A03-58EA-443C-BB62-5C40FAE0CFCA}" type="presParOf" srcId="{958EF936-08E2-4E5F-AE36-C7EB989AC215}" destId="{15DB8335-C520-4CF8-A466-6C3441A95601}" srcOrd="0" destOrd="0" presId="urn:microsoft.com/office/officeart/2008/layout/AlternatingHexagons"/>
    <dgm:cxn modelId="{353B90C4-18C7-451E-A166-258F7476E3CD}" type="presParOf" srcId="{958EF936-08E2-4E5F-AE36-C7EB989AC215}" destId="{DAFC4166-940E-46AF-B1A4-0E18727A8DD9}" srcOrd="1" destOrd="0" presId="urn:microsoft.com/office/officeart/2008/layout/AlternatingHexagons"/>
    <dgm:cxn modelId="{6D89568F-DE4F-4C3C-9F53-D618BC4C2FDB}" type="presParOf" srcId="{958EF936-08E2-4E5F-AE36-C7EB989AC215}" destId="{46960B2C-8554-4F73-A11A-4F6684CB1E9D}" srcOrd="2" destOrd="0" presId="urn:microsoft.com/office/officeart/2008/layout/AlternatingHexagons"/>
    <dgm:cxn modelId="{ADFE71C5-8021-437D-A501-E681D7260BEA}" type="presParOf" srcId="{958EF936-08E2-4E5F-AE36-C7EB989AC215}" destId="{7CBEA016-9F7B-4727-8B7C-259A1A480684}" srcOrd="3" destOrd="0" presId="urn:microsoft.com/office/officeart/2008/layout/AlternatingHexagons"/>
    <dgm:cxn modelId="{B43BFB11-AD7D-4BAE-9AE3-383F7DC3793B}" type="presParOf" srcId="{958EF936-08E2-4E5F-AE36-C7EB989AC215}" destId="{78352AB4-4169-441E-A9E6-99250C594E9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EB95D81-192E-4E7D-A085-39B331971D1C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A84346-9A2E-4B9D-B652-B582A128FFCC}">
      <dgm:prSet phldrT="[文字]"/>
      <dgm:spPr/>
      <dgm:t>
        <a:bodyPr/>
        <a:lstStyle/>
        <a:p>
          <a:r>
            <a:rPr lang="en-GB" dirty="0"/>
            <a:t>Supports from Institution</a:t>
          </a:r>
        </a:p>
      </dgm:t>
    </dgm:pt>
    <dgm:pt modelId="{9D4FF153-4D2C-4DA4-9735-3F00D5BD9106}" type="parTrans" cxnId="{D8F42C2C-DC16-4A34-B7C0-D249A3893F3E}">
      <dgm:prSet/>
      <dgm:spPr/>
      <dgm:t>
        <a:bodyPr/>
        <a:lstStyle/>
        <a:p>
          <a:endParaRPr lang="en-GB"/>
        </a:p>
      </dgm:t>
    </dgm:pt>
    <dgm:pt modelId="{A2AFCA1A-0EE5-465D-B5D2-8E38DFDA2B37}" type="sibTrans" cxnId="{D8F42C2C-DC16-4A34-B7C0-D249A3893F3E}">
      <dgm:prSet/>
      <dgm:spPr/>
      <dgm:t>
        <a:bodyPr/>
        <a:lstStyle/>
        <a:p>
          <a:endParaRPr lang="en-GB"/>
        </a:p>
      </dgm:t>
    </dgm:pt>
    <dgm:pt modelId="{ED9DF12A-98AB-45FA-BC9C-C5A22DC8EA97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Financial Incentive</a:t>
          </a:r>
          <a:endParaRPr lang="zh-TW"/>
        </a:p>
      </dgm:t>
    </dgm:pt>
    <dgm:pt modelId="{22A797C5-C6E7-4AC0-8417-BBB06848F811}" type="parTrans" cxnId="{F6BF592E-BF1A-4755-9858-4BB814D71D7B}">
      <dgm:prSet/>
      <dgm:spPr/>
      <dgm:t>
        <a:bodyPr/>
        <a:lstStyle/>
        <a:p>
          <a:endParaRPr lang="en-GB"/>
        </a:p>
      </dgm:t>
    </dgm:pt>
    <dgm:pt modelId="{F576BAA4-3A30-44FC-AF3E-9BB158A41928}" type="sibTrans" cxnId="{F6BF592E-BF1A-4755-9858-4BB814D71D7B}">
      <dgm:prSet/>
      <dgm:spPr/>
      <dgm:t>
        <a:bodyPr/>
        <a:lstStyle/>
        <a:p>
          <a:endParaRPr lang="en-GB"/>
        </a:p>
      </dgm:t>
    </dgm:pt>
    <dgm:pt modelId="{4616541A-9B70-4E5B-81E5-0B8A9C474D5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 dirty="0"/>
            <a:t>Acting as Guarantor</a:t>
          </a:r>
          <a:endParaRPr lang="zh-TW" dirty="0"/>
        </a:p>
      </dgm:t>
    </dgm:pt>
    <dgm:pt modelId="{91BA243B-C2FD-4E5B-BD3A-DBC935289152}" type="parTrans" cxnId="{B7D60ABB-4FDB-46A9-9E45-64F9021EC11A}">
      <dgm:prSet/>
      <dgm:spPr/>
      <dgm:t>
        <a:bodyPr/>
        <a:lstStyle/>
        <a:p>
          <a:endParaRPr lang="en-GB"/>
        </a:p>
      </dgm:t>
    </dgm:pt>
    <dgm:pt modelId="{8F039338-E91F-46BB-8641-D762F0EA30D0}" type="sibTrans" cxnId="{B7D60ABB-4FDB-46A9-9E45-64F9021EC11A}">
      <dgm:prSet/>
      <dgm:spPr/>
      <dgm:t>
        <a:bodyPr/>
        <a:lstStyle/>
        <a:p>
          <a:endParaRPr lang="en-GB"/>
        </a:p>
      </dgm:t>
    </dgm:pt>
    <dgm:pt modelId="{674C4CD3-441F-4237-B676-D60B96382CA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Technological Support</a:t>
          </a:r>
          <a:endParaRPr lang="zh-TW"/>
        </a:p>
      </dgm:t>
    </dgm:pt>
    <dgm:pt modelId="{6087424B-FD58-445D-A8D4-AE235785FC9D}" type="parTrans" cxnId="{3B0098B1-C256-4757-AFF5-CBB2DDAA5D0E}">
      <dgm:prSet/>
      <dgm:spPr/>
      <dgm:t>
        <a:bodyPr/>
        <a:lstStyle/>
        <a:p>
          <a:endParaRPr lang="en-GB"/>
        </a:p>
      </dgm:t>
    </dgm:pt>
    <dgm:pt modelId="{86273D98-AC27-4BE9-BE14-1DC6C771B54D}" type="sibTrans" cxnId="{3B0098B1-C256-4757-AFF5-CBB2DDAA5D0E}">
      <dgm:prSet/>
      <dgm:spPr/>
      <dgm:t>
        <a:bodyPr/>
        <a:lstStyle/>
        <a:p>
          <a:endParaRPr lang="en-GB"/>
        </a:p>
      </dgm:t>
    </dgm:pt>
    <dgm:pt modelId="{6A09D757-E247-4E8B-AA2C-5CC4D5D338D9}">
      <dgm:prSet/>
      <dgm:spPr/>
      <dgm:t>
        <a:bodyPr/>
        <a:lstStyle/>
        <a:p>
          <a:r>
            <a:rPr lang="en-GB" dirty="0"/>
            <a:t>Provision of </a:t>
          </a:r>
          <a:r>
            <a:rPr lang="en-GB"/>
            <a:t>Reference Materials</a:t>
          </a:r>
          <a:endParaRPr lang="en-GB" dirty="0"/>
        </a:p>
      </dgm:t>
    </dgm:pt>
    <dgm:pt modelId="{C9CC02BB-DF68-4572-A985-B77FFD65AA6E}" type="parTrans" cxnId="{A4B497B3-AECB-4F16-B475-3A48E1686228}">
      <dgm:prSet/>
      <dgm:spPr/>
      <dgm:t>
        <a:bodyPr/>
        <a:lstStyle/>
        <a:p>
          <a:endParaRPr lang="en-GB"/>
        </a:p>
      </dgm:t>
    </dgm:pt>
    <dgm:pt modelId="{27FA66E2-6FEC-4298-A811-945EDA884A7F}" type="sibTrans" cxnId="{A4B497B3-AECB-4F16-B475-3A48E1686228}">
      <dgm:prSet/>
      <dgm:spPr/>
      <dgm:t>
        <a:bodyPr/>
        <a:lstStyle/>
        <a:p>
          <a:endParaRPr lang="en-GB"/>
        </a:p>
      </dgm:t>
    </dgm:pt>
    <dgm:pt modelId="{8741742C-EB4D-40F4-BAC2-81B1380BF5C1}" type="pres">
      <dgm:prSet presAssocID="{CEB95D81-192E-4E7D-A085-39B331971D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20749C26-F73F-4218-9713-917CC1BA21ED}" type="pres">
      <dgm:prSet presAssocID="{55A84346-9A2E-4B9D-B652-B582A128FFCC}" presName="centerShape" presStyleLbl="node0" presStyleIdx="0" presStyleCnt="1"/>
      <dgm:spPr/>
      <dgm:t>
        <a:bodyPr/>
        <a:lstStyle/>
        <a:p>
          <a:endParaRPr lang="zh-MO" altLang="en-US"/>
        </a:p>
      </dgm:t>
    </dgm:pt>
    <dgm:pt modelId="{C7F3AE1E-9670-4338-8F0A-C549F3062D65}" type="pres">
      <dgm:prSet presAssocID="{22A797C5-C6E7-4AC0-8417-BBB06848F811}" presName="Name9" presStyleLbl="parChTrans1D2" presStyleIdx="0" presStyleCnt="4"/>
      <dgm:spPr/>
      <dgm:t>
        <a:bodyPr/>
        <a:lstStyle/>
        <a:p>
          <a:endParaRPr lang="zh-MO" altLang="en-US"/>
        </a:p>
      </dgm:t>
    </dgm:pt>
    <dgm:pt modelId="{C73D70AF-5B4D-4FAE-BA62-AB941478F3D9}" type="pres">
      <dgm:prSet presAssocID="{22A797C5-C6E7-4AC0-8417-BBB06848F811}" presName="connTx" presStyleLbl="parChTrans1D2" presStyleIdx="0" presStyleCnt="4"/>
      <dgm:spPr/>
      <dgm:t>
        <a:bodyPr/>
        <a:lstStyle/>
        <a:p>
          <a:endParaRPr lang="zh-MO" altLang="en-US"/>
        </a:p>
      </dgm:t>
    </dgm:pt>
    <dgm:pt modelId="{41B01E23-A7B8-45A1-A0B4-D86D0B6FCA98}" type="pres">
      <dgm:prSet presAssocID="{ED9DF12A-98AB-45FA-BC9C-C5A22DC8EA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43AE9D3C-DCD4-45A4-A55C-5BE9D39D19F9}" type="pres">
      <dgm:prSet presAssocID="{91BA243B-C2FD-4E5B-BD3A-DBC935289152}" presName="Name9" presStyleLbl="parChTrans1D2" presStyleIdx="1" presStyleCnt="4"/>
      <dgm:spPr/>
      <dgm:t>
        <a:bodyPr/>
        <a:lstStyle/>
        <a:p>
          <a:endParaRPr lang="zh-MO" altLang="en-US"/>
        </a:p>
      </dgm:t>
    </dgm:pt>
    <dgm:pt modelId="{5DFE2D6B-2AB6-4E58-8D0D-885C187FE3A8}" type="pres">
      <dgm:prSet presAssocID="{91BA243B-C2FD-4E5B-BD3A-DBC935289152}" presName="connTx" presStyleLbl="parChTrans1D2" presStyleIdx="1" presStyleCnt="4"/>
      <dgm:spPr/>
      <dgm:t>
        <a:bodyPr/>
        <a:lstStyle/>
        <a:p>
          <a:endParaRPr lang="zh-MO" altLang="en-US"/>
        </a:p>
      </dgm:t>
    </dgm:pt>
    <dgm:pt modelId="{85B59AEC-8C4E-43DB-8896-B560832419C5}" type="pres">
      <dgm:prSet presAssocID="{4616541A-9B70-4E5B-81E5-0B8A9C474D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219B0F24-477F-4265-B38B-6E6C47D4EF7B}" type="pres">
      <dgm:prSet presAssocID="{6087424B-FD58-445D-A8D4-AE235785FC9D}" presName="Name9" presStyleLbl="parChTrans1D2" presStyleIdx="2" presStyleCnt="4"/>
      <dgm:spPr/>
      <dgm:t>
        <a:bodyPr/>
        <a:lstStyle/>
        <a:p>
          <a:endParaRPr lang="zh-MO" altLang="en-US"/>
        </a:p>
      </dgm:t>
    </dgm:pt>
    <dgm:pt modelId="{6FDC8978-C68C-464F-BF4D-C5103A01E262}" type="pres">
      <dgm:prSet presAssocID="{6087424B-FD58-445D-A8D4-AE235785FC9D}" presName="connTx" presStyleLbl="parChTrans1D2" presStyleIdx="2" presStyleCnt="4"/>
      <dgm:spPr/>
      <dgm:t>
        <a:bodyPr/>
        <a:lstStyle/>
        <a:p>
          <a:endParaRPr lang="zh-MO" altLang="en-US"/>
        </a:p>
      </dgm:t>
    </dgm:pt>
    <dgm:pt modelId="{BD12F971-AADF-4448-A9EC-106E6F49CE73}" type="pres">
      <dgm:prSet presAssocID="{674C4CD3-441F-4237-B676-D60B96382C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D979D7EB-1281-47DC-8DB9-E255220DD623}" type="pres">
      <dgm:prSet presAssocID="{C9CC02BB-DF68-4572-A985-B77FFD65AA6E}" presName="Name9" presStyleLbl="parChTrans1D2" presStyleIdx="3" presStyleCnt="4"/>
      <dgm:spPr/>
      <dgm:t>
        <a:bodyPr/>
        <a:lstStyle/>
        <a:p>
          <a:endParaRPr lang="zh-MO" altLang="en-US"/>
        </a:p>
      </dgm:t>
    </dgm:pt>
    <dgm:pt modelId="{FB94ED69-ABF8-40DA-B8EE-FE1B02CF1242}" type="pres">
      <dgm:prSet presAssocID="{C9CC02BB-DF68-4572-A985-B77FFD65AA6E}" presName="connTx" presStyleLbl="parChTrans1D2" presStyleIdx="3" presStyleCnt="4"/>
      <dgm:spPr/>
      <dgm:t>
        <a:bodyPr/>
        <a:lstStyle/>
        <a:p>
          <a:endParaRPr lang="zh-MO" altLang="en-US"/>
        </a:p>
      </dgm:t>
    </dgm:pt>
    <dgm:pt modelId="{51315E6A-0204-4419-9E35-ED461099F506}" type="pres">
      <dgm:prSet presAssocID="{6A09D757-E247-4E8B-AA2C-5CC4D5D338D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3B0098B1-C256-4757-AFF5-CBB2DDAA5D0E}" srcId="{55A84346-9A2E-4B9D-B652-B582A128FFCC}" destId="{674C4CD3-441F-4237-B676-D60B96382CAE}" srcOrd="2" destOrd="0" parTransId="{6087424B-FD58-445D-A8D4-AE235785FC9D}" sibTransId="{86273D98-AC27-4BE9-BE14-1DC6C771B54D}"/>
    <dgm:cxn modelId="{F968E797-CDE9-46E5-B710-58C71AB90544}" type="presOf" srcId="{C9CC02BB-DF68-4572-A985-B77FFD65AA6E}" destId="{FB94ED69-ABF8-40DA-B8EE-FE1B02CF1242}" srcOrd="1" destOrd="0" presId="urn:microsoft.com/office/officeart/2005/8/layout/radial1"/>
    <dgm:cxn modelId="{6A0CF689-B07A-420C-9BD6-FC0C6C058742}" type="presOf" srcId="{6A09D757-E247-4E8B-AA2C-5CC4D5D338D9}" destId="{51315E6A-0204-4419-9E35-ED461099F506}" srcOrd="0" destOrd="0" presId="urn:microsoft.com/office/officeart/2005/8/layout/radial1"/>
    <dgm:cxn modelId="{A8F8189A-6868-4416-91B1-90EBDBED1F67}" type="presOf" srcId="{22A797C5-C6E7-4AC0-8417-BBB06848F811}" destId="{C7F3AE1E-9670-4338-8F0A-C549F3062D65}" srcOrd="0" destOrd="0" presId="urn:microsoft.com/office/officeart/2005/8/layout/radial1"/>
    <dgm:cxn modelId="{84606FDD-4D2C-495C-889E-8B1393A3ED1A}" type="presOf" srcId="{55A84346-9A2E-4B9D-B652-B582A128FFCC}" destId="{20749C26-F73F-4218-9713-917CC1BA21ED}" srcOrd="0" destOrd="0" presId="urn:microsoft.com/office/officeart/2005/8/layout/radial1"/>
    <dgm:cxn modelId="{A4B497B3-AECB-4F16-B475-3A48E1686228}" srcId="{55A84346-9A2E-4B9D-B652-B582A128FFCC}" destId="{6A09D757-E247-4E8B-AA2C-5CC4D5D338D9}" srcOrd="3" destOrd="0" parTransId="{C9CC02BB-DF68-4572-A985-B77FFD65AA6E}" sibTransId="{27FA66E2-6FEC-4298-A811-945EDA884A7F}"/>
    <dgm:cxn modelId="{7A329818-0C4E-4420-8D21-49BE87AEDC4A}" type="presOf" srcId="{22A797C5-C6E7-4AC0-8417-BBB06848F811}" destId="{C73D70AF-5B4D-4FAE-BA62-AB941478F3D9}" srcOrd="1" destOrd="0" presId="urn:microsoft.com/office/officeart/2005/8/layout/radial1"/>
    <dgm:cxn modelId="{D8F42C2C-DC16-4A34-B7C0-D249A3893F3E}" srcId="{CEB95D81-192E-4E7D-A085-39B331971D1C}" destId="{55A84346-9A2E-4B9D-B652-B582A128FFCC}" srcOrd="0" destOrd="0" parTransId="{9D4FF153-4D2C-4DA4-9735-3F00D5BD9106}" sibTransId="{A2AFCA1A-0EE5-465D-B5D2-8E38DFDA2B37}"/>
    <dgm:cxn modelId="{6E855D29-F9D1-4374-962C-3D3E34398613}" type="presOf" srcId="{4616541A-9B70-4E5B-81E5-0B8A9C474D50}" destId="{85B59AEC-8C4E-43DB-8896-B560832419C5}" srcOrd="0" destOrd="0" presId="urn:microsoft.com/office/officeart/2005/8/layout/radial1"/>
    <dgm:cxn modelId="{8B0E507B-F0AE-43FA-A220-1D4F749E2C20}" type="presOf" srcId="{ED9DF12A-98AB-45FA-BC9C-C5A22DC8EA97}" destId="{41B01E23-A7B8-45A1-A0B4-D86D0B6FCA98}" srcOrd="0" destOrd="0" presId="urn:microsoft.com/office/officeart/2005/8/layout/radial1"/>
    <dgm:cxn modelId="{B7D60ABB-4FDB-46A9-9E45-64F9021EC11A}" srcId="{55A84346-9A2E-4B9D-B652-B582A128FFCC}" destId="{4616541A-9B70-4E5B-81E5-0B8A9C474D50}" srcOrd="1" destOrd="0" parTransId="{91BA243B-C2FD-4E5B-BD3A-DBC935289152}" sibTransId="{8F039338-E91F-46BB-8641-D762F0EA30D0}"/>
    <dgm:cxn modelId="{AD6D2368-9683-4FF5-AD9D-0DE6D1053490}" type="presOf" srcId="{C9CC02BB-DF68-4572-A985-B77FFD65AA6E}" destId="{D979D7EB-1281-47DC-8DB9-E255220DD623}" srcOrd="0" destOrd="0" presId="urn:microsoft.com/office/officeart/2005/8/layout/radial1"/>
    <dgm:cxn modelId="{3B57EA43-8CC3-4CAA-B94C-79F670C50851}" type="presOf" srcId="{CEB95D81-192E-4E7D-A085-39B331971D1C}" destId="{8741742C-EB4D-40F4-BAC2-81B1380BF5C1}" srcOrd="0" destOrd="0" presId="urn:microsoft.com/office/officeart/2005/8/layout/radial1"/>
    <dgm:cxn modelId="{0DB1D51C-08DE-47FB-94A5-110CDB99099A}" type="presOf" srcId="{91BA243B-C2FD-4E5B-BD3A-DBC935289152}" destId="{43AE9D3C-DCD4-45A4-A55C-5BE9D39D19F9}" srcOrd="0" destOrd="0" presId="urn:microsoft.com/office/officeart/2005/8/layout/radial1"/>
    <dgm:cxn modelId="{C11FEBF7-AC6F-4A4E-B1F8-CA0E4CC32254}" type="presOf" srcId="{6087424B-FD58-445D-A8D4-AE235785FC9D}" destId="{219B0F24-477F-4265-B38B-6E6C47D4EF7B}" srcOrd="0" destOrd="0" presId="urn:microsoft.com/office/officeart/2005/8/layout/radial1"/>
    <dgm:cxn modelId="{C79692C9-9BA4-4860-88EA-379260F9425C}" type="presOf" srcId="{91BA243B-C2FD-4E5B-BD3A-DBC935289152}" destId="{5DFE2D6B-2AB6-4E58-8D0D-885C187FE3A8}" srcOrd="1" destOrd="0" presId="urn:microsoft.com/office/officeart/2005/8/layout/radial1"/>
    <dgm:cxn modelId="{55A74CF6-CE5E-48F8-B178-44CE137F0373}" type="presOf" srcId="{6087424B-FD58-445D-A8D4-AE235785FC9D}" destId="{6FDC8978-C68C-464F-BF4D-C5103A01E262}" srcOrd="1" destOrd="0" presId="urn:microsoft.com/office/officeart/2005/8/layout/radial1"/>
    <dgm:cxn modelId="{F6BF592E-BF1A-4755-9858-4BB814D71D7B}" srcId="{55A84346-9A2E-4B9D-B652-B582A128FFCC}" destId="{ED9DF12A-98AB-45FA-BC9C-C5A22DC8EA97}" srcOrd="0" destOrd="0" parTransId="{22A797C5-C6E7-4AC0-8417-BBB06848F811}" sibTransId="{F576BAA4-3A30-44FC-AF3E-9BB158A41928}"/>
    <dgm:cxn modelId="{113BFFED-CD83-4249-BE2E-19F0719C39E6}" type="presOf" srcId="{674C4CD3-441F-4237-B676-D60B96382CAE}" destId="{BD12F971-AADF-4448-A9EC-106E6F49CE73}" srcOrd="0" destOrd="0" presId="urn:microsoft.com/office/officeart/2005/8/layout/radial1"/>
    <dgm:cxn modelId="{FB8E2CA2-F82A-40A4-BBB3-22F9C5E54DA1}" type="presParOf" srcId="{8741742C-EB4D-40F4-BAC2-81B1380BF5C1}" destId="{20749C26-F73F-4218-9713-917CC1BA21ED}" srcOrd="0" destOrd="0" presId="urn:microsoft.com/office/officeart/2005/8/layout/radial1"/>
    <dgm:cxn modelId="{C0F11C4C-2B7C-432D-8CF7-D78206C545B6}" type="presParOf" srcId="{8741742C-EB4D-40F4-BAC2-81B1380BF5C1}" destId="{C7F3AE1E-9670-4338-8F0A-C549F3062D65}" srcOrd="1" destOrd="0" presId="urn:microsoft.com/office/officeart/2005/8/layout/radial1"/>
    <dgm:cxn modelId="{E40B7B2A-BE9D-485A-BA11-8DB856CFD48E}" type="presParOf" srcId="{C7F3AE1E-9670-4338-8F0A-C549F3062D65}" destId="{C73D70AF-5B4D-4FAE-BA62-AB941478F3D9}" srcOrd="0" destOrd="0" presId="urn:microsoft.com/office/officeart/2005/8/layout/radial1"/>
    <dgm:cxn modelId="{C8F0B3C9-B267-4BEB-BC28-57CFBD5E8F15}" type="presParOf" srcId="{8741742C-EB4D-40F4-BAC2-81B1380BF5C1}" destId="{41B01E23-A7B8-45A1-A0B4-D86D0B6FCA98}" srcOrd="2" destOrd="0" presId="urn:microsoft.com/office/officeart/2005/8/layout/radial1"/>
    <dgm:cxn modelId="{10749F5C-442B-4D35-A49C-0F278D8AA767}" type="presParOf" srcId="{8741742C-EB4D-40F4-BAC2-81B1380BF5C1}" destId="{43AE9D3C-DCD4-45A4-A55C-5BE9D39D19F9}" srcOrd="3" destOrd="0" presId="urn:microsoft.com/office/officeart/2005/8/layout/radial1"/>
    <dgm:cxn modelId="{9D4F3FBE-A846-474A-8FC0-E3C0D5CB9495}" type="presParOf" srcId="{43AE9D3C-DCD4-45A4-A55C-5BE9D39D19F9}" destId="{5DFE2D6B-2AB6-4E58-8D0D-885C187FE3A8}" srcOrd="0" destOrd="0" presId="urn:microsoft.com/office/officeart/2005/8/layout/radial1"/>
    <dgm:cxn modelId="{50DADC06-EA43-4948-AA88-7F51B6D8B90A}" type="presParOf" srcId="{8741742C-EB4D-40F4-BAC2-81B1380BF5C1}" destId="{85B59AEC-8C4E-43DB-8896-B560832419C5}" srcOrd="4" destOrd="0" presId="urn:microsoft.com/office/officeart/2005/8/layout/radial1"/>
    <dgm:cxn modelId="{82FCDA70-2B4B-4138-8DD3-0768C00952EC}" type="presParOf" srcId="{8741742C-EB4D-40F4-BAC2-81B1380BF5C1}" destId="{219B0F24-477F-4265-B38B-6E6C47D4EF7B}" srcOrd="5" destOrd="0" presId="urn:microsoft.com/office/officeart/2005/8/layout/radial1"/>
    <dgm:cxn modelId="{2C7DFF23-5F60-40CE-8372-77351308D947}" type="presParOf" srcId="{219B0F24-477F-4265-B38B-6E6C47D4EF7B}" destId="{6FDC8978-C68C-464F-BF4D-C5103A01E262}" srcOrd="0" destOrd="0" presId="urn:microsoft.com/office/officeart/2005/8/layout/radial1"/>
    <dgm:cxn modelId="{8FED5969-3C30-4C92-9F5D-83E4C1F479A6}" type="presParOf" srcId="{8741742C-EB4D-40F4-BAC2-81B1380BF5C1}" destId="{BD12F971-AADF-4448-A9EC-106E6F49CE73}" srcOrd="6" destOrd="0" presId="urn:microsoft.com/office/officeart/2005/8/layout/radial1"/>
    <dgm:cxn modelId="{81CE34E2-107C-43FF-A651-D95C6A02E68B}" type="presParOf" srcId="{8741742C-EB4D-40F4-BAC2-81B1380BF5C1}" destId="{D979D7EB-1281-47DC-8DB9-E255220DD623}" srcOrd="7" destOrd="0" presId="urn:microsoft.com/office/officeart/2005/8/layout/radial1"/>
    <dgm:cxn modelId="{697E1DC1-B831-4BF7-858E-F23E3575649D}" type="presParOf" srcId="{D979D7EB-1281-47DC-8DB9-E255220DD623}" destId="{FB94ED69-ABF8-40DA-B8EE-FE1B02CF1242}" srcOrd="0" destOrd="0" presId="urn:microsoft.com/office/officeart/2005/8/layout/radial1"/>
    <dgm:cxn modelId="{BDA941CE-D14F-47D4-935B-55BF449D1CD7}" type="presParOf" srcId="{8741742C-EB4D-40F4-BAC2-81B1380BF5C1}" destId="{51315E6A-0204-4419-9E35-ED461099F50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EB95D81-192E-4E7D-A085-39B331971D1C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A84346-9A2E-4B9D-B652-B582A128FFCC}">
      <dgm:prSet phldrT="[文字]"/>
      <dgm:spPr/>
      <dgm:t>
        <a:bodyPr/>
        <a:lstStyle/>
        <a:p>
          <a:r>
            <a:rPr lang="en-GB" dirty="0"/>
            <a:t>Assistance from Educator</a:t>
          </a:r>
        </a:p>
      </dgm:t>
    </dgm:pt>
    <dgm:pt modelId="{9D4FF153-4D2C-4DA4-9735-3F00D5BD9106}" type="parTrans" cxnId="{D8F42C2C-DC16-4A34-B7C0-D249A3893F3E}">
      <dgm:prSet/>
      <dgm:spPr/>
      <dgm:t>
        <a:bodyPr/>
        <a:lstStyle/>
        <a:p>
          <a:endParaRPr lang="en-GB"/>
        </a:p>
      </dgm:t>
    </dgm:pt>
    <dgm:pt modelId="{A2AFCA1A-0EE5-465D-B5D2-8E38DFDA2B37}" type="sibTrans" cxnId="{D8F42C2C-DC16-4A34-B7C0-D249A3893F3E}">
      <dgm:prSet/>
      <dgm:spPr/>
      <dgm:t>
        <a:bodyPr/>
        <a:lstStyle/>
        <a:p>
          <a:endParaRPr lang="en-GB"/>
        </a:p>
      </dgm:t>
    </dgm:pt>
    <dgm:pt modelId="{95EE052A-016E-48AD-8D09-8A121B38C017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Educational Support</a:t>
          </a:r>
          <a:endParaRPr lang="zh-TW"/>
        </a:p>
      </dgm:t>
    </dgm:pt>
    <dgm:pt modelId="{A71E7606-AB50-42F7-A3FB-9CE71AB57920}" type="parTrans" cxnId="{19D0A384-BD2E-4BD2-8B1C-391D680FE29A}">
      <dgm:prSet/>
      <dgm:spPr/>
      <dgm:t>
        <a:bodyPr/>
        <a:lstStyle/>
        <a:p>
          <a:endParaRPr lang="en-GB"/>
        </a:p>
      </dgm:t>
    </dgm:pt>
    <dgm:pt modelId="{BCAA3A6E-516E-4BAB-B0B1-D581E34EF617}" type="sibTrans" cxnId="{19D0A384-BD2E-4BD2-8B1C-391D680FE29A}">
      <dgm:prSet/>
      <dgm:spPr/>
      <dgm:t>
        <a:bodyPr/>
        <a:lstStyle/>
        <a:p>
          <a:endParaRPr lang="en-GB"/>
        </a:p>
      </dgm:t>
    </dgm:pt>
    <dgm:pt modelId="{4E63AFC5-0250-450F-89BB-F1046C8E16D4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Concept Development Support</a:t>
          </a:r>
          <a:endParaRPr lang="zh-TW"/>
        </a:p>
      </dgm:t>
    </dgm:pt>
    <dgm:pt modelId="{F00FD613-1AC4-462C-90C4-3FC7AB236F7B}" type="parTrans" cxnId="{43C5BFD1-B9B2-4DA9-BF56-DC670ADF3A38}">
      <dgm:prSet/>
      <dgm:spPr/>
      <dgm:t>
        <a:bodyPr/>
        <a:lstStyle/>
        <a:p>
          <a:endParaRPr lang="en-GB"/>
        </a:p>
      </dgm:t>
    </dgm:pt>
    <dgm:pt modelId="{43B33D66-4954-4318-824B-2C70025B3064}" type="sibTrans" cxnId="{43C5BFD1-B9B2-4DA9-BF56-DC670ADF3A38}">
      <dgm:prSet/>
      <dgm:spPr/>
      <dgm:t>
        <a:bodyPr/>
        <a:lstStyle/>
        <a:p>
          <a:endParaRPr lang="en-GB"/>
        </a:p>
      </dgm:t>
    </dgm:pt>
    <dgm:pt modelId="{1E164B8F-68F1-4006-876A-8714FA374048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Business Development Support</a:t>
          </a:r>
          <a:endParaRPr lang="zh-TW"/>
        </a:p>
      </dgm:t>
    </dgm:pt>
    <dgm:pt modelId="{C4331175-C1AE-468B-A91A-004F885B50B9}" type="parTrans" cxnId="{FAD473B9-2E1F-40F6-9603-71161D154EBA}">
      <dgm:prSet/>
      <dgm:spPr/>
      <dgm:t>
        <a:bodyPr/>
        <a:lstStyle/>
        <a:p>
          <a:endParaRPr lang="en-GB"/>
        </a:p>
      </dgm:t>
    </dgm:pt>
    <dgm:pt modelId="{0F41A5E4-3AD2-4FF1-BD81-424DF58566AA}" type="sibTrans" cxnId="{FAD473B9-2E1F-40F6-9603-71161D154EBA}">
      <dgm:prSet/>
      <dgm:spPr/>
      <dgm:t>
        <a:bodyPr/>
        <a:lstStyle/>
        <a:p>
          <a:endParaRPr lang="en-GB"/>
        </a:p>
      </dgm:t>
    </dgm:pt>
    <dgm:pt modelId="{8741742C-EB4D-40F4-BAC2-81B1380BF5C1}" type="pres">
      <dgm:prSet presAssocID="{CEB95D81-192E-4E7D-A085-39B331971D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20749C26-F73F-4218-9713-917CC1BA21ED}" type="pres">
      <dgm:prSet presAssocID="{55A84346-9A2E-4B9D-B652-B582A128FFCC}" presName="centerShape" presStyleLbl="node0" presStyleIdx="0" presStyleCnt="1"/>
      <dgm:spPr/>
      <dgm:t>
        <a:bodyPr/>
        <a:lstStyle/>
        <a:p>
          <a:endParaRPr lang="zh-MO" altLang="en-US"/>
        </a:p>
      </dgm:t>
    </dgm:pt>
    <dgm:pt modelId="{D1B2A175-41B8-4014-B098-C70715E525D8}" type="pres">
      <dgm:prSet presAssocID="{A71E7606-AB50-42F7-A3FB-9CE71AB57920}" presName="Name9" presStyleLbl="parChTrans1D2" presStyleIdx="0" presStyleCnt="3"/>
      <dgm:spPr/>
      <dgm:t>
        <a:bodyPr/>
        <a:lstStyle/>
        <a:p>
          <a:endParaRPr lang="zh-MO" altLang="en-US"/>
        </a:p>
      </dgm:t>
    </dgm:pt>
    <dgm:pt modelId="{9C55D46A-7644-40E6-A247-5683198392D6}" type="pres">
      <dgm:prSet presAssocID="{A71E7606-AB50-42F7-A3FB-9CE71AB57920}" presName="connTx" presStyleLbl="parChTrans1D2" presStyleIdx="0" presStyleCnt="3"/>
      <dgm:spPr/>
      <dgm:t>
        <a:bodyPr/>
        <a:lstStyle/>
        <a:p>
          <a:endParaRPr lang="zh-MO" altLang="en-US"/>
        </a:p>
      </dgm:t>
    </dgm:pt>
    <dgm:pt modelId="{04F6E704-05E2-4143-AA28-EF04A686628A}" type="pres">
      <dgm:prSet presAssocID="{95EE052A-016E-48AD-8D09-8A121B38C0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7014F4A9-7B39-415F-9E5A-8FF1191EA303}" type="pres">
      <dgm:prSet presAssocID="{F00FD613-1AC4-462C-90C4-3FC7AB236F7B}" presName="Name9" presStyleLbl="parChTrans1D2" presStyleIdx="1" presStyleCnt="3"/>
      <dgm:spPr/>
      <dgm:t>
        <a:bodyPr/>
        <a:lstStyle/>
        <a:p>
          <a:endParaRPr lang="zh-MO" altLang="en-US"/>
        </a:p>
      </dgm:t>
    </dgm:pt>
    <dgm:pt modelId="{E388DC24-73DE-4D6F-BFD4-45090AA715AA}" type="pres">
      <dgm:prSet presAssocID="{F00FD613-1AC4-462C-90C4-3FC7AB236F7B}" presName="connTx" presStyleLbl="parChTrans1D2" presStyleIdx="1" presStyleCnt="3"/>
      <dgm:spPr/>
      <dgm:t>
        <a:bodyPr/>
        <a:lstStyle/>
        <a:p>
          <a:endParaRPr lang="zh-MO" altLang="en-US"/>
        </a:p>
      </dgm:t>
    </dgm:pt>
    <dgm:pt modelId="{13254920-6BAC-4E80-8409-A769EB7F72B8}" type="pres">
      <dgm:prSet presAssocID="{4E63AFC5-0250-450F-89BB-F1046C8E16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2DADF659-A18B-47A6-A9AF-8C0A41ED19C0}" type="pres">
      <dgm:prSet presAssocID="{C4331175-C1AE-468B-A91A-004F885B50B9}" presName="Name9" presStyleLbl="parChTrans1D2" presStyleIdx="2" presStyleCnt="3"/>
      <dgm:spPr/>
      <dgm:t>
        <a:bodyPr/>
        <a:lstStyle/>
        <a:p>
          <a:endParaRPr lang="zh-MO" altLang="en-US"/>
        </a:p>
      </dgm:t>
    </dgm:pt>
    <dgm:pt modelId="{5FDAFEEC-291A-4E57-AE42-146519ED368F}" type="pres">
      <dgm:prSet presAssocID="{C4331175-C1AE-468B-A91A-004F885B50B9}" presName="connTx" presStyleLbl="parChTrans1D2" presStyleIdx="2" presStyleCnt="3"/>
      <dgm:spPr/>
      <dgm:t>
        <a:bodyPr/>
        <a:lstStyle/>
        <a:p>
          <a:endParaRPr lang="zh-MO" altLang="en-US"/>
        </a:p>
      </dgm:t>
    </dgm:pt>
    <dgm:pt modelId="{12C29BA2-5EA3-4519-9E7F-DECC6BBE07B3}" type="pres">
      <dgm:prSet presAssocID="{1E164B8F-68F1-4006-876A-8714FA3740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FAD473B9-2E1F-40F6-9603-71161D154EBA}" srcId="{55A84346-9A2E-4B9D-B652-B582A128FFCC}" destId="{1E164B8F-68F1-4006-876A-8714FA374048}" srcOrd="2" destOrd="0" parTransId="{C4331175-C1AE-468B-A91A-004F885B50B9}" sibTransId="{0F41A5E4-3AD2-4FF1-BD81-424DF58566AA}"/>
    <dgm:cxn modelId="{19D0A384-BD2E-4BD2-8B1C-391D680FE29A}" srcId="{55A84346-9A2E-4B9D-B652-B582A128FFCC}" destId="{95EE052A-016E-48AD-8D09-8A121B38C017}" srcOrd="0" destOrd="0" parTransId="{A71E7606-AB50-42F7-A3FB-9CE71AB57920}" sibTransId="{BCAA3A6E-516E-4BAB-B0B1-D581E34EF617}"/>
    <dgm:cxn modelId="{F5F76067-C3BF-4A55-8670-22259F15C09E}" type="presOf" srcId="{A71E7606-AB50-42F7-A3FB-9CE71AB57920}" destId="{D1B2A175-41B8-4014-B098-C70715E525D8}" srcOrd="0" destOrd="0" presId="urn:microsoft.com/office/officeart/2005/8/layout/radial1"/>
    <dgm:cxn modelId="{84606FDD-4D2C-495C-889E-8B1393A3ED1A}" type="presOf" srcId="{55A84346-9A2E-4B9D-B652-B582A128FFCC}" destId="{20749C26-F73F-4218-9713-917CC1BA21ED}" srcOrd="0" destOrd="0" presId="urn:microsoft.com/office/officeart/2005/8/layout/radial1"/>
    <dgm:cxn modelId="{7CE7B467-F123-4128-A8B2-C11B94132284}" type="presOf" srcId="{F00FD613-1AC4-462C-90C4-3FC7AB236F7B}" destId="{7014F4A9-7B39-415F-9E5A-8FF1191EA303}" srcOrd="0" destOrd="0" presId="urn:microsoft.com/office/officeart/2005/8/layout/radial1"/>
    <dgm:cxn modelId="{516EB7CF-FF6C-417E-95B2-E80D176727FC}" type="presOf" srcId="{F00FD613-1AC4-462C-90C4-3FC7AB236F7B}" destId="{E388DC24-73DE-4D6F-BFD4-45090AA715AA}" srcOrd="1" destOrd="0" presId="urn:microsoft.com/office/officeart/2005/8/layout/radial1"/>
    <dgm:cxn modelId="{D8F42C2C-DC16-4A34-B7C0-D249A3893F3E}" srcId="{CEB95D81-192E-4E7D-A085-39B331971D1C}" destId="{55A84346-9A2E-4B9D-B652-B582A128FFCC}" srcOrd="0" destOrd="0" parTransId="{9D4FF153-4D2C-4DA4-9735-3F00D5BD9106}" sibTransId="{A2AFCA1A-0EE5-465D-B5D2-8E38DFDA2B37}"/>
    <dgm:cxn modelId="{BEBE6457-B0E2-419C-84A1-7346CF5252EC}" type="presOf" srcId="{1E164B8F-68F1-4006-876A-8714FA374048}" destId="{12C29BA2-5EA3-4519-9E7F-DECC6BBE07B3}" srcOrd="0" destOrd="0" presId="urn:microsoft.com/office/officeart/2005/8/layout/radial1"/>
    <dgm:cxn modelId="{ABAE1031-3960-41B1-ADA4-05D49DEB4ACE}" type="presOf" srcId="{4E63AFC5-0250-450F-89BB-F1046C8E16D4}" destId="{13254920-6BAC-4E80-8409-A769EB7F72B8}" srcOrd="0" destOrd="0" presId="urn:microsoft.com/office/officeart/2005/8/layout/radial1"/>
    <dgm:cxn modelId="{3B57EA43-8CC3-4CAA-B94C-79F670C50851}" type="presOf" srcId="{CEB95D81-192E-4E7D-A085-39B331971D1C}" destId="{8741742C-EB4D-40F4-BAC2-81B1380BF5C1}" srcOrd="0" destOrd="0" presId="urn:microsoft.com/office/officeart/2005/8/layout/radial1"/>
    <dgm:cxn modelId="{CC972BA0-8999-4CAF-9800-2C216909753F}" type="presOf" srcId="{C4331175-C1AE-468B-A91A-004F885B50B9}" destId="{5FDAFEEC-291A-4E57-AE42-146519ED368F}" srcOrd="1" destOrd="0" presId="urn:microsoft.com/office/officeart/2005/8/layout/radial1"/>
    <dgm:cxn modelId="{43C5BFD1-B9B2-4DA9-BF56-DC670ADF3A38}" srcId="{55A84346-9A2E-4B9D-B652-B582A128FFCC}" destId="{4E63AFC5-0250-450F-89BB-F1046C8E16D4}" srcOrd="1" destOrd="0" parTransId="{F00FD613-1AC4-462C-90C4-3FC7AB236F7B}" sibTransId="{43B33D66-4954-4318-824B-2C70025B3064}"/>
    <dgm:cxn modelId="{0B1F1123-C58E-4CAC-857E-7CAB8B157508}" type="presOf" srcId="{95EE052A-016E-48AD-8D09-8A121B38C017}" destId="{04F6E704-05E2-4143-AA28-EF04A686628A}" srcOrd="0" destOrd="0" presId="urn:microsoft.com/office/officeart/2005/8/layout/radial1"/>
    <dgm:cxn modelId="{7FC125E4-9212-4B97-BB9D-6535EDE57258}" type="presOf" srcId="{C4331175-C1AE-468B-A91A-004F885B50B9}" destId="{2DADF659-A18B-47A6-A9AF-8C0A41ED19C0}" srcOrd="0" destOrd="0" presId="urn:microsoft.com/office/officeart/2005/8/layout/radial1"/>
    <dgm:cxn modelId="{2B88C468-5FBB-44E7-8503-E35CEE0E9EC6}" type="presOf" srcId="{A71E7606-AB50-42F7-A3FB-9CE71AB57920}" destId="{9C55D46A-7644-40E6-A247-5683198392D6}" srcOrd="1" destOrd="0" presId="urn:microsoft.com/office/officeart/2005/8/layout/radial1"/>
    <dgm:cxn modelId="{FB8E2CA2-F82A-40A4-BBB3-22F9C5E54DA1}" type="presParOf" srcId="{8741742C-EB4D-40F4-BAC2-81B1380BF5C1}" destId="{20749C26-F73F-4218-9713-917CC1BA21ED}" srcOrd="0" destOrd="0" presId="urn:microsoft.com/office/officeart/2005/8/layout/radial1"/>
    <dgm:cxn modelId="{15530A58-7BFD-43B8-8D24-1B69D0254E95}" type="presParOf" srcId="{8741742C-EB4D-40F4-BAC2-81B1380BF5C1}" destId="{D1B2A175-41B8-4014-B098-C70715E525D8}" srcOrd="1" destOrd="0" presId="urn:microsoft.com/office/officeart/2005/8/layout/radial1"/>
    <dgm:cxn modelId="{5A247C11-056F-4B36-A907-F9B5BA17B00D}" type="presParOf" srcId="{D1B2A175-41B8-4014-B098-C70715E525D8}" destId="{9C55D46A-7644-40E6-A247-5683198392D6}" srcOrd="0" destOrd="0" presId="urn:microsoft.com/office/officeart/2005/8/layout/radial1"/>
    <dgm:cxn modelId="{A6CACD64-CA71-4AA2-A416-195232DE25FB}" type="presParOf" srcId="{8741742C-EB4D-40F4-BAC2-81B1380BF5C1}" destId="{04F6E704-05E2-4143-AA28-EF04A686628A}" srcOrd="2" destOrd="0" presId="urn:microsoft.com/office/officeart/2005/8/layout/radial1"/>
    <dgm:cxn modelId="{E6F84DB6-D8BE-4659-99EC-B18F835BDEC5}" type="presParOf" srcId="{8741742C-EB4D-40F4-BAC2-81B1380BF5C1}" destId="{7014F4A9-7B39-415F-9E5A-8FF1191EA303}" srcOrd="3" destOrd="0" presId="urn:microsoft.com/office/officeart/2005/8/layout/radial1"/>
    <dgm:cxn modelId="{D07AC257-8160-4861-8C84-BD3FBDED85CA}" type="presParOf" srcId="{7014F4A9-7B39-415F-9E5A-8FF1191EA303}" destId="{E388DC24-73DE-4D6F-BFD4-45090AA715AA}" srcOrd="0" destOrd="0" presId="urn:microsoft.com/office/officeart/2005/8/layout/radial1"/>
    <dgm:cxn modelId="{BE3F933E-910F-4E28-9F28-1716A3450510}" type="presParOf" srcId="{8741742C-EB4D-40F4-BAC2-81B1380BF5C1}" destId="{13254920-6BAC-4E80-8409-A769EB7F72B8}" srcOrd="4" destOrd="0" presId="urn:microsoft.com/office/officeart/2005/8/layout/radial1"/>
    <dgm:cxn modelId="{185F830C-D915-48F1-ABA9-6991EB3330F4}" type="presParOf" srcId="{8741742C-EB4D-40F4-BAC2-81B1380BF5C1}" destId="{2DADF659-A18B-47A6-A9AF-8C0A41ED19C0}" srcOrd="5" destOrd="0" presId="urn:microsoft.com/office/officeart/2005/8/layout/radial1"/>
    <dgm:cxn modelId="{67A06C2A-4B9E-4323-AAE5-C1B21CED789E}" type="presParOf" srcId="{2DADF659-A18B-47A6-A9AF-8C0A41ED19C0}" destId="{5FDAFEEC-291A-4E57-AE42-146519ED368F}" srcOrd="0" destOrd="0" presId="urn:microsoft.com/office/officeart/2005/8/layout/radial1"/>
    <dgm:cxn modelId="{70A29988-659F-4971-BF09-2D79CECB2C18}" type="presParOf" srcId="{8741742C-EB4D-40F4-BAC2-81B1380BF5C1}" destId="{12C29BA2-5EA3-4519-9E7F-DECC6BBE07B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EB95D81-192E-4E7D-A085-39B331971D1C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A84346-9A2E-4B9D-B652-B582A128FFCC}">
      <dgm:prSet phldrT="[文字]"/>
      <dgm:spPr/>
      <dgm:t>
        <a:bodyPr/>
        <a:lstStyle/>
        <a:p>
          <a:r>
            <a:rPr lang="en-GB" dirty="0"/>
            <a:t>Environmental Factors</a:t>
          </a:r>
        </a:p>
      </dgm:t>
    </dgm:pt>
    <dgm:pt modelId="{9D4FF153-4D2C-4DA4-9735-3F00D5BD9106}" type="parTrans" cxnId="{D8F42C2C-DC16-4A34-B7C0-D249A3893F3E}">
      <dgm:prSet/>
      <dgm:spPr/>
      <dgm:t>
        <a:bodyPr/>
        <a:lstStyle/>
        <a:p>
          <a:endParaRPr lang="en-GB"/>
        </a:p>
      </dgm:t>
    </dgm:pt>
    <dgm:pt modelId="{A2AFCA1A-0EE5-465D-B5D2-8E38DFDA2B37}" type="sibTrans" cxnId="{D8F42C2C-DC16-4A34-B7C0-D249A3893F3E}">
      <dgm:prSet/>
      <dgm:spPr/>
      <dgm:t>
        <a:bodyPr/>
        <a:lstStyle/>
        <a:p>
          <a:endParaRPr lang="en-GB"/>
        </a:p>
      </dgm:t>
    </dgm:pt>
    <dgm:pt modelId="{ADA45422-0B36-42A5-81FE-CDF6567371F6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Popularity of Entrepreneurial Behaviour</a:t>
          </a:r>
          <a:endParaRPr lang="zh-TW"/>
        </a:p>
      </dgm:t>
    </dgm:pt>
    <dgm:pt modelId="{E20752B4-7A9F-4A1E-A5D1-2E5225A78A82}" type="parTrans" cxnId="{56947ED3-0F5E-4F7D-9D86-EACD4EFF556A}">
      <dgm:prSet/>
      <dgm:spPr/>
      <dgm:t>
        <a:bodyPr/>
        <a:lstStyle/>
        <a:p>
          <a:endParaRPr lang="en-GB"/>
        </a:p>
      </dgm:t>
    </dgm:pt>
    <dgm:pt modelId="{E2AAA0E0-1168-4F6F-8EF9-76851D0D8AA9}" type="sibTrans" cxnId="{56947ED3-0F5E-4F7D-9D86-EACD4EFF556A}">
      <dgm:prSet/>
      <dgm:spPr/>
      <dgm:t>
        <a:bodyPr/>
        <a:lstStyle/>
        <a:p>
          <a:endParaRPr lang="en-GB"/>
        </a:p>
      </dgm:t>
    </dgm:pt>
    <dgm:pt modelId="{AFC093C8-E3EF-4D16-A362-6EE708AE9D91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Incubation Program</a:t>
          </a:r>
          <a:endParaRPr lang="zh-TW"/>
        </a:p>
      </dgm:t>
    </dgm:pt>
    <dgm:pt modelId="{99699DA9-9552-4AEB-AD6A-7FA25DF1EC4F}" type="parTrans" cxnId="{C3443EC8-51C0-4707-BE41-C5BEAF41EF34}">
      <dgm:prSet/>
      <dgm:spPr/>
      <dgm:t>
        <a:bodyPr/>
        <a:lstStyle/>
        <a:p>
          <a:endParaRPr lang="en-GB"/>
        </a:p>
      </dgm:t>
    </dgm:pt>
    <dgm:pt modelId="{FAE2E397-0096-4B46-873E-5D97EACDB36F}" type="sibTrans" cxnId="{C3443EC8-51C0-4707-BE41-C5BEAF41EF34}">
      <dgm:prSet/>
      <dgm:spPr/>
      <dgm:t>
        <a:bodyPr/>
        <a:lstStyle/>
        <a:p>
          <a:endParaRPr lang="en-GB"/>
        </a:p>
      </dgm:t>
    </dgm:pt>
    <dgm:pt modelId="{7DF18978-1570-4FA4-A68B-BB872DBA1DD8}">
      <dgm:prSet/>
      <dgm:spPr/>
      <dgm:t>
        <a:bodyPr/>
        <a:lstStyle/>
        <a:p>
          <a:r>
            <a:rPr lang="en-GB" dirty="0"/>
            <a:t>Abundance of Business Opportunity </a:t>
          </a:r>
        </a:p>
      </dgm:t>
    </dgm:pt>
    <dgm:pt modelId="{1D38BD37-4689-4681-B44D-28F6AF4090B9}" type="parTrans" cxnId="{E943505B-75AE-4106-97CC-ADDA6CE4BD55}">
      <dgm:prSet/>
      <dgm:spPr/>
      <dgm:t>
        <a:bodyPr/>
        <a:lstStyle/>
        <a:p>
          <a:endParaRPr lang="en-GB"/>
        </a:p>
      </dgm:t>
    </dgm:pt>
    <dgm:pt modelId="{5BC7A109-8E97-4B50-9738-8C1C978E9BEB}" type="sibTrans" cxnId="{E943505B-75AE-4106-97CC-ADDA6CE4BD55}">
      <dgm:prSet/>
      <dgm:spPr/>
      <dgm:t>
        <a:bodyPr/>
        <a:lstStyle/>
        <a:p>
          <a:endParaRPr lang="en-GB"/>
        </a:p>
      </dgm:t>
    </dgm:pt>
    <dgm:pt modelId="{8741742C-EB4D-40F4-BAC2-81B1380BF5C1}" type="pres">
      <dgm:prSet presAssocID="{CEB95D81-192E-4E7D-A085-39B331971D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20749C26-F73F-4218-9713-917CC1BA21ED}" type="pres">
      <dgm:prSet presAssocID="{55A84346-9A2E-4B9D-B652-B582A128FFCC}" presName="centerShape" presStyleLbl="node0" presStyleIdx="0" presStyleCnt="1"/>
      <dgm:spPr/>
      <dgm:t>
        <a:bodyPr/>
        <a:lstStyle/>
        <a:p>
          <a:endParaRPr lang="zh-MO" altLang="en-US"/>
        </a:p>
      </dgm:t>
    </dgm:pt>
    <dgm:pt modelId="{DF8CDC5F-AB9E-4FD2-B7BC-C446E182AC2F}" type="pres">
      <dgm:prSet presAssocID="{E20752B4-7A9F-4A1E-A5D1-2E5225A78A82}" presName="Name9" presStyleLbl="parChTrans1D2" presStyleIdx="0" presStyleCnt="3"/>
      <dgm:spPr/>
      <dgm:t>
        <a:bodyPr/>
        <a:lstStyle/>
        <a:p>
          <a:endParaRPr lang="zh-MO" altLang="en-US"/>
        </a:p>
      </dgm:t>
    </dgm:pt>
    <dgm:pt modelId="{776BE3E3-B6F6-45F6-A440-8EEB76FFEAEF}" type="pres">
      <dgm:prSet presAssocID="{E20752B4-7A9F-4A1E-A5D1-2E5225A78A82}" presName="connTx" presStyleLbl="parChTrans1D2" presStyleIdx="0" presStyleCnt="3"/>
      <dgm:spPr/>
      <dgm:t>
        <a:bodyPr/>
        <a:lstStyle/>
        <a:p>
          <a:endParaRPr lang="zh-MO" altLang="en-US"/>
        </a:p>
      </dgm:t>
    </dgm:pt>
    <dgm:pt modelId="{FADCEA14-9BFC-422A-A627-A038F1DE2BE7}" type="pres">
      <dgm:prSet presAssocID="{ADA45422-0B36-42A5-81FE-CDF6567371F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2534014D-26E3-46EB-8B67-4814B2A51B82}" type="pres">
      <dgm:prSet presAssocID="{99699DA9-9552-4AEB-AD6A-7FA25DF1EC4F}" presName="Name9" presStyleLbl="parChTrans1D2" presStyleIdx="1" presStyleCnt="3"/>
      <dgm:spPr/>
      <dgm:t>
        <a:bodyPr/>
        <a:lstStyle/>
        <a:p>
          <a:endParaRPr lang="zh-MO" altLang="en-US"/>
        </a:p>
      </dgm:t>
    </dgm:pt>
    <dgm:pt modelId="{89088BFC-0C05-4008-9B5C-5EA470883744}" type="pres">
      <dgm:prSet presAssocID="{99699DA9-9552-4AEB-AD6A-7FA25DF1EC4F}" presName="connTx" presStyleLbl="parChTrans1D2" presStyleIdx="1" presStyleCnt="3"/>
      <dgm:spPr/>
      <dgm:t>
        <a:bodyPr/>
        <a:lstStyle/>
        <a:p>
          <a:endParaRPr lang="zh-MO" altLang="en-US"/>
        </a:p>
      </dgm:t>
    </dgm:pt>
    <dgm:pt modelId="{384497F9-91C0-4B8E-9A77-8136F752B8F4}" type="pres">
      <dgm:prSet presAssocID="{AFC093C8-E3EF-4D16-A362-6EE708AE9D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8A3AC032-66B0-47A0-83F6-32183C86C167}" type="pres">
      <dgm:prSet presAssocID="{1D38BD37-4689-4681-B44D-28F6AF4090B9}" presName="Name9" presStyleLbl="parChTrans1D2" presStyleIdx="2" presStyleCnt="3"/>
      <dgm:spPr/>
      <dgm:t>
        <a:bodyPr/>
        <a:lstStyle/>
        <a:p>
          <a:endParaRPr lang="zh-MO" altLang="en-US"/>
        </a:p>
      </dgm:t>
    </dgm:pt>
    <dgm:pt modelId="{8AC9CB1D-59A6-408C-97AF-89C0355EB394}" type="pres">
      <dgm:prSet presAssocID="{1D38BD37-4689-4681-B44D-28F6AF4090B9}" presName="connTx" presStyleLbl="parChTrans1D2" presStyleIdx="2" presStyleCnt="3"/>
      <dgm:spPr/>
      <dgm:t>
        <a:bodyPr/>
        <a:lstStyle/>
        <a:p>
          <a:endParaRPr lang="zh-MO" altLang="en-US"/>
        </a:p>
      </dgm:t>
    </dgm:pt>
    <dgm:pt modelId="{1BE6556F-FEF7-47E1-93B0-2FA9637A2D8D}" type="pres">
      <dgm:prSet presAssocID="{7DF18978-1570-4FA4-A68B-BB872DBA1D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8F17A890-5116-4841-A491-228D9E97DD4B}" type="presOf" srcId="{99699DA9-9552-4AEB-AD6A-7FA25DF1EC4F}" destId="{2534014D-26E3-46EB-8B67-4814B2A51B82}" srcOrd="0" destOrd="0" presId="urn:microsoft.com/office/officeart/2005/8/layout/radial1"/>
    <dgm:cxn modelId="{322E3A53-5E89-4DF0-8185-B56199C4CBE2}" type="presOf" srcId="{1D38BD37-4689-4681-B44D-28F6AF4090B9}" destId="{8AC9CB1D-59A6-408C-97AF-89C0355EB394}" srcOrd="1" destOrd="0" presId="urn:microsoft.com/office/officeart/2005/8/layout/radial1"/>
    <dgm:cxn modelId="{877054A5-59BA-420C-B8E7-CB9D85E21B73}" type="presOf" srcId="{ADA45422-0B36-42A5-81FE-CDF6567371F6}" destId="{FADCEA14-9BFC-422A-A627-A038F1DE2BE7}" srcOrd="0" destOrd="0" presId="urn:microsoft.com/office/officeart/2005/8/layout/radial1"/>
    <dgm:cxn modelId="{E943505B-75AE-4106-97CC-ADDA6CE4BD55}" srcId="{55A84346-9A2E-4B9D-B652-B582A128FFCC}" destId="{7DF18978-1570-4FA4-A68B-BB872DBA1DD8}" srcOrd="2" destOrd="0" parTransId="{1D38BD37-4689-4681-B44D-28F6AF4090B9}" sibTransId="{5BC7A109-8E97-4B50-9738-8C1C978E9BEB}"/>
    <dgm:cxn modelId="{A9AF087B-1662-4884-87F8-87F4C3E24572}" type="presOf" srcId="{7DF18978-1570-4FA4-A68B-BB872DBA1DD8}" destId="{1BE6556F-FEF7-47E1-93B0-2FA9637A2D8D}" srcOrd="0" destOrd="0" presId="urn:microsoft.com/office/officeart/2005/8/layout/radial1"/>
    <dgm:cxn modelId="{84606FDD-4D2C-495C-889E-8B1393A3ED1A}" type="presOf" srcId="{55A84346-9A2E-4B9D-B652-B582A128FFCC}" destId="{20749C26-F73F-4218-9713-917CC1BA21ED}" srcOrd="0" destOrd="0" presId="urn:microsoft.com/office/officeart/2005/8/layout/radial1"/>
    <dgm:cxn modelId="{1509E789-108E-4AD7-B58A-24163532DDC9}" type="presOf" srcId="{E20752B4-7A9F-4A1E-A5D1-2E5225A78A82}" destId="{776BE3E3-B6F6-45F6-A440-8EEB76FFEAEF}" srcOrd="1" destOrd="0" presId="urn:microsoft.com/office/officeart/2005/8/layout/radial1"/>
    <dgm:cxn modelId="{36F7B074-718B-4A64-BD1F-38B58410FEA8}" type="presOf" srcId="{AFC093C8-E3EF-4D16-A362-6EE708AE9D91}" destId="{384497F9-91C0-4B8E-9A77-8136F752B8F4}" srcOrd="0" destOrd="0" presId="urn:microsoft.com/office/officeart/2005/8/layout/radial1"/>
    <dgm:cxn modelId="{D8F42C2C-DC16-4A34-B7C0-D249A3893F3E}" srcId="{CEB95D81-192E-4E7D-A085-39B331971D1C}" destId="{55A84346-9A2E-4B9D-B652-B582A128FFCC}" srcOrd="0" destOrd="0" parTransId="{9D4FF153-4D2C-4DA4-9735-3F00D5BD9106}" sibTransId="{A2AFCA1A-0EE5-465D-B5D2-8E38DFDA2B37}"/>
    <dgm:cxn modelId="{82CEA9EA-1038-48B7-B37A-188010880BF0}" type="presOf" srcId="{1D38BD37-4689-4681-B44D-28F6AF4090B9}" destId="{8A3AC032-66B0-47A0-83F6-32183C86C167}" srcOrd="0" destOrd="0" presId="urn:microsoft.com/office/officeart/2005/8/layout/radial1"/>
    <dgm:cxn modelId="{20B3832D-E81F-4883-B508-68EB7FBFAA1C}" type="presOf" srcId="{99699DA9-9552-4AEB-AD6A-7FA25DF1EC4F}" destId="{89088BFC-0C05-4008-9B5C-5EA470883744}" srcOrd="1" destOrd="0" presId="urn:microsoft.com/office/officeart/2005/8/layout/radial1"/>
    <dgm:cxn modelId="{F1236B34-1466-41E0-99F3-3BF1314692FA}" type="presOf" srcId="{E20752B4-7A9F-4A1E-A5D1-2E5225A78A82}" destId="{DF8CDC5F-AB9E-4FD2-B7BC-C446E182AC2F}" srcOrd="0" destOrd="0" presId="urn:microsoft.com/office/officeart/2005/8/layout/radial1"/>
    <dgm:cxn modelId="{3B57EA43-8CC3-4CAA-B94C-79F670C50851}" type="presOf" srcId="{CEB95D81-192E-4E7D-A085-39B331971D1C}" destId="{8741742C-EB4D-40F4-BAC2-81B1380BF5C1}" srcOrd="0" destOrd="0" presId="urn:microsoft.com/office/officeart/2005/8/layout/radial1"/>
    <dgm:cxn modelId="{C3443EC8-51C0-4707-BE41-C5BEAF41EF34}" srcId="{55A84346-9A2E-4B9D-B652-B582A128FFCC}" destId="{AFC093C8-E3EF-4D16-A362-6EE708AE9D91}" srcOrd="1" destOrd="0" parTransId="{99699DA9-9552-4AEB-AD6A-7FA25DF1EC4F}" sibTransId="{FAE2E397-0096-4B46-873E-5D97EACDB36F}"/>
    <dgm:cxn modelId="{56947ED3-0F5E-4F7D-9D86-EACD4EFF556A}" srcId="{55A84346-9A2E-4B9D-B652-B582A128FFCC}" destId="{ADA45422-0B36-42A5-81FE-CDF6567371F6}" srcOrd="0" destOrd="0" parTransId="{E20752B4-7A9F-4A1E-A5D1-2E5225A78A82}" sibTransId="{E2AAA0E0-1168-4F6F-8EF9-76851D0D8AA9}"/>
    <dgm:cxn modelId="{FB8E2CA2-F82A-40A4-BBB3-22F9C5E54DA1}" type="presParOf" srcId="{8741742C-EB4D-40F4-BAC2-81B1380BF5C1}" destId="{20749C26-F73F-4218-9713-917CC1BA21ED}" srcOrd="0" destOrd="0" presId="urn:microsoft.com/office/officeart/2005/8/layout/radial1"/>
    <dgm:cxn modelId="{903D037E-D895-40DB-BDE4-F0C1A5675B89}" type="presParOf" srcId="{8741742C-EB4D-40F4-BAC2-81B1380BF5C1}" destId="{DF8CDC5F-AB9E-4FD2-B7BC-C446E182AC2F}" srcOrd="1" destOrd="0" presId="urn:microsoft.com/office/officeart/2005/8/layout/radial1"/>
    <dgm:cxn modelId="{F10AF2F0-B0A7-424C-91E2-3F5E93B1DA98}" type="presParOf" srcId="{DF8CDC5F-AB9E-4FD2-B7BC-C446E182AC2F}" destId="{776BE3E3-B6F6-45F6-A440-8EEB76FFEAEF}" srcOrd="0" destOrd="0" presId="urn:microsoft.com/office/officeart/2005/8/layout/radial1"/>
    <dgm:cxn modelId="{6A4C909C-20B5-4B6D-A11D-8AF56BAE8A00}" type="presParOf" srcId="{8741742C-EB4D-40F4-BAC2-81B1380BF5C1}" destId="{FADCEA14-9BFC-422A-A627-A038F1DE2BE7}" srcOrd="2" destOrd="0" presId="urn:microsoft.com/office/officeart/2005/8/layout/radial1"/>
    <dgm:cxn modelId="{69A8D399-0019-456B-B62D-86CA581B19C6}" type="presParOf" srcId="{8741742C-EB4D-40F4-BAC2-81B1380BF5C1}" destId="{2534014D-26E3-46EB-8B67-4814B2A51B82}" srcOrd="3" destOrd="0" presId="urn:microsoft.com/office/officeart/2005/8/layout/radial1"/>
    <dgm:cxn modelId="{9BCEC1BA-8F3C-463F-B7CA-2CE0A768F405}" type="presParOf" srcId="{2534014D-26E3-46EB-8B67-4814B2A51B82}" destId="{89088BFC-0C05-4008-9B5C-5EA470883744}" srcOrd="0" destOrd="0" presId="urn:microsoft.com/office/officeart/2005/8/layout/radial1"/>
    <dgm:cxn modelId="{825D4B5E-E766-4C46-96A0-38075B3ACA38}" type="presParOf" srcId="{8741742C-EB4D-40F4-BAC2-81B1380BF5C1}" destId="{384497F9-91C0-4B8E-9A77-8136F752B8F4}" srcOrd="4" destOrd="0" presId="urn:microsoft.com/office/officeart/2005/8/layout/radial1"/>
    <dgm:cxn modelId="{DB1E360A-E1BB-4B6F-AB78-7CD8C1C9CC91}" type="presParOf" srcId="{8741742C-EB4D-40F4-BAC2-81B1380BF5C1}" destId="{8A3AC032-66B0-47A0-83F6-32183C86C167}" srcOrd="5" destOrd="0" presId="urn:microsoft.com/office/officeart/2005/8/layout/radial1"/>
    <dgm:cxn modelId="{73A5D328-8212-4D75-999F-CA88F5BF3521}" type="presParOf" srcId="{8A3AC032-66B0-47A0-83F6-32183C86C167}" destId="{8AC9CB1D-59A6-408C-97AF-89C0355EB394}" srcOrd="0" destOrd="0" presId="urn:microsoft.com/office/officeart/2005/8/layout/radial1"/>
    <dgm:cxn modelId="{EB5D011C-E2E6-4E3F-91AB-809FAFED798B}" type="presParOf" srcId="{8741742C-EB4D-40F4-BAC2-81B1380BF5C1}" destId="{1BE6556F-FEF7-47E1-93B0-2FA9637A2D8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DAA5A5-8D10-4792-9F3B-E4C4D4956AF6}" type="doc">
      <dgm:prSet loTypeId="urn:microsoft.com/office/officeart/2005/8/layout/vProcess5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27915C-79B5-45A0-B0E0-EA37639A8EA4}">
      <dgm:prSet phldrT="[文字]"/>
      <dgm:spPr/>
      <dgm:t>
        <a:bodyPr/>
        <a:lstStyle/>
        <a:p>
          <a:r>
            <a:rPr lang="en-GB" dirty="0"/>
            <a:t>Analysis of Variance</a:t>
          </a:r>
        </a:p>
      </dgm:t>
    </dgm:pt>
    <dgm:pt modelId="{B3FCE2E6-C54A-4288-B1AB-F426B09D5C89}" type="parTrans" cxnId="{82A0F117-2BAE-4E17-802D-758E6892600A}">
      <dgm:prSet/>
      <dgm:spPr/>
      <dgm:t>
        <a:bodyPr/>
        <a:lstStyle/>
        <a:p>
          <a:endParaRPr lang="en-GB"/>
        </a:p>
      </dgm:t>
    </dgm:pt>
    <dgm:pt modelId="{230AEB5F-74D4-4392-BE71-C2EB0456DC7F}" type="sibTrans" cxnId="{82A0F117-2BAE-4E17-802D-758E6892600A}">
      <dgm:prSet/>
      <dgm:spPr/>
      <dgm:t>
        <a:bodyPr/>
        <a:lstStyle/>
        <a:p>
          <a:endParaRPr lang="en-GB"/>
        </a:p>
      </dgm:t>
    </dgm:pt>
    <dgm:pt modelId="{79EE9A07-C0C4-4E59-894E-49108D41E9FB}">
      <dgm:prSet/>
      <dgm:spPr/>
      <dgm:t>
        <a:bodyPr/>
        <a:lstStyle/>
        <a:p>
          <a:r>
            <a:rPr lang="en-GB" dirty="0"/>
            <a:t>Summary of Results</a:t>
          </a:r>
        </a:p>
      </dgm:t>
    </dgm:pt>
    <dgm:pt modelId="{68971840-D4B1-4703-8766-536FCAA0C9A7}" type="parTrans" cxnId="{32D3145F-CA71-4635-B1D5-BEB89A352FEC}">
      <dgm:prSet/>
      <dgm:spPr/>
      <dgm:t>
        <a:bodyPr/>
        <a:lstStyle/>
        <a:p>
          <a:endParaRPr lang="en-GB"/>
        </a:p>
      </dgm:t>
    </dgm:pt>
    <dgm:pt modelId="{340E70C2-C808-44AF-9CFC-27837D51F026}" type="sibTrans" cxnId="{32D3145F-CA71-4635-B1D5-BEB89A352FEC}">
      <dgm:prSet/>
      <dgm:spPr/>
      <dgm:t>
        <a:bodyPr/>
        <a:lstStyle/>
        <a:p>
          <a:endParaRPr lang="en-GB"/>
        </a:p>
      </dgm:t>
    </dgm:pt>
    <dgm:pt modelId="{F19C9D2B-9D55-4AC2-AA16-4E211BEBF94A}">
      <dgm:prSet/>
      <dgm:spPr/>
      <dgm:t>
        <a:bodyPr/>
        <a:lstStyle/>
        <a:p>
          <a:r>
            <a:rPr lang="en-GB" dirty="0"/>
            <a:t>Recommendations</a:t>
          </a:r>
        </a:p>
      </dgm:t>
    </dgm:pt>
    <dgm:pt modelId="{8929A563-713C-44B8-90C0-B3767C7B422C}" type="parTrans" cxnId="{0693C5F2-D6C0-480B-8A37-2958D4587C12}">
      <dgm:prSet/>
      <dgm:spPr/>
      <dgm:t>
        <a:bodyPr/>
        <a:lstStyle/>
        <a:p>
          <a:endParaRPr lang="en-GB"/>
        </a:p>
      </dgm:t>
    </dgm:pt>
    <dgm:pt modelId="{E177A025-DFDB-4C59-8907-189635396353}" type="sibTrans" cxnId="{0693C5F2-D6C0-480B-8A37-2958D4587C12}">
      <dgm:prSet/>
      <dgm:spPr/>
      <dgm:t>
        <a:bodyPr/>
        <a:lstStyle/>
        <a:p>
          <a:endParaRPr lang="en-GB"/>
        </a:p>
      </dgm:t>
    </dgm:pt>
    <dgm:pt modelId="{44B36B89-0322-44B7-A9DD-47C90575E1AF}">
      <dgm:prSet/>
      <dgm:spPr/>
      <dgm:t>
        <a:bodyPr/>
        <a:lstStyle/>
        <a:p>
          <a:r>
            <a:rPr lang="en-GB" dirty="0"/>
            <a:t>Future Study</a:t>
          </a:r>
        </a:p>
      </dgm:t>
    </dgm:pt>
    <dgm:pt modelId="{709506D1-3BAF-401A-AFBA-43830FD8B6F7}" type="parTrans" cxnId="{FAE15920-4311-4D61-BF8E-4A39900101DD}">
      <dgm:prSet/>
      <dgm:spPr/>
      <dgm:t>
        <a:bodyPr/>
        <a:lstStyle/>
        <a:p>
          <a:endParaRPr lang="en-GB"/>
        </a:p>
      </dgm:t>
    </dgm:pt>
    <dgm:pt modelId="{F2478851-01AE-43F3-9128-58B1724CF82F}" type="sibTrans" cxnId="{FAE15920-4311-4D61-BF8E-4A39900101DD}">
      <dgm:prSet/>
      <dgm:spPr/>
      <dgm:t>
        <a:bodyPr/>
        <a:lstStyle/>
        <a:p>
          <a:endParaRPr lang="en-GB"/>
        </a:p>
      </dgm:t>
    </dgm:pt>
    <dgm:pt modelId="{B1F84953-3387-4CE0-9751-431189E0599B}" type="pres">
      <dgm:prSet presAssocID="{67DAA5A5-8D10-4792-9F3B-E4C4D4956AF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97B5CBD4-980C-42C3-9738-B4728BDD7EB8}" type="pres">
      <dgm:prSet presAssocID="{67DAA5A5-8D10-4792-9F3B-E4C4D4956AF6}" presName="dummyMaxCanvas" presStyleCnt="0">
        <dgm:presLayoutVars/>
      </dgm:prSet>
      <dgm:spPr/>
    </dgm:pt>
    <dgm:pt modelId="{9D5FA7B1-DB4A-47EC-AB07-8AC23C6D1482}" type="pres">
      <dgm:prSet presAssocID="{67DAA5A5-8D10-4792-9F3B-E4C4D4956AF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46251071-CA66-4754-9F6B-934267F2EC7E}" type="pres">
      <dgm:prSet presAssocID="{67DAA5A5-8D10-4792-9F3B-E4C4D4956AF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5AA4625F-B930-45E2-8048-9F5A527545F0}" type="pres">
      <dgm:prSet presAssocID="{67DAA5A5-8D10-4792-9F3B-E4C4D4956AF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8053234B-BC3E-47CE-B123-8F7605A4D3D6}" type="pres">
      <dgm:prSet presAssocID="{67DAA5A5-8D10-4792-9F3B-E4C4D4956AF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7D2EB482-B860-4A3A-9B71-313A06F723E3}" type="pres">
      <dgm:prSet presAssocID="{67DAA5A5-8D10-4792-9F3B-E4C4D4956AF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FA8E0FB9-043A-44A2-AD3B-E84D248A5320}" type="pres">
      <dgm:prSet presAssocID="{67DAA5A5-8D10-4792-9F3B-E4C4D4956AF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35DEB642-3D7D-43E7-90FC-A76F6F254167}" type="pres">
      <dgm:prSet presAssocID="{67DAA5A5-8D10-4792-9F3B-E4C4D4956AF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F22D07B3-13AE-439C-A142-62429F1C300A}" type="pres">
      <dgm:prSet presAssocID="{67DAA5A5-8D10-4792-9F3B-E4C4D4956AF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8AB27809-98F2-4889-9C11-546CAB2F5D8B}" type="pres">
      <dgm:prSet presAssocID="{67DAA5A5-8D10-4792-9F3B-E4C4D4956AF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ED629F28-4192-49AD-B3A0-946F6170BF59}" type="pres">
      <dgm:prSet presAssocID="{67DAA5A5-8D10-4792-9F3B-E4C4D4956AF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7D1BDAAB-58FF-4EDA-A062-9E0CA8EB013B}" type="pres">
      <dgm:prSet presAssocID="{67DAA5A5-8D10-4792-9F3B-E4C4D4956AF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FAE15920-4311-4D61-BF8E-4A39900101DD}" srcId="{67DAA5A5-8D10-4792-9F3B-E4C4D4956AF6}" destId="{44B36B89-0322-44B7-A9DD-47C90575E1AF}" srcOrd="3" destOrd="0" parTransId="{709506D1-3BAF-401A-AFBA-43830FD8B6F7}" sibTransId="{F2478851-01AE-43F3-9128-58B1724CF82F}"/>
    <dgm:cxn modelId="{82A0F117-2BAE-4E17-802D-758E6892600A}" srcId="{67DAA5A5-8D10-4792-9F3B-E4C4D4956AF6}" destId="{4A27915C-79B5-45A0-B0E0-EA37639A8EA4}" srcOrd="0" destOrd="0" parTransId="{B3FCE2E6-C54A-4288-B1AB-F426B09D5C89}" sibTransId="{230AEB5F-74D4-4392-BE71-C2EB0456DC7F}"/>
    <dgm:cxn modelId="{0693C5F2-D6C0-480B-8A37-2958D4587C12}" srcId="{67DAA5A5-8D10-4792-9F3B-E4C4D4956AF6}" destId="{F19C9D2B-9D55-4AC2-AA16-4E211BEBF94A}" srcOrd="2" destOrd="0" parTransId="{8929A563-713C-44B8-90C0-B3767C7B422C}" sibTransId="{E177A025-DFDB-4C59-8907-189635396353}"/>
    <dgm:cxn modelId="{7DFC13CE-9AD3-4173-95DA-24B03ACFE3DB}" type="presOf" srcId="{E177A025-DFDB-4C59-8907-189635396353}" destId="{35DEB642-3D7D-43E7-90FC-A76F6F254167}" srcOrd="0" destOrd="0" presId="urn:microsoft.com/office/officeart/2005/8/layout/vProcess5"/>
    <dgm:cxn modelId="{B6E6108E-2671-4277-8662-70CCEB9D8443}" type="presOf" srcId="{4A27915C-79B5-45A0-B0E0-EA37639A8EA4}" destId="{9D5FA7B1-DB4A-47EC-AB07-8AC23C6D1482}" srcOrd="0" destOrd="0" presId="urn:microsoft.com/office/officeart/2005/8/layout/vProcess5"/>
    <dgm:cxn modelId="{BB722152-921D-43E3-B362-0BC62B142114}" type="presOf" srcId="{67DAA5A5-8D10-4792-9F3B-E4C4D4956AF6}" destId="{B1F84953-3387-4CE0-9751-431189E0599B}" srcOrd="0" destOrd="0" presId="urn:microsoft.com/office/officeart/2005/8/layout/vProcess5"/>
    <dgm:cxn modelId="{63679E92-9CD3-4D49-B991-D0D3095B6D4E}" type="presOf" srcId="{F19C9D2B-9D55-4AC2-AA16-4E211BEBF94A}" destId="{ED629F28-4192-49AD-B3A0-946F6170BF59}" srcOrd="1" destOrd="0" presId="urn:microsoft.com/office/officeart/2005/8/layout/vProcess5"/>
    <dgm:cxn modelId="{23C6B74F-4A7C-40F3-97BC-F7BE9D272585}" type="presOf" srcId="{44B36B89-0322-44B7-A9DD-47C90575E1AF}" destId="{8053234B-BC3E-47CE-B123-8F7605A4D3D6}" srcOrd="0" destOrd="0" presId="urn:microsoft.com/office/officeart/2005/8/layout/vProcess5"/>
    <dgm:cxn modelId="{3C9CEFB0-BC62-4C14-BC50-A03222289B45}" type="presOf" srcId="{230AEB5F-74D4-4392-BE71-C2EB0456DC7F}" destId="{7D2EB482-B860-4A3A-9B71-313A06F723E3}" srcOrd="0" destOrd="0" presId="urn:microsoft.com/office/officeart/2005/8/layout/vProcess5"/>
    <dgm:cxn modelId="{47C0106D-DAB5-4DF5-A0B5-43EEF35DDF70}" type="presOf" srcId="{4A27915C-79B5-45A0-B0E0-EA37639A8EA4}" destId="{F22D07B3-13AE-439C-A142-62429F1C300A}" srcOrd="1" destOrd="0" presId="urn:microsoft.com/office/officeart/2005/8/layout/vProcess5"/>
    <dgm:cxn modelId="{06FCB23E-F11E-4895-9802-8146FE8C984B}" type="presOf" srcId="{44B36B89-0322-44B7-A9DD-47C90575E1AF}" destId="{7D1BDAAB-58FF-4EDA-A062-9E0CA8EB013B}" srcOrd="1" destOrd="0" presId="urn:microsoft.com/office/officeart/2005/8/layout/vProcess5"/>
    <dgm:cxn modelId="{DE4A0FC8-BA13-494B-8AB1-F597D781A386}" type="presOf" srcId="{F19C9D2B-9D55-4AC2-AA16-4E211BEBF94A}" destId="{5AA4625F-B930-45E2-8048-9F5A527545F0}" srcOrd="0" destOrd="0" presId="urn:microsoft.com/office/officeart/2005/8/layout/vProcess5"/>
    <dgm:cxn modelId="{C8379F82-6C46-40E7-917C-BFC6745F4913}" type="presOf" srcId="{79EE9A07-C0C4-4E59-894E-49108D41E9FB}" destId="{46251071-CA66-4754-9F6B-934267F2EC7E}" srcOrd="0" destOrd="0" presId="urn:microsoft.com/office/officeart/2005/8/layout/vProcess5"/>
    <dgm:cxn modelId="{32D3145F-CA71-4635-B1D5-BEB89A352FEC}" srcId="{67DAA5A5-8D10-4792-9F3B-E4C4D4956AF6}" destId="{79EE9A07-C0C4-4E59-894E-49108D41E9FB}" srcOrd="1" destOrd="0" parTransId="{68971840-D4B1-4703-8766-536FCAA0C9A7}" sibTransId="{340E70C2-C808-44AF-9CFC-27837D51F026}"/>
    <dgm:cxn modelId="{BCFBBF10-4538-4AD2-B63D-4C8951AFCE29}" type="presOf" srcId="{79EE9A07-C0C4-4E59-894E-49108D41E9FB}" destId="{8AB27809-98F2-4889-9C11-546CAB2F5D8B}" srcOrd="1" destOrd="0" presId="urn:microsoft.com/office/officeart/2005/8/layout/vProcess5"/>
    <dgm:cxn modelId="{505472BB-046E-476A-A454-EEE67AA3FD0D}" type="presOf" srcId="{340E70C2-C808-44AF-9CFC-27837D51F026}" destId="{FA8E0FB9-043A-44A2-AD3B-E84D248A5320}" srcOrd="0" destOrd="0" presId="urn:microsoft.com/office/officeart/2005/8/layout/vProcess5"/>
    <dgm:cxn modelId="{3E28A364-7CA8-4D32-810E-DCB1E7722DE1}" type="presParOf" srcId="{B1F84953-3387-4CE0-9751-431189E0599B}" destId="{97B5CBD4-980C-42C3-9738-B4728BDD7EB8}" srcOrd="0" destOrd="0" presId="urn:microsoft.com/office/officeart/2005/8/layout/vProcess5"/>
    <dgm:cxn modelId="{7DBF0AC2-7396-458B-8F05-E975A246BDB3}" type="presParOf" srcId="{B1F84953-3387-4CE0-9751-431189E0599B}" destId="{9D5FA7B1-DB4A-47EC-AB07-8AC23C6D1482}" srcOrd="1" destOrd="0" presId="urn:microsoft.com/office/officeart/2005/8/layout/vProcess5"/>
    <dgm:cxn modelId="{F06C3B26-0C01-4493-8AC3-C199878728BF}" type="presParOf" srcId="{B1F84953-3387-4CE0-9751-431189E0599B}" destId="{46251071-CA66-4754-9F6B-934267F2EC7E}" srcOrd="2" destOrd="0" presId="urn:microsoft.com/office/officeart/2005/8/layout/vProcess5"/>
    <dgm:cxn modelId="{55145037-ADB5-4D47-A282-F37B65E7D9E1}" type="presParOf" srcId="{B1F84953-3387-4CE0-9751-431189E0599B}" destId="{5AA4625F-B930-45E2-8048-9F5A527545F0}" srcOrd="3" destOrd="0" presId="urn:microsoft.com/office/officeart/2005/8/layout/vProcess5"/>
    <dgm:cxn modelId="{6BE32612-7C34-4631-B26B-B624D95EDC99}" type="presParOf" srcId="{B1F84953-3387-4CE0-9751-431189E0599B}" destId="{8053234B-BC3E-47CE-B123-8F7605A4D3D6}" srcOrd="4" destOrd="0" presId="urn:microsoft.com/office/officeart/2005/8/layout/vProcess5"/>
    <dgm:cxn modelId="{DDCE6106-8373-45E9-8310-BA76A20793B0}" type="presParOf" srcId="{B1F84953-3387-4CE0-9751-431189E0599B}" destId="{7D2EB482-B860-4A3A-9B71-313A06F723E3}" srcOrd="5" destOrd="0" presId="urn:microsoft.com/office/officeart/2005/8/layout/vProcess5"/>
    <dgm:cxn modelId="{DAEB0AD5-FA4A-45DD-ABDD-69141CF142F5}" type="presParOf" srcId="{B1F84953-3387-4CE0-9751-431189E0599B}" destId="{FA8E0FB9-043A-44A2-AD3B-E84D248A5320}" srcOrd="6" destOrd="0" presId="urn:microsoft.com/office/officeart/2005/8/layout/vProcess5"/>
    <dgm:cxn modelId="{12110953-F708-43FB-8435-7A1CE3F87EF5}" type="presParOf" srcId="{B1F84953-3387-4CE0-9751-431189E0599B}" destId="{35DEB642-3D7D-43E7-90FC-A76F6F254167}" srcOrd="7" destOrd="0" presId="urn:microsoft.com/office/officeart/2005/8/layout/vProcess5"/>
    <dgm:cxn modelId="{0A267681-7386-4980-903F-F063544DF72D}" type="presParOf" srcId="{B1F84953-3387-4CE0-9751-431189E0599B}" destId="{F22D07B3-13AE-439C-A142-62429F1C300A}" srcOrd="8" destOrd="0" presId="urn:microsoft.com/office/officeart/2005/8/layout/vProcess5"/>
    <dgm:cxn modelId="{23896748-BD52-4B19-AAE4-A52D295771B6}" type="presParOf" srcId="{B1F84953-3387-4CE0-9751-431189E0599B}" destId="{8AB27809-98F2-4889-9C11-546CAB2F5D8B}" srcOrd="9" destOrd="0" presId="urn:microsoft.com/office/officeart/2005/8/layout/vProcess5"/>
    <dgm:cxn modelId="{3EBB5201-8BA4-4B33-B15D-C2801BB64988}" type="presParOf" srcId="{B1F84953-3387-4CE0-9751-431189E0599B}" destId="{ED629F28-4192-49AD-B3A0-946F6170BF59}" srcOrd="10" destOrd="0" presId="urn:microsoft.com/office/officeart/2005/8/layout/vProcess5"/>
    <dgm:cxn modelId="{CA3DEDE0-150B-4A8D-AC1E-95E44AECF1EE}" type="presParOf" srcId="{B1F84953-3387-4CE0-9751-431189E0599B}" destId="{7D1BDAAB-58FF-4EDA-A062-9E0CA8EB013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EB95D81-192E-4E7D-A085-39B331971D1C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A84346-9A2E-4B9D-B652-B582A128FFCC}">
      <dgm:prSet phldrT="[文字]"/>
      <dgm:spPr/>
      <dgm:t>
        <a:bodyPr/>
        <a:lstStyle/>
        <a:p>
          <a:r>
            <a:rPr lang="en-GB" dirty="0"/>
            <a:t>Personal Attributes</a:t>
          </a:r>
        </a:p>
      </dgm:t>
    </dgm:pt>
    <dgm:pt modelId="{9D4FF153-4D2C-4DA4-9735-3F00D5BD9106}" type="parTrans" cxnId="{D8F42C2C-DC16-4A34-B7C0-D249A3893F3E}">
      <dgm:prSet/>
      <dgm:spPr/>
      <dgm:t>
        <a:bodyPr/>
        <a:lstStyle/>
        <a:p>
          <a:endParaRPr lang="en-GB"/>
        </a:p>
      </dgm:t>
    </dgm:pt>
    <dgm:pt modelId="{A2AFCA1A-0EE5-465D-B5D2-8E38DFDA2B37}" type="sibTrans" cxnId="{D8F42C2C-DC16-4A34-B7C0-D249A3893F3E}">
      <dgm:prSet/>
      <dgm:spPr/>
      <dgm:t>
        <a:bodyPr/>
        <a:lstStyle/>
        <a:p>
          <a:endParaRPr lang="en-GB"/>
        </a:p>
      </dgm:t>
    </dgm:pt>
    <dgm:pt modelId="{F65A0852-4818-4A3B-B397-99E799B0BBF6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Financial Status</a:t>
          </a:r>
          <a:endParaRPr lang="zh-TW"/>
        </a:p>
      </dgm:t>
    </dgm:pt>
    <dgm:pt modelId="{2A74BC9B-89DD-4564-8DEE-8926C2821681}" type="parTrans" cxnId="{25B30EF0-086C-4C00-A487-1CB6FD9EBB47}">
      <dgm:prSet/>
      <dgm:spPr/>
      <dgm:t>
        <a:bodyPr/>
        <a:lstStyle/>
        <a:p>
          <a:endParaRPr lang="en-GB"/>
        </a:p>
      </dgm:t>
    </dgm:pt>
    <dgm:pt modelId="{6477A39F-F81E-46B9-8626-04C9C6F09887}" type="sibTrans" cxnId="{25B30EF0-086C-4C00-A487-1CB6FD9EBB47}">
      <dgm:prSet/>
      <dgm:spPr/>
      <dgm:t>
        <a:bodyPr/>
        <a:lstStyle/>
        <a:p>
          <a:endParaRPr lang="en-GB"/>
        </a:p>
      </dgm:t>
    </dgm:pt>
    <dgm:pt modelId="{71679D99-DBEE-4639-8492-693B2A35C94C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Independence</a:t>
          </a:r>
          <a:endParaRPr lang="zh-TW"/>
        </a:p>
      </dgm:t>
    </dgm:pt>
    <dgm:pt modelId="{FB6ACF9E-93C5-4BC0-A555-C15E778FB707}" type="parTrans" cxnId="{449A357D-78EE-48BE-8876-B96C78E99DC8}">
      <dgm:prSet/>
      <dgm:spPr/>
      <dgm:t>
        <a:bodyPr/>
        <a:lstStyle/>
        <a:p>
          <a:endParaRPr lang="en-GB"/>
        </a:p>
      </dgm:t>
    </dgm:pt>
    <dgm:pt modelId="{F679DEF0-7546-44A6-9F09-B00C8186FE07}" type="sibTrans" cxnId="{449A357D-78EE-48BE-8876-B96C78E99DC8}">
      <dgm:prSet/>
      <dgm:spPr/>
      <dgm:t>
        <a:bodyPr/>
        <a:lstStyle/>
        <a:p>
          <a:endParaRPr lang="en-GB"/>
        </a:p>
      </dgm:t>
    </dgm:pt>
    <dgm:pt modelId="{E9309B96-ACBA-4167-8136-53875BF468BC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Innovation</a:t>
          </a:r>
          <a:endParaRPr lang="zh-TW"/>
        </a:p>
      </dgm:t>
    </dgm:pt>
    <dgm:pt modelId="{0005E4D9-6301-4478-BE77-4A3FEE205863}" type="parTrans" cxnId="{28BC3793-84EA-4BFC-90EA-89F9CF4DD6F9}">
      <dgm:prSet/>
      <dgm:spPr/>
      <dgm:t>
        <a:bodyPr/>
        <a:lstStyle/>
        <a:p>
          <a:endParaRPr lang="en-GB"/>
        </a:p>
      </dgm:t>
    </dgm:pt>
    <dgm:pt modelId="{9710A98A-653F-46CB-94F8-215EBF437462}" type="sibTrans" cxnId="{28BC3793-84EA-4BFC-90EA-89F9CF4DD6F9}">
      <dgm:prSet/>
      <dgm:spPr/>
      <dgm:t>
        <a:bodyPr/>
        <a:lstStyle/>
        <a:p>
          <a:endParaRPr lang="en-GB"/>
        </a:p>
      </dgm:t>
    </dgm:pt>
    <dgm:pt modelId="{E9B80783-D0F9-4DA3-B1F5-2449F38EBC78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Recognition</a:t>
          </a:r>
          <a:endParaRPr lang="zh-TW"/>
        </a:p>
      </dgm:t>
    </dgm:pt>
    <dgm:pt modelId="{60B26A08-31D9-46E6-AA86-65B22BE8BD1E}" type="parTrans" cxnId="{1BC56269-BCD1-4F58-9539-49C89E45BF11}">
      <dgm:prSet/>
      <dgm:spPr/>
      <dgm:t>
        <a:bodyPr/>
        <a:lstStyle/>
        <a:p>
          <a:endParaRPr lang="en-GB"/>
        </a:p>
      </dgm:t>
    </dgm:pt>
    <dgm:pt modelId="{869AF445-86B0-43E7-90F7-EB6F105CD2F8}" type="sibTrans" cxnId="{1BC56269-BCD1-4F58-9539-49C89E45BF11}">
      <dgm:prSet/>
      <dgm:spPr/>
      <dgm:t>
        <a:bodyPr/>
        <a:lstStyle/>
        <a:p>
          <a:endParaRPr lang="en-GB"/>
        </a:p>
      </dgm:t>
    </dgm:pt>
    <dgm:pt modelId="{7059FA5A-144D-45F1-99B4-9450F0CABCA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Roles in Family</a:t>
          </a:r>
          <a:endParaRPr lang="zh-TW"/>
        </a:p>
      </dgm:t>
    </dgm:pt>
    <dgm:pt modelId="{F6E123CA-E1A0-40CB-AEA8-BC180C71728A}" type="parTrans" cxnId="{14B20BA5-C2D4-4153-AA07-88C8D7AEB9B9}">
      <dgm:prSet/>
      <dgm:spPr/>
      <dgm:t>
        <a:bodyPr/>
        <a:lstStyle/>
        <a:p>
          <a:endParaRPr lang="en-GB"/>
        </a:p>
      </dgm:t>
    </dgm:pt>
    <dgm:pt modelId="{B5ECE64E-BBB7-422C-8483-70D575A43642}" type="sibTrans" cxnId="{14B20BA5-C2D4-4153-AA07-88C8D7AEB9B9}">
      <dgm:prSet/>
      <dgm:spPr/>
      <dgm:t>
        <a:bodyPr/>
        <a:lstStyle/>
        <a:p>
          <a:endParaRPr lang="en-GB"/>
        </a:p>
      </dgm:t>
    </dgm:pt>
    <dgm:pt modelId="{9E666BD2-BB6F-41F0-B604-59CD2C338426}">
      <dgm:prSet/>
      <dgm:spPr/>
      <dgm:t>
        <a:bodyPr/>
        <a:lstStyle/>
        <a:p>
          <a:r>
            <a:rPr lang="en-GB" dirty="0"/>
            <a:t>Self-realisation</a:t>
          </a:r>
        </a:p>
      </dgm:t>
    </dgm:pt>
    <dgm:pt modelId="{808847F5-8914-4BC4-BF3D-6F9B1DFE17CD}" type="parTrans" cxnId="{31BF59E8-9F34-4BA6-85A1-83C9C7A2B113}">
      <dgm:prSet/>
      <dgm:spPr/>
      <dgm:t>
        <a:bodyPr/>
        <a:lstStyle/>
        <a:p>
          <a:endParaRPr lang="en-GB"/>
        </a:p>
      </dgm:t>
    </dgm:pt>
    <dgm:pt modelId="{9C40C8F5-A44D-4836-AE68-DE43C3B5D7EF}" type="sibTrans" cxnId="{31BF59E8-9F34-4BA6-85A1-83C9C7A2B113}">
      <dgm:prSet/>
      <dgm:spPr/>
      <dgm:t>
        <a:bodyPr/>
        <a:lstStyle/>
        <a:p>
          <a:endParaRPr lang="en-GB"/>
        </a:p>
      </dgm:t>
    </dgm:pt>
    <dgm:pt modelId="{8741742C-EB4D-40F4-BAC2-81B1380BF5C1}" type="pres">
      <dgm:prSet presAssocID="{CEB95D81-192E-4E7D-A085-39B331971D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20749C26-F73F-4218-9713-917CC1BA21ED}" type="pres">
      <dgm:prSet presAssocID="{55A84346-9A2E-4B9D-B652-B582A128FFCC}" presName="centerShape" presStyleLbl="node0" presStyleIdx="0" presStyleCnt="1"/>
      <dgm:spPr/>
      <dgm:t>
        <a:bodyPr/>
        <a:lstStyle/>
        <a:p>
          <a:endParaRPr lang="zh-MO" altLang="en-US"/>
        </a:p>
      </dgm:t>
    </dgm:pt>
    <dgm:pt modelId="{3BE678FF-412C-46B5-AE57-D62793976971}" type="pres">
      <dgm:prSet presAssocID="{2A74BC9B-89DD-4564-8DEE-8926C2821681}" presName="Name9" presStyleLbl="parChTrans1D2" presStyleIdx="0" presStyleCnt="6"/>
      <dgm:spPr/>
      <dgm:t>
        <a:bodyPr/>
        <a:lstStyle/>
        <a:p>
          <a:endParaRPr lang="zh-MO" altLang="en-US"/>
        </a:p>
      </dgm:t>
    </dgm:pt>
    <dgm:pt modelId="{B8F27CDA-4A5E-44C6-8A04-C20A83E60154}" type="pres">
      <dgm:prSet presAssocID="{2A74BC9B-89DD-4564-8DEE-8926C2821681}" presName="connTx" presStyleLbl="parChTrans1D2" presStyleIdx="0" presStyleCnt="6"/>
      <dgm:spPr/>
      <dgm:t>
        <a:bodyPr/>
        <a:lstStyle/>
        <a:p>
          <a:endParaRPr lang="zh-MO" altLang="en-US"/>
        </a:p>
      </dgm:t>
    </dgm:pt>
    <dgm:pt modelId="{13DC20BE-C31B-4F2A-9048-CB4D07C83A9A}" type="pres">
      <dgm:prSet presAssocID="{F65A0852-4818-4A3B-B397-99E799B0BB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C57111A6-F1B4-4DA5-88B8-81135E9C0F87}" type="pres">
      <dgm:prSet presAssocID="{FB6ACF9E-93C5-4BC0-A555-C15E778FB707}" presName="Name9" presStyleLbl="parChTrans1D2" presStyleIdx="1" presStyleCnt="6"/>
      <dgm:spPr/>
      <dgm:t>
        <a:bodyPr/>
        <a:lstStyle/>
        <a:p>
          <a:endParaRPr lang="zh-MO" altLang="en-US"/>
        </a:p>
      </dgm:t>
    </dgm:pt>
    <dgm:pt modelId="{D3B88A92-7E1A-4638-A0CA-28C82757E57C}" type="pres">
      <dgm:prSet presAssocID="{FB6ACF9E-93C5-4BC0-A555-C15E778FB707}" presName="connTx" presStyleLbl="parChTrans1D2" presStyleIdx="1" presStyleCnt="6"/>
      <dgm:spPr/>
      <dgm:t>
        <a:bodyPr/>
        <a:lstStyle/>
        <a:p>
          <a:endParaRPr lang="zh-MO" altLang="en-US"/>
        </a:p>
      </dgm:t>
    </dgm:pt>
    <dgm:pt modelId="{2694F864-C013-42B9-B91B-C1CA9AD1AC3E}" type="pres">
      <dgm:prSet presAssocID="{71679D99-DBEE-4639-8492-693B2A35C94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7D78B295-E7F6-409E-9CE6-32B78E4A5863}" type="pres">
      <dgm:prSet presAssocID="{0005E4D9-6301-4478-BE77-4A3FEE205863}" presName="Name9" presStyleLbl="parChTrans1D2" presStyleIdx="2" presStyleCnt="6"/>
      <dgm:spPr/>
      <dgm:t>
        <a:bodyPr/>
        <a:lstStyle/>
        <a:p>
          <a:endParaRPr lang="zh-MO" altLang="en-US"/>
        </a:p>
      </dgm:t>
    </dgm:pt>
    <dgm:pt modelId="{1D1D8DFD-E08F-4AC2-B686-DD0C109C65DA}" type="pres">
      <dgm:prSet presAssocID="{0005E4D9-6301-4478-BE77-4A3FEE205863}" presName="connTx" presStyleLbl="parChTrans1D2" presStyleIdx="2" presStyleCnt="6"/>
      <dgm:spPr/>
      <dgm:t>
        <a:bodyPr/>
        <a:lstStyle/>
        <a:p>
          <a:endParaRPr lang="zh-MO" altLang="en-US"/>
        </a:p>
      </dgm:t>
    </dgm:pt>
    <dgm:pt modelId="{85F4EA46-3803-42B4-AD5C-626FE05F5599}" type="pres">
      <dgm:prSet presAssocID="{E9309B96-ACBA-4167-8136-53875BF468B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100A2939-C60E-4E80-BD35-5CD2969B4444}" type="pres">
      <dgm:prSet presAssocID="{60B26A08-31D9-46E6-AA86-65B22BE8BD1E}" presName="Name9" presStyleLbl="parChTrans1D2" presStyleIdx="3" presStyleCnt="6"/>
      <dgm:spPr/>
      <dgm:t>
        <a:bodyPr/>
        <a:lstStyle/>
        <a:p>
          <a:endParaRPr lang="zh-MO" altLang="en-US"/>
        </a:p>
      </dgm:t>
    </dgm:pt>
    <dgm:pt modelId="{7FD7F7E1-24E3-4072-BF23-87901EE88394}" type="pres">
      <dgm:prSet presAssocID="{60B26A08-31D9-46E6-AA86-65B22BE8BD1E}" presName="connTx" presStyleLbl="parChTrans1D2" presStyleIdx="3" presStyleCnt="6"/>
      <dgm:spPr/>
      <dgm:t>
        <a:bodyPr/>
        <a:lstStyle/>
        <a:p>
          <a:endParaRPr lang="zh-MO" altLang="en-US"/>
        </a:p>
      </dgm:t>
    </dgm:pt>
    <dgm:pt modelId="{B9EB5D07-87F7-4D58-81A2-95685D77EDC1}" type="pres">
      <dgm:prSet presAssocID="{E9B80783-D0F9-4DA3-B1F5-2449F38EBC7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4516EF14-C136-4CE5-91BF-08700E883E63}" type="pres">
      <dgm:prSet presAssocID="{F6E123CA-E1A0-40CB-AEA8-BC180C71728A}" presName="Name9" presStyleLbl="parChTrans1D2" presStyleIdx="4" presStyleCnt="6"/>
      <dgm:spPr/>
      <dgm:t>
        <a:bodyPr/>
        <a:lstStyle/>
        <a:p>
          <a:endParaRPr lang="zh-MO" altLang="en-US"/>
        </a:p>
      </dgm:t>
    </dgm:pt>
    <dgm:pt modelId="{2DACF8FC-6332-4AA1-8EE9-7E5464AFA09A}" type="pres">
      <dgm:prSet presAssocID="{F6E123CA-E1A0-40CB-AEA8-BC180C71728A}" presName="connTx" presStyleLbl="parChTrans1D2" presStyleIdx="4" presStyleCnt="6"/>
      <dgm:spPr/>
      <dgm:t>
        <a:bodyPr/>
        <a:lstStyle/>
        <a:p>
          <a:endParaRPr lang="zh-MO" altLang="en-US"/>
        </a:p>
      </dgm:t>
    </dgm:pt>
    <dgm:pt modelId="{07BAC9F0-9741-4929-B3C2-7A3355738B34}" type="pres">
      <dgm:prSet presAssocID="{7059FA5A-144D-45F1-99B4-9450F0CABCA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92E783CE-6377-467B-86A7-701C3040B210}" type="pres">
      <dgm:prSet presAssocID="{808847F5-8914-4BC4-BF3D-6F9B1DFE17CD}" presName="Name9" presStyleLbl="parChTrans1D2" presStyleIdx="5" presStyleCnt="6"/>
      <dgm:spPr/>
      <dgm:t>
        <a:bodyPr/>
        <a:lstStyle/>
        <a:p>
          <a:endParaRPr lang="zh-MO" altLang="en-US"/>
        </a:p>
      </dgm:t>
    </dgm:pt>
    <dgm:pt modelId="{77FE88D0-41CB-4E34-9FB2-4FB2E3A7A2ED}" type="pres">
      <dgm:prSet presAssocID="{808847F5-8914-4BC4-BF3D-6F9B1DFE17CD}" presName="connTx" presStyleLbl="parChTrans1D2" presStyleIdx="5" presStyleCnt="6"/>
      <dgm:spPr/>
      <dgm:t>
        <a:bodyPr/>
        <a:lstStyle/>
        <a:p>
          <a:endParaRPr lang="zh-MO" altLang="en-US"/>
        </a:p>
      </dgm:t>
    </dgm:pt>
    <dgm:pt modelId="{2A3A3590-FBEC-4F49-BCE2-F94F11652F7E}" type="pres">
      <dgm:prSet presAssocID="{9E666BD2-BB6F-41F0-B604-59CD2C33842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95CC7EA7-A50D-4AA7-B1CB-CD611B61D330}" type="presOf" srcId="{F6E123CA-E1A0-40CB-AEA8-BC180C71728A}" destId="{4516EF14-C136-4CE5-91BF-08700E883E63}" srcOrd="0" destOrd="0" presId="urn:microsoft.com/office/officeart/2005/8/layout/radial1"/>
    <dgm:cxn modelId="{28BC3793-84EA-4BFC-90EA-89F9CF4DD6F9}" srcId="{55A84346-9A2E-4B9D-B652-B582A128FFCC}" destId="{E9309B96-ACBA-4167-8136-53875BF468BC}" srcOrd="2" destOrd="0" parTransId="{0005E4D9-6301-4478-BE77-4A3FEE205863}" sibTransId="{9710A98A-653F-46CB-94F8-215EBF437462}"/>
    <dgm:cxn modelId="{D8F42C2C-DC16-4A34-B7C0-D249A3893F3E}" srcId="{CEB95D81-192E-4E7D-A085-39B331971D1C}" destId="{55A84346-9A2E-4B9D-B652-B582A128FFCC}" srcOrd="0" destOrd="0" parTransId="{9D4FF153-4D2C-4DA4-9735-3F00D5BD9106}" sibTransId="{A2AFCA1A-0EE5-465D-B5D2-8E38DFDA2B37}"/>
    <dgm:cxn modelId="{B1CF3E52-674F-44BF-B32A-A5444F7266AD}" type="presOf" srcId="{E9309B96-ACBA-4167-8136-53875BF468BC}" destId="{85F4EA46-3803-42B4-AD5C-626FE05F5599}" srcOrd="0" destOrd="0" presId="urn:microsoft.com/office/officeart/2005/8/layout/radial1"/>
    <dgm:cxn modelId="{83FC183E-D606-4535-8514-B6285A458287}" type="presOf" srcId="{60B26A08-31D9-46E6-AA86-65B22BE8BD1E}" destId="{7FD7F7E1-24E3-4072-BF23-87901EE88394}" srcOrd="1" destOrd="0" presId="urn:microsoft.com/office/officeart/2005/8/layout/radial1"/>
    <dgm:cxn modelId="{09B27560-FD96-4492-8747-EF714EE4EE3A}" type="presOf" srcId="{60B26A08-31D9-46E6-AA86-65B22BE8BD1E}" destId="{100A2939-C60E-4E80-BD35-5CD2969B4444}" srcOrd="0" destOrd="0" presId="urn:microsoft.com/office/officeart/2005/8/layout/radial1"/>
    <dgm:cxn modelId="{9CD93AEF-716F-439B-9459-D74E862BC41A}" type="presOf" srcId="{E9B80783-D0F9-4DA3-B1F5-2449F38EBC78}" destId="{B9EB5D07-87F7-4D58-81A2-95685D77EDC1}" srcOrd="0" destOrd="0" presId="urn:microsoft.com/office/officeart/2005/8/layout/radial1"/>
    <dgm:cxn modelId="{BA082258-B787-4151-88AD-1A538CF765C3}" type="presOf" srcId="{F65A0852-4818-4A3B-B397-99E799B0BBF6}" destId="{13DC20BE-C31B-4F2A-9048-CB4D07C83A9A}" srcOrd="0" destOrd="0" presId="urn:microsoft.com/office/officeart/2005/8/layout/radial1"/>
    <dgm:cxn modelId="{3FBC47C2-F510-41B5-9AB7-F3AC96A913C2}" type="presOf" srcId="{808847F5-8914-4BC4-BF3D-6F9B1DFE17CD}" destId="{77FE88D0-41CB-4E34-9FB2-4FB2E3A7A2ED}" srcOrd="1" destOrd="0" presId="urn:microsoft.com/office/officeart/2005/8/layout/radial1"/>
    <dgm:cxn modelId="{1BC56269-BCD1-4F58-9539-49C89E45BF11}" srcId="{55A84346-9A2E-4B9D-B652-B582A128FFCC}" destId="{E9B80783-D0F9-4DA3-B1F5-2449F38EBC78}" srcOrd="3" destOrd="0" parTransId="{60B26A08-31D9-46E6-AA86-65B22BE8BD1E}" sibTransId="{869AF445-86B0-43E7-90F7-EB6F105CD2F8}"/>
    <dgm:cxn modelId="{84606FDD-4D2C-495C-889E-8B1393A3ED1A}" type="presOf" srcId="{55A84346-9A2E-4B9D-B652-B582A128FFCC}" destId="{20749C26-F73F-4218-9713-917CC1BA21ED}" srcOrd="0" destOrd="0" presId="urn:microsoft.com/office/officeart/2005/8/layout/radial1"/>
    <dgm:cxn modelId="{2CAEEA57-4C07-4DC6-9DE6-41FB019994C0}" type="presOf" srcId="{808847F5-8914-4BC4-BF3D-6F9B1DFE17CD}" destId="{92E783CE-6377-467B-86A7-701C3040B210}" srcOrd="0" destOrd="0" presId="urn:microsoft.com/office/officeart/2005/8/layout/radial1"/>
    <dgm:cxn modelId="{379E51B8-6ED6-4FAB-9128-2C4810E58E94}" type="presOf" srcId="{0005E4D9-6301-4478-BE77-4A3FEE205863}" destId="{1D1D8DFD-E08F-4AC2-B686-DD0C109C65DA}" srcOrd="1" destOrd="0" presId="urn:microsoft.com/office/officeart/2005/8/layout/radial1"/>
    <dgm:cxn modelId="{31BF59E8-9F34-4BA6-85A1-83C9C7A2B113}" srcId="{55A84346-9A2E-4B9D-B652-B582A128FFCC}" destId="{9E666BD2-BB6F-41F0-B604-59CD2C338426}" srcOrd="5" destOrd="0" parTransId="{808847F5-8914-4BC4-BF3D-6F9B1DFE17CD}" sibTransId="{9C40C8F5-A44D-4836-AE68-DE43C3B5D7EF}"/>
    <dgm:cxn modelId="{6B15F64B-F72C-4ECE-9B01-7798DF5EE2C7}" type="presOf" srcId="{7059FA5A-144D-45F1-99B4-9450F0CABCAB}" destId="{07BAC9F0-9741-4929-B3C2-7A3355738B34}" srcOrd="0" destOrd="0" presId="urn:microsoft.com/office/officeart/2005/8/layout/radial1"/>
    <dgm:cxn modelId="{462A24BC-9FB7-4CC2-B6DF-A09E2AC970EF}" type="presOf" srcId="{2A74BC9B-89DD-4564-8DEE-8926C2821681}" destId="{B8F27CDA-4A5E-44C6-8A04-C20A83E60154}" srcOrd="1" destOrd="0" presId="urn:microsoft.com/office/officeart/2005/8/layout/radial1"/>
    <dgm:cxn modelId="{3B57EA43-8CC3-4CAA-B94C-79F670C50851}" type="presOf" srcId="{CEB95D81-192E-4E7D-A085-39B331971D1C}" destId="{8741742C-EB4D-40F4-BAC2-81B1380BF5C1}" srcOrd="0" destOrd="0" presId="urn:microsoft.com/office/officeart/2005/8/layout/radial1"/>
    <dgm:cxn modelId="{5378DBDA-5366-4423-88A5-3D4E4CEF7EB9}" type="presOf" srcId="{0005E4D9-6301-4478-BE77-4A3FEE205863}" destId="{7D78B295-E7F6-409E-9CE6-32B78E4A5863}" srcOrd="0" destOrd="0" presId="urn:microsoft.com/office/officeart/2005/8/layout/radial1"/>
    <dgm:cxn modelId="{25B30EF0-086C-4C00-A487-1CB6FD9EBB47}" srcId="{55A84346-9A2E-4B9D-B652-B582A128FFCC}" destId="{F65A0852-4818-4A3B-B397-99E799B0BBF6}" srcOrd="0" destOrd="0" parTransId="{2A74BC9B-89DD-4564-8DEE-8926C2821681}" sibTransId="{6477A39F-F81E-46B9-8626-04C9C6F09887}"/>
    <dgm:cxn modelId="{D96AF21C-60AD-441B-94BF-FFD5A2AACE93}" type="presOf" srcId="{71679D99-DBEE-4639-8492-693B2A35C94C}" destId="{2694F864-C013-42B9-B91B-C1CA9AD1AC3E}" srcOrd="0" destOrd="0" presId="urn:microsoft.com/office/officeart/2005/8/layout/radial1"/>
    <dgm:cxn modelId="{B5DBCE3C-24AE-4D68-989D-09BF62F0FAB7}" type="presOf" srcId="{F6E123CA-E1A0-40CB-AEA8-BC180C71728A}" destId="{2DACF8FC-6332-4AA1-8EE9-7E5464AFA09A}" srcOrd="1" destOrd="0" presId="urn:microsoft.com/office/officeart/2005/8/layout/radial1"/>
    <dgm:cxn modelId="{7E03D697-0C70-45F8-B766-2E7E54A3E387}" type="presOf" srcId="{9E666BD2-BB6F-41F0-B604-59CD2C338426}" destId="{2A3A3590-FBEC-4F49-BCE2-F94F11652F7E}" srcOrd="0" destOrd="0" presId="urn:microsoft.com/office/officeart/2005/8/layout/radial1"/>
    <dgm:cxn modelId="{04D96FDF-FC5F-4698-8935-0D31B16D36D3}" type="presOf" srcId="{2A74BC9B-89DD-4564-8DEE-8926C2821681}" destId="{3BE678FF-412C-46B5-AE57-D62793976971}" srcOrd="0" destOrd="0" presId="urn:microsoft.com/office/officeart/2005/8/layout/radial1"/>
    <dgm:cxn modelId="{F7EE9652-5EEB-42B9-AC4C-DB581F2F24B7}" type="presOf" srcId="{FB6ACF9E-93C5-4BC0-A555-C15E778FB707}" destId="{C57111A6-F1B4-4DA5-88B8-81135E9C0F87}" srcOrd="0" destOrd="0" presId="urn:microsoft.com/office/officeart/2005/8/layout/radial1"/>
    <dgm:cxn modelId="{14B20BA5-C2D4-4153-AA07-88C8D7AEB9B9}" srcId="{55A84346-9A2E-4B9D-B652-B582A128FFCC}" destId="{7059FA5A-144D-45F1-99B4-9450F0CABCAB}" srcOrd="4" destOrd="0" parTransId="{F6E123CA-E1A0-40CB-AEA8-BC180C71728A}" sibTransId="{B5ECE64E-BBB7-422C-8483-70D575A43642}"/>
    <dgm:cxn modelId="{9C86C13E-E2B6-4D63-9E75-5F5C606FD7EF}" type="presOf" srcId="{FB6ACF9E-93C5-4BC0-A555-C15E778FB707}" destId="{D3B88A92-7E1A-4638-A0CA-28C82757E57C}" srcOrd="1" destOrd="0" presId="urn:microsoft.com/office/officeart/2005/8/layout/radial1"/>
    <dgm:cxn modelId="{449A357D-78EE-48BE-8876-B96C78E99DC8}" srcId="{55A84346-9A2E-4B9D-B652-B582A128FFCC}" destId="{71679D99-DBEE-4639-8492-693B2A35C94C}" srcOrd="1" destOrd="0" parTransId="{FB6ACF9E-93C5-4BC0-A555-C15E778FB707}" sibTransId="{F679DEF0-7546-44A6-9F09-B00C8186FE07}"/>
    <dgm:cxn modelId="{FB8E2CA2-F82A-40A4-BBB3-22F9C5E54DA1}" type="presParOf" srcId="{8741742C-EB4D-40F4-BAC2-81B1380BF5C1}" destId="{20749C26-F73F-4218-9713-917CC1BA21ED}" srcOrd="0" destOrd="0" presId="urn:microsoft.com/office/officeart/2005/8/layout/radial1"/>
    <dgm:cxn modelId="{0ABE5020-B47C-4F8F-AA98-739AA4885107}" type="presParOf" srcId="{8741742C-EB4D-40F4-BAC2-81B1380BF5C1}" destId="{3BE678FF-412C-46B5-AE57-D62793976971}" srcOrd="1" destOrd="0" presId="urn:microsoft.com/office/officeart/2005/8/layout/radial1"/>
    <dgm:cxn modelId="{7C861011-72D6-4A0A-BAAF-995A279F8034}" type="presParOf" srcId="{3BE678FF-412C-46B5-AE57-D62793976971}" destId="{B8F27CDA-4A5E-44C6-8A04-C20A83E60154}" srcOrd="0" destOrd="0" presId="urn:microsoft.com/office/officeart/2005/8/layout/radial1"/>
    <dgm:cxn modelId="{7A6D7B37-A2F4-4B13-AE40-4D7DE40686C4}" type="presParOf" srcId="{8741742C-EB4D-40F4-BAC2-81B1380BF5C1}" destId="{13DC20BE-C31B-4F2A-9048-CB4D07C83A9A}" srcOrd="2" destOrd="0" presId="urn:microsoft.com/office/officeart/2005/8/layout/radial1"/>
    <dgm:cxn modelId="{3FC4DEF0-5CDE-489B-BF2F-C04DA6F40D4C}" type="presParOf" srcId="{8741742C-EB4D-40F4-BAC2-81B1380BF5C1}" destId="{C57111A6-F1B4-4DA5-88B8-81135E9C0F87}" srcOrd="3" destOrd="0" presId="urn:microsoft.com/office/officeart/2005/8/layout/radial1"/>
    <dgm:cxn modelId="{E7D74390-8B36-49A6-A965-5B80D55D2944}" type="presParOf" srcId="{C57111A6-F1B4-4DA5-88B8-81135E9C0F87}" destId="{D3B88A92-7E1A-4638-A0CA-28C82757E57C}" srcOrd="0" destOrd="0" presId="urn:microsoft.com/office/officeart/2005/8/layout/radial1"/>
    <dgm:cxn modelId="{47012ADA-36D7-4719-9597-2FFBB26B8E22}" type="presParOf" srcId="{8741742C-EB4D-40F4-BAC2-81B1380BF5C1}" destId="{2694F864-C013-42B9-B91B-C1CA9AD1AC3E}" srcOrd="4" destOrd="0" presId="urn:microsoft.com/office/officeart/2005/8/layout/radial1"/>
    <dgm:cxn modelId="{4D87C4B7-BD69-4899-A3D0-90B0532B01C8}" type="presParOf" srcId="{8741742C-EB4D-40F4-BAC2-81B1380BF5C1}" destId="{7D78B295-E7F6-409E-9CE6-32B78E4A5863}" srcOrd="5" destOrd="0" presId="urn:microsoft.com/office/officeart/2005/8/layout/radial1"/>
    <dgm:cxn modelId="{712CB9B3-270B-4559-B17D-07D6988D07AA}" type="presParOf" srcId="{7D78B295-E7F6-409E-9CE6-32B78E4A5863}" destId="{1D1D8DFD-E08F-4AC2-B686-DD0C109C65DA}" srcOrd="0" destOrd="0" presId="urn:microsoft.com/office/officeart/2005/8/layout/radial1"/>
    <dgm:cxn modelId="{5CB41AEA-C7E7-4578-90E4-5898A89923CE}" type="presParOf" srcId="{8741742C-EB4D-40F4-BAC2-81B1380BF5C1}" destId="{85F4EA46-3803-42B4-AD5C-626FE05F5599}" srcOrd="6" destOrd="0" presId="urn:microsoft.com/office/officeart/2005/8/layout/radial1"/>
    <dgm:cxn modelId="{6B9CC9DC-5BAC-401E-B74C-5A4D21193355}" type="presParOf" srcId="{8741742C-EB4D-40F4-BAC2-81B1380BF5C1}" destId="{100A2939-C60E-4E80-BD35-5CD2969B4444}" srcOrd="7" destOrd="0" presId="urn:microsoft.com/office/officeart/2005/8/layout/radial1"/>
    <dgm:cxn modelId="{C1663730-187E-446F-A955-1B68A5E6D97F}" type="presParOf" srcId="{100A2939-C60E-4E80-BD35-5CD2969B4444}" destId="{7FD7F7E1-24E3-4072-BF23-87901EE88394}" srcOrd="0" destOrd="0" presId="urn:microsoft.com/office/officeart/2005/8/layout/radial1"/>
    <dgm:cxn modelId="{FD2057E5-7B03-4219-9E42-C86C4F7F9408}" type="presParOf" srcId="{8741742C-EB4D-40F4-BAC2-81B1380BF5C1}" destId="{B9EB5D07-87F7-4D58-81A2-95685D77EDC1}" srcOrd="8" destOrd="0" presId="urn:microsoft.com/office/officeart/2005/8/layout/radial1"/>
    <dgm:cxn modelId="{009B4147-32D8-47D6-8DEA-D99642CDB655}" type="presParOf" srcId="{8741742C-EB4D-40F4-BAC2-81B1380BF5C1}" destId="{4516EF14-C136-4CE5-91BF-08700E883E63}" srcOrd="9" destOrd="0" presId="urn:microsoft.com/office/officeart/2005/8/layout/radial1"/>
    <dgm:cxn modelId="{674576D2-CFE0-4D56-89FE-6B5B7EC8276A}" type="presParOf" srcId="{4516EF14-C136-4CE5-91BF-08700E883E63}" destId="{2DACF8FC-6332-4AA1-8EE9-7E5464AFA09A}" srcOrd="0" destOrd="0" presId="urn:microsoft.com/office/officeart/2005/8/layout/radial1"/>
    <dgm:cxn modelId="{DA164766-5BFD-4D04-8E2B-E574E2BAEC3E}" type="presParOf" srcId="{8741742C-EB4D-40F4-BAC2-81B1380BF5C1}" destId="{07BAC9F0-9741-4929-B3C2-7A3355738B34}" srcOrd="10" destOrd="0" presId="urn:microsoft.com/office/officeart/2005/8/layout/radial1"/>
    <dgm:cxn modelId="{6C7F8962-2920-4D63-A7BB-EE41AEF93468}" type="presParOf" srcId="{8741742C-EB4D-40F4-BAC2-81B1380BF5C1}" destId="{92E783CE-6377-467B-86A7-701C3040B210}" srcOrd="11" destOrd="0" presId="urn:microsoft.com/office/officeart/2005/8/layout/radial1"/>
    <dgm:cxn modelId="{CFC925F3-7EA3-4DBA-B1D8-F850D45C176A}" type="presParOf" srcId="{92E783CE-6377-467B-86A7-701C3040B210}" destId="{77FE88D0-41CB-4E34-9FB2-4FB2E3A7A2ED}" srcOrd="0" destOrd="0" presId="urn:microsoft.com/office/officeart/2005/8/layout/radial1"/>
    <dgm:cxn modelId="{26869889-78AA-498F-91A1-AAA2C4D9B434}" type="presParOf" srcId="{8741742C-EB4D-40F4-BAC2-81B1380BF5C1}" destId="{2A3A3590-FBEC-4F49-BCE2-F94F11652F7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6D385C4-4C0D-46CC-B2F1-E6E5D226DDD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DE4EC3-FDCC-45D6-8AC7-D41E760E9372}">
      <dgm:prSet phldrT="[文字]"/>
      <dgm:spPr/>
      <dgm:t>
        <a:bodyPr/>
        <a:lstStyle/>
        <a:p>
          <a:r>
            <a:rPr lang="en-GB" dirty="0"/>
            <a:t>Validity</a:t>
          </a:r>
        </a:p>
      </dgm:t>
    </dgm:pt>
    <dgm:pt modelId="{C70F027D-3B63-4324-A210-53621336D224}" type="parTrans" cxnId="{94F61297-80EB-4686-BA24-BFC6771744FB}">
      <dgm:prSet/>
      <dgm:spPr/>
      <dgm:t>
        <a:bodyPr/>
        <a:lstStyle/>
        <a:p>
          <a:endParaRPr lang="en-GB"/>
        </a:p>
      </dgm:t>
    </dgm:pt>
    <dgm:pt modelId="{E1910CF9-F9DE-450B-9739-DDA5A2D8B459}" type="sibTrans" cxnId="{94F61297-80EB-4686-BA24-BFC6771744FB}">
      <dgm:prSet/>
      <dgm:spPr/>
      <dgm:t>
        <a:bodyPr/>
        <a:lstStyle/>
        <a:p>
          <a:endParaRPr lang="en-GB"/>
        </a:p>
      </dgm:t>
    </dgm:pt>
    <dgm:pt modelId="{069CEB69-C784-402E-A3A7-5732401C29EE}">
      <dgm:prSet phldrT="[文字]"/>
      <dgm:spPr/>
      <dgm:t>
        <a:bodyPr/>
        <a:lstStyle/>
        <a:p>
          <a:r>
            <a:rPr lang="en-GB" dirty="0"/>
            <a:t>Skimming Through Process</a:t>
          </a:r>
        </a:p>
      </dgm:t>
    </dgm:pt>
    <dgm:pt modelId="{02582543-21B6-471A-9B04-9675B773872D}" type="parTrans" cxnId="{6F177FC3-11FC-4722-B8E5-0D37016E4A46}">
      <dgm:prSet/>
      <dgm:spPr/>
      <dgm:t>
        <a:bodyPr/>
        <a:lstStyle/>
        <a:p>
          <a:endParaRPr lang="en-GB"/>
        </a:p>
      </dgm:t>
    </dgm:pt>
    <dgm:pt modelId="{4EBE0B29-4456-42DC-838A-26604B65ACD8}" type="sibTrans" cxnId="{6F177FC3-11FC-4722-B8E5-0D37016E4A46}">
      <dgm:prSet/>
      <dgm:spPr/>
      <dgm:t>
        <a:bodyPr/>
        <a:lstStyle/>
        <a:p>
          <a:endParaRPr lang="en-GB"/>
        </a:p>
      </dgm:t>
    </dgm:pt>
    <dgm:pt modelId="{F3BE4690-E68A-4495-ADBC-F85D104E16E2}">
      <dgm:prSet phldrT="[文字]"/>
      <dgm:spPr/>
      <dgm:t>
        <a:bodyPr/>
        <a:lstStyle/>
        <a:p>
          <a:r>
            <a:rPr lang="en-GB" dirty="0"/>
            <a:t>Checking for Recurrent Pattern</a:t>
          </a:r>
        </a:p>
      </dgm:t>
    </dgm:pt>
    <dgm:pt modelId="{C1692B58-7FB5-4B1B-9063-994C9850E709}" type="parTrans" cxnId="{9527C6A3-DF8B-40BD-84F1-886FE8AC6B04}">
      <dgm:prSet/>
      <dgm:spPr/>
      <dgm:t>
        <a:bodyPr/>
        <a:lstStyle/>
        <a:p>
          <a:endParaRPr lang="en-GB"/>
        </a:p>
      </dgm:t>
    </dgm:pt>
    <dgm:pt modelId="{0AC635F7-F793-4173-9A26-ED20158C9489}" type="sibTrans" cxnId="{9527C6A3-DF8B-40BD-84F1-886FE8AC6B04}">
      <dgm:prSet/>
      <dgm:spPr/>
      <dgm:t>
        <a:bodyPr/>
        <a:lstStyle/>
        <a:p>
          <a:endParaRPr lang="en-GB"/>
        </a:p>
      </dgm:t>
    </dgm:pt>
    <dgm:pt modelId="{1E3626A4-45F4-47BB-B126-903F328CCC82}">
      <dgm:prSet phldrT="[文字]"/>
      <dgm:spPr/>
      <dgm:t>
        <a:bodyPr/>
        <a:lstStyle/>
        <a:p>
          <a:r>
            <a:rPr lang="en-GB" dirty="0"/>
            <a:t>Reliability</a:t>
          </a:r>
        </a:p>
      </dgm:t>
    </dgm:pt>
    <dgm:pt modelId="{917FABEA-D49A-4FB0-A433-C677087E30CD}" type="parTrans" cxnId="{0104B455-4851-4089-A282-F41A7F699D53}">
      <dgm:prSet/>
      <dgm:spPr/>
      <dgm:t>
        <a:bodyPr/>
        <a:lstStyle/>
        <a:p>
          <a:endParaRPr lang="en-GB"/>
        </a:p>
      </dgm:t>
    </dgm:pt>
    <dgm:pt modelId="{B2341772-022A-410E-924A-3A4CE4239421}" type="sibTrans" cxnId="{0104B455-4851-4089-A282-F41A7F699D53}">
      <dgm:prSet/>
      <dgm:spPr/>
      <dgm:t>
        <a:bodyPr/>
        <a:lstStyle/>
        <a:p>
          <a:endParaRPr lang="en-GB"/>
        </a:p>
      </dgm:t>
    </dgm:pt>
    <dgm:pt modelId="{DBF92642-5D32-4CBD-B79A-5FC55825D1F7}">
      <dgm:prSet phldrT="[文字]"/>
      <dgm:spPr/>
      <dgm:t>
        <a:bodyPr/>
        <a:lstStyle/>
        <a:p>
          <a:r>
            <a:rPr lang="en-US" dirty="0"/>
            <a:t>Cronbach's Alpha</a:t>
          </a:r>
          <a:endParaRPr lang="en-GB" dirty="0"/>
        </a:p>
      </dgm:t>
    </dgm:pt>
    <dgm:pt modelId="{73DB3E4D-DB73-4636-8470-B5925A0DB57E}" type="parTrans" cxnId="{1A46E939-C76A-4550-AA1E-053EED751B42}">
      <dgm:prSet/>
      <dgm:spPr/>
      <dgm:t>
        <a:bodyPr/>
        <a:lstStyle/>
        <a:p>
          <a:endParaRPr lang="en-GB"/>
        </a:p>
      </dgm:t>
    </dgm:pt>
    <dgm:pt modelId="{CB283BFE-CD8D-4689-89E0-B300D8732D20}" type="sibTrans" cxnId="{1A46E939-C76A-4550-AA1E-053EED751B42}">
      <dgm:prSet/>
      <dgm:spPr/>
      <dgm:t>
        <a:bodyPr/>
        <a:lstStyle/>
        <a:p>
          <a:endParaRPr lang="en-GB"/>
        </a:p>
      </dgm:t>
    </dgm:pt>
    <dgm:pt modelId="{027E1919-5181-46B0-AAF2-4C2D2386AB1A}">
      <dgm:prSet phldrT="[文字]"/>
      <dgm:spPr/>
      <dgm:t>
        <a:bodyPr/>
        <a:lstStyle/>
        <a:p>
          <a:r>
            <a:rPr lang="en-GB" dirty="0"/>
            <a:t>Alpha Value &gt; 0.6</a:t>
          </a:r>
        </a:p>
      </dgm:t>
    </dgm:pt>
    <dgm:pt modelId="{A8625A23-81DC-4CBD-8C9F-8D0F66DEEE9A}" type="parTrans" cxnId="{F2884C4D-4ECA-4558-AA87-BA32C93FA751}">
      <dgm:prSet/>
      <dgm:spPr/>
      <dgm:t>
        <a:bodyPr/>
        <a:lstStyle/>
        <a:p>
          <a:endParaRPr lang="en-GB"/>
        </a:p>
      </dgm:t>
    </dgm:pt>
    <dgm:pt modelId="{5E099564-6A4B-4BC7-9BF6-18E888BFC714}" type="sibTrans" cxnId="{F2884C4D-4ECA-4558-AA87-BA32C93FA751}">
      <dgm:prSet/>
      <dgm:spPr/>
      <dgm:t>
        <a:bodyPr/>
        <a:lstStyle/>
        <a:p>
          <a:endParaRPr lang="en-GB"/>
        </a:p>
      </dgm:t>
    </dgm:pt>
    <dgm:pt modelId="{D9C1A3F6-8E55-4F54-AD3E-E4DFBA2FE93C}" type="pres">
      <dgm:prSet presAssocID="{A6D385C4-4C0D-46CC-B2F1-E6E5D226DDD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EF17CF09-69CD-4664-9142-AFD4A668B8D6}" type="pres">
      <dgm:prSet presAssocID="{F8DE4EC3-FDCC-45D6-8AC7-D41E760E9372}" presName="compNode" presStyleCnt="0"/>
      <dgm:spPr/>
    </dgm:pt>
    <dgm:pt modelId="{889C4BFB-F580-4350-BF58-8496E0307383}" type="pres">
      <dgm:prSet presAssocID="{F8DE4EC3-FDCC-45D6-8AC7-D41E760E9372}" presName="aNode" presStyleLbl="bgShp" presStyleIdx="0" presStyleCnt="2"/>
      <dgm:spPr/>
      <dgm:t>
        <a:bodyPr/>
        <a:lstStyle/>
        <a:p>
          <a:endParaRPr lang="zh-MO" altLang="en-US"/>
        </a:p>
      </dgm:t>
    </dgm:pt>
    <dgm:pt modelId="{2D291AEA-2209-4847-A53C-24EDEC16B315}" type="pres">
      <dgm:prSet presAssocID="{F8DE4EC3-FDCC-45D6-8AC7-D41E760E9372}" presName="textNode" presStyleLbl="bgShp" presStyleIdx="0" presStyleCnt="2"/>
      <dgm:spPr/>
      <dgm:t>
        <a:bodyPr/>
        <a:lstStyle/>
        <a:p>
          <a:endParaRPr lang="zh-MO" altLang="en-US"/>
        </a:p>
      </dgm:t>
    </dgm:pt>
    <dgm:pt modelId="{76463047-E851-4ED3-ABE2-41D6B8025C15}" type="pres">
      <dgm:prSet presAssocID="{F8DE4EC3-FDCC-45D6-8AC7-D41E760E9372}" presName="compChildNode" presStyleCnt="0"/>
      <dgm:spPr/>
    </dgm:pt>
    <dgm:pt modelId="{F108C5D5-0531-49EF-BB2C-E5AD09FA05C6}" type="pres">
      <dgm:prSet presAssocID="{F8DE4EC3-FDCC-45D6-8AC7-D41E760E9372}" presName="theInnerList" presStyleCnt="0"/>
      <dgm:spPr/>
    </dgm:pt>
    <dgm:pt modelId="{6C580171-58CD-4FCA-9363-72FA92C7EE92}" type="pres">
      <dgm:prSet presAssocID="{069CEB69-C784-402E-A3A7-5732401C29EE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95421B47-5957-4AFD-A6FA-984E997F40ED}" type="pres">
      <dgm:prSet presAssocID="{069CEB69-C784-402E-A3A7-5732401C29EE}" presName="aSpace2" presStyleCnt="0"/>
      <dgm:spPr/>
    </dgm:pt>
    <dgm:pt modelId="{9B778B62-6DCB-4A01-BAD8-624FD5BFA211}" type="pres">
      <dgm:prSet presAssocID="{F3BE4690-E68A-4495-ADBC-F85D104E16E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3A7D961D-8B11-46FF-8476-E1D334369CE1}" type="pres">
      <dgm:prSet presAssocID="{F8DE4EC3-FDCC-45D6-8AC7-D41E760E9372}" presName="aSpace" presStyleCnt="0"/>
      <dgm:spPr/>
    </dgm:pt>
    <dgm:pt modelId="{BAF9FB1F-82FC-42CF-BECE-327067A40783}" type="pres">
      <dgm:prSet presAssocID="{1E3626A4-45F4-47BB-B126-903F328CCC82}" presName="compNode" presStyleCnt="0"/>
      <dgm:spPr/>
    </dgm:pt>
    <dgm:pt modelId="{20B3BBEA-DC25-46C7-8644-9BDA70678EDF}" type="pres">
      <dgm:prSet presAssocID="{1E3626A4-45F4-47BB-B126-903F328CCC82}" presName="aNode" presStyleLbl="bgShp" presStyleIdx="1" presStyleCnt="2"/>
      <dgm:spPr/>
      <dgm:t>
        <a:bodyPr/>
        <a:lstStyle/>
        <a:p>
          <a:endParaRPr lang="zh-MO" altLang="en-US"/>
        </a:p>
      </dgm:t>
    </dgm:pt>
    <dgm:pt modelId="{C36E3824-BDF0-40FF-B866-BCCD1A281A67}" type="pres">
      <dgm:prSet presAssocID="{1E3626A4-45F4-47BB-B126-903F328CCC82}" presName="textNode" presStyleLbl="bgShp" presStyleIdx="1" presStyleCnt="2"/>
      <dgm:spPr/>
      <dgm:t>
        <a:bodyPr/>
        <a:lstStyle/>
        <a:p>
          <a:endParaRPr lang="zh-MO" altLang="en-US"/>
        </a:p>
      </dgm:t>
    </dgm:pt>
    <dgm:pt modelId="{11354046-ABC9-4C14-8125-8D3C480B0E27}" type="pres">
      <dgm:prSet presAssocID="{1E3626A4-45F4-47BB-B126-903F328CCC82}" presName="compChildNode" presStyleCnt="0"/>
      <dgm:spPr/>
    </dgm:pt>
    <dgm:pt modelId="{785661B0-6980-479F-8599-47CF83399AA9}" type="pres">
      <dgm:prSet presAssocID="{1E3626A4-45F4-47BB-B126-903F328CCC82}" presName="theInnerList" presStyleCnt="0"/>
      <dgm:spPr/>
    </dgm:pt>
    <dgm:pt modelId="{1756F96A-1324-44AB-BA02-D848D91F9834}" type="pres">
      <dgm:prSet presAssocID="{DBF92642-5D32-4CBD-B79A-5FC55825D1F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BE1806A4-F333-4C58-AF75-DB32D55BAD19}" type="pres">
      <dgm:prSet presAssocID="{DBF92642-5D32-4CBD-B79A-5FC55825D1F7}" presName="aSpace2" presStyleCnt="0"/>
      <dgm:spPr/>
    </dgm:pt>
    <dgm:pt modelId="{245F1E5B-D585-4E21-A364-FD72AB304CFC}" type="pres">
      <dgm:prSet presAssocID="{027E1919-5181-46B0-AAF2-4C2D2386AB1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6AE97593-014F-4FCC-BFD6-1A6E52606036}" type="presOf" srcId="{F3BE4690-E68A-4495-ADBC-F85D104E16E2}" destId="{9B778B62-6DCB-4A01-BAD8-624FD5BFA211}" srcOrd="0" destOrd="0" presId="urn:microsoft.com/office/officeart/2005/8/layout/lProcess2"/>
    <dgm:cxn modelId="{624D2AB7-8795-4C92-A24D-D47C6FCE7ACA}" type="presOf" srcId="{1E3626A4-45F4-47BB-B126-903F328CCC82}" destId="{C36E3824-BDF0-40FF-B866-BCCD1A281A67}" srcOrd="1" destOrd="0" presId="urn:microsoft.com/office/officeart/2005/8/layout/lProcess2"/>
    <dgm:cxn modelId="{94F61297-80EB-4686-BA24-BFC6771744FB}" srcId="{A6D385C4-4C0D-46CC-B2F1-E6E5D226DDDF}" destId="{F8DE4EC3-FDCC-45D6-8AC7-D41E760E9372}" srcOrd="0" destOrd="0" parTransId="{C70F027D-3B63-4324-A210-53621336D224}" sibTransId="{E1910CF9-F9DE-450B-9739-DDA5A2D8B459}"/>
    <dgm:cxn modelId="{09542AC4-3FB2-4AB4-86DA-D68C05C08E20}" type="presOf" srcId="{DBF92642-5D32-4CBD-B79A-5FC55825D1F7}" destId="{1756F96A-1324-44AB-BA02-D848D91F9834}" srcOrd="0" destOrd="0" presId="urn:microsoft.com/office/officeart/2005/8/layout/lProcess2"/>
    <dgm:cxn modelId="{DB30DCBE-C68E-4FBD-AC77-D61BF84C7FD2}" type="presOf" srcId="{F8DE4EC3-FDCC-45D6-8AC7-D41E760E9372}" destId="{2D291AEA-2209-4847-A53C-24EDEC16B315}" srcOrd="1" destOrd="0" presId="urn:microsoft.com/office/officeart/2005/8/layout/lProcess2"/>
    <dgm:cxn modelId="{E74F2F2F-8CC8-46BC-B712-9945C7719ED1}" type="presOf" srcId="{A6D385C4-4C0D-46CC-B2F1-E6E5D226DDDF}" destId="{D9C1A3F6-8E55-4F54-AD3E-E4DFBA2FE93C}" srcOrd="0" destOrd="0" presId="urn:microsoft.com/office/officeart/2005/8/layout/lProcess2"/>
    <dgm:cxn modelId="{0104B455-4851-4089-A282-F41A7F699D53}" srcId="{A6D385C4-4C0D-46CC-B2F1-E6E5D226DDDF}" destId="{1E3626A4-45F4-47BB-B126-903F328CCC82}" srcOrd="1" destOrd="0" parTransId="{917FABEA-D49A-4FB0-A433-C677087E30CD}" sibTransId="{B2341772-022A-410E-924A-3A4CE4239421}"/>
    <dgm:cxn modelId="{6F177FC3-11FC-4722-B8E5-0D37016E4A46}" srcId="{F8DE4EC3-FDCC-45D6-8AC7-D41E760E9372}" destId="{069CEB69-C784-402E-A3A7-5732401C29EE}" srcOrd="0" destOrd="0" parTransId="{02582543-21B6-471A-9B04-9675B773872D}" sibTransId="{4EBE0B29-4456-42DC-838A-26604B65ACD8}"/>
    <dgm:cxn modelId="{9527C6A3-DF8B-40BD-84F1-886FE8AC6B04}" srcId="{F8DE4EC3-FDCC-45D6-8AC7-D41E760E9372}" destId="{F3BE4690-E68A-4495-ADBC-F85D104E16E2}" srcOrd="1" destOrd="0" parTransId="{C1692B58-7FB5-4B1B-9063-994C9850E709}" sibTransId="{0AC635F7-F793-4173-9A26-ED20158C9489}"/>
    <dgm:cxn modelId="{C76DC841-27AF-4A06-BF83-1B05D7209F03}" type="presOf" srcId="{F8DE4EC3-FDCC-45D6-8AC7-D41E760E9372}" destId="{889C4BFB-F580-4350-BF58-8496E0307383}" srcOrd="0" destOrd="0" presId="urn:microsoft.com/office/officeart/2005/8/layout/lProcess2"/>
    <dgm:cxn modelId="{F2884C4D-4ECA-4558-AA87-BA32C93FA751}" srcId="{1E3626A4-45F4-47BB-B126-903F328CCC82}" destId="{027E1919-5181-46B0-AAF2-4C2D2386AB1A}" srcOrd="1" destOrd="0" parTransId="{A8625A23-81DC-4CBD-8C9F-8D0F66DEEE9A}" sibTransId="{5E099564-6A4B-4BC7-9BF6-18E888BFC714}"/>
    <dgm:cxn modelId="{B09FC715-5E06-4B7B-8ADB-7A52B20560E0}" type="presOf" srcId="{1E3626A4-45F4-47BB-B126-903F328CCC82}" destId="{20B3BBEA-DC25-46C7-8644-9BDA70678EDF}" srcOrd="0" destOrd="0" presId="urn:microsoft.com/office/officeart/2005/8/layout/lProcess2"/>
    <dgm:cxn modelId="{B0B2C00A-34EE-4C72-A6BA-F44F57AFD4C3}" type="presOf" srcId="{027E1919-5181-46B0-AAF2-4C2D2386AB1A}" destId="{245F1E5B-D585-4E21-A364-FD72AB304CFC}" srcOrd="0" destOrd="0" presId="urn:microsoft.com/office/officeart/2005/8/layout/lProcess2"/>
    <dgm:cxn modelId="{1A46E939-C76A-4550-AA1E-053EED751B42}" srcId="{1E3626A4-45F4-47BB-B126-903F328CCC82}" destId="{DBF92642-5D32-4CBD-B79A-5FC55825D1F7}" srcOrd="0" destOrd="0" parTransId="{73DB3E4D-DB73-4636-8470-B5925A0DB57E}" sibTransId="{CB283BFE-CD8D-4689-89E0-B300D8732D20}"/>
    <dgm:cxn modelId="{3C7DFD3E-6A88-4EBD-9A07-D36436DAF982}" type="presOf" srcId="{069CEB69-C784-402E-A3A7-5732401C29EE}" destId="{6C580171-58CD-4FCA-9363-72FA92C7EE92}" srcOrd="0" destOrd="0" presId="urn:microsoft.com/office/officeart/2005/8/layout/lProcess2"/>
    <dgm:cxn modelId="{D957C031-D0B9-460E-B671-B31A6A649909}" type="presParOf" srcId="{D9C1A3F6-8E55-4F54-AD3E-E4DFBA2FE93C}" destId="{EF17CF09-69CD-4664-9142-AFD4A668B8D6}" srcOrd="0" destOrd="0" presId="urn:microsoft.com/office/officeart/2005/8/layout/lProcess2"/>
    <dgm:cxn modelId="{AE1C5FD8-F341-4D32-A509-B3A7EA27A808}" type="presParOf" srcId="{EF17CF09-69CD-4664-9142-AFD4A668B8D6}" destId="{889C4BFB-F580-4350-BF58-8496E0307383}" srcOrd="0" destOrd="0" presId="urn:microsoft.com/office/officeart/2005/8/layout/lProcess2"/>
    <dgm:cxn modelId="{E4017BA0-BF7B-46C0-A515-3E5E20B3F990}" type="presParOf" srcId="{EF17CF09-69CD-4664-9142-AFD4A668B8D6}" destId="{2D291AEA-2209-4847-A53C-24EDEC16B315}" srcOrd="1" destOrd="0" presId="urn:microsoft.com/office/officeart/2005/8/layout/lProcess2"/>
    <dgm:cxn modelId="{B6729469-3970-4469-BAEB-A5A4B3E0317B}" type="presParOf" srcId="{EF17CF09-69CD-4664-9142-AFD4A668B8D6}" destId="{76463047-E851-4ED3-ABE2-41D6B8025C15}" srcOrd="2" destOrd="0" presId="urn:microsoft.com/office/officeart/2005/8/layout/lProcess2"/>
    <dgm:cxn modelId="{16201CF9-1E99-4049-9507-1E78B7DBD7FB}" type="presParOf" srcId="{76463047-E851-4ED3-ABE2-41D6B8025C15}" destId="{F108C5D5-0531-49EF-BB2C-E5AD09FA05C6}" srcOrd="0" destOrd="0" presId="urn:microsoft.com/office/officeart/2005/8/layout/lProcess2"/>
    <dgm:cxn modelId="{6F3F02EF-334E-4AE7-B541-5337AEA10BA3}" type="presParOf" srcId="{F108C5D5-0531-49EF-BB2C-E5AD09FA05C6}" destId="{6C580171-58CD-4FCA-9363-72FA92C7EE92}" srcOrd="0" destOrd="0" presId="urn:microsoft.com/office/officeart/2005/8/layout/lProcess2"/>
    <dgm:cxn modelId="{CA0DEBD3-B63F-4DE0-9CFC-358DF2AB2804}" type="presParOf" srcId="{F108C5D5-0531-49EF-BB2C-E5AD09FA05C6}" destId="{95421B47-5957-4AFD-A6FA-984E997F40ED}" srcOrd="1" destOrd="0" presId="urn:microsoft.com/office/officeart/2005/8/layout/lProcess2"/>
    <dgm:cxn modelId="{CE8874F2-9113-4BE7-A692-6C60E687E524}" type="presParOf" srcId="{F108C5D5-0531-49EF-BB2C-E5AD09FA05C6}" destId="{9B778B62-6DCB-4A01-BAD8-624FD5BFA211}" srcOrd="2" destOrd="0" presId="urn:microsoft.com/office/officeart/2005/8/layout/lProcess2"/>
    <dgm:cxn modelId="{35386095-AB31-4C20-B143-F28A21BB1A04}" type="presParOf" srcId="{D9C1A3F6-8E55-4F54-AD3E-E4DFBA2FE93C}" destId="{3A7D961D-8B11-46FF-8476-E1D334369CE1}" srcOrd="1" destOrd="0" presId="urn:microsoft.com/office/officeart/2005/8/layout/lProcess2"/>
    <dgm:cxn modelId="{5B4C1995-6404-4187-B544-BAA1CFF33253}" type="presParOf" srcId="{D9C1A3F6-8E55-4F54-AD3E-E4DFBA2FE93C}" destId="{BAF9FB1F-82FC-42CF-BECE-327067A40783}" srcOrd="2" destOrd="0" presId="urn:microsoft.com/office/officeart/2005/8/layout/lProcess2"/>
    <dgm:cxn modelId="{BAC5CCDF-A067-4604-AC9B-80AB5B16AF67}" type="presParOf" srcId="{BAF9FB1F-82FC-42CF-BECE-327067A40783}" destId="{20B3BBEA-DC25-46C7-8644-9BDA70678EDF}" srcOrd="0" destOrd="0" presId="urn:microsoft.com/office/officeart/2005/8/layout/lProcess2"/>
    <dgm:cxn modelId="{89B3E8EB-7B40-414D-AD37-69C2DB0A43F2}" type="presParOf" srcId="{BAF9FB1F-82FC-42CF-BECE-327067A40783}" destId="{C36E3824-BDF0-40FF-B866-BCCD1A281A67}" srcOrd="1" destOrd="0" presId="urn:microsoft.com/office/officeart/2005/8/layout/lProcess2"/>
    <dgm:cxn modelId="{12DB3C7B-CF5F-49B9-AC02-6EFB289D3F76}" type="presParOf" srcId="{BAF9FB1F-82FC-42CF-BECE-327067A40783}" destId="{11354046-ABC9-4C14-8125-8D3C480B0E27}" srcOrd="2" destOrd="0" presId="urn:microsoft.com/office/officeart/2005/8/layout/lProcess2"/>
    <dgm:cxn modelId="{FD9F8D85-83E1-47A7-AED6-FA0A5CFE59D1}" type="presParOf" srcId="{11354046-ABC9-4C14-8125-8D3C480B0E27}" destId="{785661B0-6980-479F-8599-47CF83399AA9}" srcOrd="0" destOrd="0" presId="urn:microsoft.com/office/officeart/2005/8/layout/lProcess2"/>
    <dgm:cxn modelId="{3DB052C7-1177-4517-A95F-CB8B3AA27364}" type="presParOf" srcId="{785661B0-6980-479F-8599-47CF83399AA9}" destId="{1756F96A-1324-44AB-BA02-D848D91F9834}" srcOrd="0" destOrd="0" presId="urn:microsoft.com/office/officeart/2005/8/layout/lProcess2"/>
    <dgm:cxn modelId="{6E437ABB-02DC-44C9-ABA0-B80CE836F22B}" type="presParOf" srcId="{785661B0-6980-479F-8599-47CF83399AA9}" destId="{BE1806A4-F333-4C58-AF75-DB32D55BAD19}" srcOrd="1" destOrd="0" presId="urn:microsoft.com/office/officeart/2005/8/layout/lProcess2"/>
    <dgm:cxn modelId="{561C5380-3A04-4C6C-A2AA-856DF671235C}" type="presParOf" srcId="{785661B0-6980-479F-8599-47CF83399AA9}" destId="{245F1E5B-D585-4E21-A364-FD72AB304CF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542B0DE-2739-4417-98F2-EDEC77065C1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708AB0-27EF-4609-B134-E9DE31E8FAE4}">
      <dgm:prSet phldrT="[文字]"/>
      <dgm:spPr/>
      <dgm:t>
        <a:bodyPr/>
        <a:lstStyle/>
        <a:p>
          <a:r>
            <a:rPr lang="en-GB" dirty="0"/>
            <a:t>Pilot Run</a:t>
          </a:r>
        </a:p>
      </dgm:t>
    </dgm:pt>
    <dgm:pt modelId="{ED77CD10-53D5-4563-88C7-BC13DA78C266}" type="parTrans" cxnId="{DB65E81C-D65B-42A6-AC95-4ACB0E9D9ED8}">
      <dgm:prSet/>
      <dgm:spPr/>
      <dgm:t>
        <a:bodyPr/>
        <a:lstStyle/>
        <a:p>
          <a:endParaRPr lang="en-GB"/>
        </a:p>
      </dgm:t>
    </dgm:pt>
    <dgm:pt modelId="{5C7C5F85-8FA4-4951-9C2C-8D1C20416FF8}" type="sibTrans" cxnId="{DB65E81C-D65B-42A6-AC95-4ACB0E9D9ED8}">
      <dgm:prSet/>
      <dgm:spPr/>
      <dgm:t>
        <a:bodyPr/>
        <a:lstStyle/>
        <a:p>
          <a:endParaRPr lang="en-GB"/>
        </a:p>
      </dgm:t>
    </dgm:pt>
    <dgm:pt modelId="{09561154-D03D-403A-B852-5F44D01BB276}" type="pres">
      <dgm:prSet presAssocID="{4542B0DE-2739-4417-98F2-EDEC77065C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3DD1B974-DE2A-4717-B7B8-13E5062B64D0}" type="pres">
      <dgm:prSet presAssocID="{77708AB0-27EF-4609-B134-E9DE31E8FAE4}" presName="node" presStyleLbl="node1" presStyleIdx="0" presStyleCnt="1" custScaleY="27998" custLinFactNeighborY="4038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5630D509-0F17-4792-B663-293D952A4700}" type="presOf" srcId="{77708AB0-27EF-4609-B134-E9DE31E8FAE4}" destId="{3DD1B974-DE2A-4717-B7B8-13E5062B64D0}" srcOrd="0" destOrd="0" presId="urn:microsoft.com/office/officeart/2005/8/layout/default"/>
    <dgm:cxn modelId="{DB65E81C-D65B-42A6-AC95-4ACB0E9D9ED8}" srcId="{4542B0DE-2739-4417-98F2-EDEC77065C17}" destId="{77708AB0-27EF-4609-B134-E9DE31E8FAE4}" srcOrd="0" destOrd="0" parTransId="{ED77CD10-53D5-4563-88C7-BC13DA78C266}" sibTransId="{5C7C5F85-8FA4-4951-9C2C-8D1C20416FF8}"/>
    <dgm:cxn modelId="{913F32B9-FDCB-41ED-852F-6D9410902DF4}" type="presOf" srcId="{4542B0DE-2739-4417-98F2-EDEC77065C17}" destId="{09561154-D03D-403A-B852-5F44D01BB276}" srcOrd="0" destOrd="0" presId="urn:microsoft.com/office/officeart/2005/8/layout/default"/>
    <dgm:cxn modelId="{1A72E3DC-6626-4B9F-B27C-273D82633C97}" type="presParOf" srcId="{09561154-D03D-403A-B852-5F44D01BB276}" destId="{3DD1B974-DE2A-4717-B7B8-13E5062B64D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6CFC1A2-5497-440A-9147-A2308B90BE4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3ABA07-C61D-45D0-9C99-725E01A852D9}">
      <dgm:prSet phldrT="[文字]"/>
      <dgm:spPr/>
      <dgm:t>
        <a:bodyPr/>
        <a:lstStyle/>
        <a:p>
          <a:r>
            <a:rPr lang="en-GB" dirty="0"/>
            <a:t>Inclusion of Declaration</a:t>
          </a:r>
        </a:p>
      </dgm:t>
    </dgm:pt>
    <dgm:pt modelId="{F8A6BACE-2C79-44CD-80B8-C727DA0D5710}" type="parTrans" cxnId="{48F1EC07-0C51-434F-9B13-331E2945E661}">
      <dgm:prSet/>
      <dgm:spPr/>
      <dgm:t>
        <a:bodyPr/>
        <a:lstStyle/>
        <a:p>
          <a:endParaRPr lang="en-GB"/>
        </a:p>
      </dgm:t>
    </dgm:pt>
    <dgm:pt modelId="{F26C1BF5-D559-458D-A95F-B01C8DAF71F3}" type="sibTrans" cxnId="{48F1EC07-0C51-434F-9B13-331E2945E661}">
      <dgm:prSet/>
      <dgm:spPr/>
      <dgm:t>
        <a:bodyPr/>
        <a:lstStyle/>
        <a:p>
          <a:endParaRPr lang="en-GB"/>
        </a:p>
      </dgm:t>
    </dgm:pt>
    <dgm:pt modelId="{28FC91B5-1267-4597-8A23-4FF5C86E5FB7}">
      <dgm:prSet phldrT="[文字]"/>
      <dgm:spPr/>
      <dgm:t>
        <a:bodyPr/>
        <a:lstStyle/>
        <a:p>
          <a:r>
            <a:rPr lang="en-GB" dirty="0"/>
            <a:t>Grammar Correction</a:t>
          </a:r>
        </a:p>
      </dgm:t>
    </dgm:pt>
    <dgm:pt modelId="{14331891-DB1E-4DE5-85F7-36ACA1A4B571}" type="parTrans" cxnId="{9A123C29-8FB7-4B3C-A38D-ECAC3A4DC494}">
      <dgm:prSet/>
      <dgm:spPr/>
      <dgm:t>
        <a:bodyPr/>
        <a:lstStyle/>
        <a:p>
          <a:endParaRPr lang="en-GB"/>
        </a:p>
      </dgm:t>
    </dgm:pt>
    <dgm:pt modelId="{5FC38DA3-51FD-47F4-BD4A-5DA7D14666DF}" type="sibTrans" cxnId="{9A123C29-8FB7-4B3C-A38D-ECAC3A4DC494}">
      <dgm:prSet/>
      <dgm:spPr/>
      <dgm:t>
        <a:bodyPr/>
        <a:lstStyle/>
        <a:p>
          <a:endParaRPr lang="en-GB"/>
        </a:p>
      </dgm:t>
    </dgm:pt>
    <dgm:pt modelId="{FE82F494-F2D1-4DA6-931F-2E55AD21B44B}">
      <dgm:prSet phldrT="[文字]"/>
      <dgm:spPr/>
      <dgm:t>
        <a:bodyPr/>
        <a:lstStyle/>
        <a:p>
          <a:r>
            <a:rPr lang="en-GB" dirty="0"/>
            <a:t>Adding Contact Information</a:t>
          </a:r>
        </a:p>
      </dgm:t>
    </dgm:pt>
    <dgm:pt modelId="{D3BE5E91-E94C-407E-9F4E-2A9E96A2507F}" type="parTrans" cxnId="{12F05C2A-F72D-42C8-9DFD-9217F98BA8AF}">
      <dgm:prSet/>
      <dgm:spPr/>
      <dgm:t>
        <a:bodyPr/>
        <a:lstStyle/>
        <a:p>
          <a:endParaRPr lang="en-GB"/>
        </a:p>
      </dgm:t>
    </dgm:pt>
    <dgm:pt modelId="{A6ACB7E4-D003-4CC8-A6AB-00B6410AAC3E}" type="sibTrans" cxnId="{12F05C2A-F72D-42C8-9DFD-9217F98BA8AF}">
      <dgm:prSet/>
      <dgm:spPr/>
      <dgm:t>
        <a:bodyPr/>
        <a:lstStyle/>
        <a:p>
          <a:endParaRPr lang="en-GB"/>
        </a:p>
      </dgm:t>
    </dgm:pt>
    <dgm:pt modelId="{6F8B192F-A5D0-44E5-A28F-D57768CA5BDD}" type="pres">
      <dgm:prSet presAssocID="{56CFC1A2-5497-440A-9147-A2308B90BE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8DE35393-E5D1-4600-A5B3-33EEF8431611}" type="pres">
      <dgm:prSet presAssocID="{56CFC1A2-5497-440A-9147-A2308B90BE45}" presName="dummyMaxCanvas" presStyleCnt="0">
        <dgm:presLayoutVars/>
      </dgm:prSet>
      <dgm:spPr/>
    </dgm:pt>
    <dgm:pt modelId="{BBACAE93-B807-43A2-80A8-F7EB7D4A257A}" type="pres">
      <dgm:prSet presAssocID="{56CFC1A2-5497-440A-9147-A2308B90BE4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0291DA49-F908-4FB2-AF6F-89E2CD3A609D}" type="pres">
      <dgm:prSet presAssocID="{56CFC1A2-5497-440A-9147-A2308B90BE4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FD56F811-97A0-4A5B-9FB1-A53279469B85}" type="pres">
      <dgm:prSet presAssocID="{56CFC1A2-5497-440A-9147-A2308B90BE4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DACBBE71-F673-4416-AEB0-EC115669CB90}" type="pres">
      <dgm:prSet presAssocID="{56CFC1A2-5497-440A-9147-A2308B90BE4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03987DDA-96A0-40F0-A1C9-CEE4B95BB114}" type="pres">
      <dgm:prSet presAssocID="{56CFC1A2-5497-440A-9147-A2308B90BE4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B39AC08D-6341-48EB-8732-A8218B6FDD2F}" type="pres">
      <dgm:prSet presAssocID="{56CFC1A2-5497-440A-9147-A2308B90BE4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F73D9995-BA5A-4CAD-A44D-8FDCB232C031}" type="pres">
      <dgm:prSet presAssocID="{56CFC1A2-5497-440A-9147-A2308B90BE4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080D72AE-387C-42BD-8437-84EEADDD39C0}" type="pres">
      <dgm:prSet presAssocID="{56CFC1A2-5497-440A-9147-A2308B90BE4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8F03D30B-F2D0-4635-8978-303D7F2CB012}" type="presOf" srcId="{5FC38DA3-51FD-47F4-BD4A-5DA7D14666DF}" destId="{03987DDA-96A0-40F0-A1C9-CEE4B95BB114}" srcOrd="0" destOrd="0" presId="urn:microsoft.com/office/officeart/2005/8/layout/vProcess5"/>
    <dgm:cxn modelId="{9A123C29-8FB7-4B3C-A38D-ECAC3A4DC494}" srcId="{56CFC1A2-5497-440A-9147-A2308B90BE45}" destId="{28FC91B5-1267-4597-8A23-4FF5C86E5FB7}" srcOrd="1" destOrd="0" parTransId="{14331891-DB1E-4DE5-85F7-36ACA1A4B571}" sibTransId="{5FC38DA3-51FD-47F4-BD4A-5DA7D14666DF}"/>
    <dgm:cxn modelId="{48F1EC07-0C51-434F-9B13-331E2945E661}" srcId="{56CFC1A2-5497-440A-9147-A2308B90BE45}" destId="{AC3ABA07-C61D-45D0-9C99-725E01A852D9}" srcOrd="0" destOrd="0" parTransId="{F8A6BACE-2C79-44CD-80B8-C727DA0D5710}" sibTransId="{F26C1BF5-D559-458D-A95F-B01C8DAF71F3}"/>
    <dgm:cxn modelId="{45B2B024-765E-4A71-9793-598AFBAD9B13}" type="presOf" srcId="{28FC91B5-1267-4597-8A23-4FF5C86E5FB7}" destId="{0291DA49-F908-4FB2-AF6F-89E2CD3A609D}" srcOrd="0" destOrd="0" presId="urn:microsoft.com/office/officeart/2005/8/layout/vProcess5"/>
    <dgm:cxn modelId="{335AB6AB-412A-4421-8DFD-8E04054E6C92}" type="presOf" srcId="{AC3ABA07-C61D-45D0-9C99-725E01A852D9}" destId="{BBACAE93-B807-43A2-80A8-F7EB7D4A257A}" srcOrd="0" destOrd="0" presId="urn:microsoft.com/office/officeart/2005/8/layout/vProcess5"/>
    <dgm:cxn modelId="{C2FDE347-6000-4C07-8AB2-8DB2E57B4BBB}" type="presOf" srcId="{FE82F494-F2D1-4DA6-931F-2E55AD21B44B}" destId="{FD56F811-97A0-4A5B-9FB1-A53279469B85}" srcOrd="0" destOrd="0" presId="urn:microsoft.com/office/officeart/2005/8/layout/vProcess5"/>
    <dgm:cxn modelId="{12F05C2A-F72D-42C8-9DFD-9217F98BA8AF}" srcId="{56CFC1A2-5497-440A-9147-A2308B90BE45}" destId="{FE82F494-F2D1-4DA6-931F-2E55AD21B44B}" srcOrd="2" destOrd="0" parTransId="{D3BE5E91-E94C-407E-9F4E-2A9E96A2507F}" sibTransId="{A6ACB7E4-D003-4CC8-A6AB-00B6410AAC3E}"/>
    <dgm:cxn modelId="{62289664-6101-47C9-83DB-3CBFED29C3CC}" type="presOf" srcId="{56CFC1A2-5497-440A-9147-A2308B90BE45}" destId="{6F8B192F-A5D0-44E5-A28F-D57768CA5BDD}" srcOrd="0" destOrd="0" presId="urn:microsoft.com/office/officeart/2005/8/layout/vProcess5"/>
    <dgm:cxn modelId="{036B22DB-862E-4A49-94B7-621202FB0C33}" type="presOf" srcId="{FE82F494-F2D1-4DA6-931F-2E55AD21B44B}" destId="{080D72AE-387C-42BD-8437-84EEADDD39C0}" srcOrd="1" destOrd="0" presId="urn:microsoft.com/office/officeart/2005/8/layout/vProcess5"/>
    <dgm:cxn modelId="{EF8EC2DF-7305-4448-A462-09D9EA015070}" type="presOf" srcId="{F26C1BF5-D559-458D-A95F-B01C8DAF71F3}" destId="{DACBBE71-F673-4416-AEB0-EC115669CB90}" srcOrd="0" destOrd="0" presId="urn:microsoft.com/office/officeart/2005/8/layout/vProcess5"/>
    <dgm:cxn modelId="{BBFDBCAA-3796-412C-89F8-2B2FBF813418}" type="presOf" srcId="{AC3ABA07-C61D-45D0-9C99-725E01A852D9}" destId="{B39AC08D-6341-48EB-8732-A8218B6FDD2F}" srcOrd="1" destOrd="0" presId="urn:microsoft.com/office/officeart/2005/8/layout/vProcess5"/>
    <dgm:cxn modelId="{6744A56B-B216-4EC2-8A46-26F851E5A040}" type="presOf" srcId="{28FC91B5-1267-4597-8A23-4FF5C86E5FB7}" destId="{F73D9995-BA5A-4CAD-A44D-8FDCB232C031}" srcOrd="1" destOrd="0" presId="urn:microsoft.com/office/officeart/2005/8/layout/vProcess5"/>
    <dgm:cxn modelId="{4AFEABBD-F276-4F10-A760-1DEC53D6285E}" type="presParOf" srcId="{6F8B192F-A5D0-44E5-A28F-D57768CA5BDD}" destId="{8DE35393-E5D1-4600-A5B3-33EEF8431611}" srcOrd="0" destOrd="0" presId="urn:microsoft.com/office/officeart/2005/8/layout/vProcess5"/>
    <dgm:cxn modelId="{1C042D17-1B3D-4FB8-AA2A-4D37DC9AC121}" type="presParOf" srcId="{6F8B192F-A5D0-44E5-A28F-D57768CA5BDD}" destId="{BBACAE93-B807-43A2-80A8-F7EB7D4A257A}" srcOrd="1" destOrd="0" presId="urn:microsoft.com/office/officeart/2005/8/layout/vProcess5"/>
    <dgm:cxn modelId="{4E6E683D-9208-4B50-A36A-52D8349D8D90}" type="presParOf" srcId="{6F8B192F-A5D0-44E5-A28F-D57768CA5BDD}" destId="{0291DA49-F908-4FB2-AF6F-89E2CD3A609D}" srcOrd="2" destOrd="0" presId="urn:microsoft.com/office/officeart/2005/8/layout/vProcess5"/>
    <dgm:cxn modelId="{92E04F57-D776-4F8C-98A5-45316F345DBB}" type="presParOf" srcId="{6F8B192F-A5D0-44E5-A28F-D57768CA5BDD}" destId="{FD56F811-97A0-4A5B-9FB1-A53279469B85}" srcOrd="3" destOrd="0" presId="urn:microsoft.com/office/officeart/2005/8/layout/vProcess5"/>
    <dgm:cxn modelId="{7D1A0AF8-20C4-405D-94F5-20DC2A3826AB}" type="presParOf" srcId="{6F8B192F-A5D0-44E5-A28F-D57768CA5BDD}" destId="{DACBBE71-F673-4416-AEB0-EC115669CB90}" srcOrd="4" destOrd="0" presId="urn:microsoft.com/office/officeart/2005/8/layout/vProcess5"/>
    <dgm:cxn modelId="{87DD153F-5CE2-472F-A6AF-9C69BD97DB29}" type="presParOf" srcId="{6F8B192F-A5D0-44E5-A28F-D57768CA5BDD}" destId="{03987DDA-96A0-40F0-A1C9-CEE4B95BB114}" srcOrd="5" destOrd="0" presId="urn:microsoft.com/office/officeart/2005/8/layout/vProcess5"/>
    <dgm:cxn modelId="{AE25A571-0060-4BBE-8AA5-D84B2C6FC9A0}" type="presParOf" srcId="{6F8B192F-A5D0-44E5-A28F-D57768CA5BDD}" destId="{B39AC08D-6341-48EB-8732-A8218B6FDD2F}" srcOrd="6" destOrd="0" presId="urn:microsoft.com/office/officeart/2005/8/layout/vProcess5"/>
    <dgm:cxn modelId="{F0377326-931B-480A-8852-DC265B81D9C1}" type="presParOf" srcId="{6F8B192F-A5D0-44E5-A28F-D57768CA5BDD}" destId="{F73D9995-BA5A-4CAD-A44D-8FDCB232C031}" srcOrd="7" destOrd="0" presId="urn:microsoft.com/office/officeart/2005/8/layout/vProcess5"/>
    <dgm:cxn modelId="{F5DE6B32-AA2F-486A-A9F2-75DDECC35FDB}" type="presParOf" srcId="{6F8B192F-A5D0-44E5-A28F-D57768CA5BDD}" destId="{080D72AE-387C-42BD-8437-84EEADDD39C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3C93F7A-DA23-49F6-89B7-E2E93B6E61C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EB2930-7689-41D8-9B92-4A22CD0B419B}">
      <dgm:prSet phldrT="[文字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Pilot Instrument</a:t>
          </a:r>
        </a:p>
      </dgm:t>
    </dgm:pt>
    <dgm:pt modelId="{9F607E4E-88A4-490F-AC5E-F335F55C37C3}" type="parTrans" cxnId="{C7BA2FA5-B288-4A8F-B01A-55999FCF72A5}">
      <dgm:prSet/>
      <dgm:spPr/>
      <dgm:t>
        <a:bodyPr/>
        <a:lstStyle/>
        <a:p>
          <a:endParaRPr lang="en-GB"/>
        </a:p>
      </dgm:t>
    </dgm:pt>
    <dgm:pt modelId="{3FC9DCD8-56B3-4D0B-8F19-A988C78E42E3}" type="sibTrans" cxnId="{C7BA2FA5-B288-4A8F-B01A-55999FCF72A5}">
      <dgm:prSet/>
      <dgm:spPr/>
      <dgm:t>
        <a:bodyPr/>
        <a:lstStyle/>
        <a:p>
          <a:endParaRPr lang="en-GB"/>
        </a:p>
      </dgm:t>
    </dgm:pt>
    <dgm:pt modelId="{4B4A0D96-9AA5-4AD1-B420-D62397790AA6}" type="pres">
      <dgm:prSet presAssocID="{13C93F7A-DA23-49F6-89B7-E2E93B6E61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176612C0-897C-4CE0-9530-0C72594FC836}" type="pres">
      <dgm:prSet presAssocID="{FBEB2930-7689-41D8-9B92-4A22CD0B419B}" presName="node" presStyleLbl="node1" presStyleIdx="0" presStyleCnt="1" custScaleY="13988" custLinFactNeighborX="1471" custLinFactNeighborY="-40933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DC85D584-EC32-49A1-95C9-5EDCD3EA5B9B}" type="presOf" srcId="{FBEB2930-7689-41D8-9B92-4A22CD0B419B}" destId="{176612C0-897C-4CE0-9530-0C72594FC836}" srcOrd="0" destOrd="0" presId="urn:microsoft.com/office/officeart/2005/8/layout/default"/>
    <dgm:cxn modelId="{C7BA2FA5-B288-4A8F-B01A-55999FCF72A5}" srcId="{13C93F7A-DA23-49F6-89B7-E2E93B6E61CC}" destId="{FBEB2930-7689-41D8-9B92-4A22CD0B419B}" srcOrd="0" destOrd="0" parTransId="{9F607E4E-88A4-490F-AC5E-F335F55C37C3}" sibTransId="{3FC9DCD8-56B3-4D0B-8F19-A988C78E42E3}"/>
    <dgm:cxn modelId="{DCDAF2AF-4B77-47D2-9813-36199C90B6CC}" type="presOf" srcId="{13C93F7A-DA23-49F6-89B7-E2E93B6E61CC}" destId="{4B4A0D96-9AA5-4AD1-B420-D62397790AA6}" srcOrd="0" destOrd="0" presId="urn:microsoft.com/office/officeart/2005/8/layout/default"/>
    <dgm:cxn modelId="{81B9A131-27CC-4AB2-885E-1BC5F848F7AD}" type="presParOf" srcId="{4B4A0D96-9AA5-4AD1-B420-D62397790AA6}" destId="{176612C0-897C-4CE0-9530-0C72594FC83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6D2DD26-B837-49EA-985A-0765E1EB79C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E681F6A4-203A-4F90-8D55-A4CF7F8B6074}">
      <dgm:prSet phldrT="[文字]"/>
      <dgm:spPr/>
      <dgm:t>
        <a:bodyPr/>
        <a:lstStyle/>
        <a:p>
          <a:pPr algn="l"/>
          <a:r>
            <a:rPr lang="en-GB" dirty="0"/>
            <a:t>Review of Situation</a:t>
          </a:r>
        </a:p>
      </dgm:t>
    </dgm:pt>
    <dgm:pt modelId="{60B37F06-4D27-4351-A0A4-56138F4D21C4}" type="parTrans" cxnId="{1152C94A-94E5-4378-A6CE-B2F9DDB9331F}">
      <dgm:prSet/>
      <dgm:spPr/>
      <dgm:t>
        <a:bodyPr/>
        <a:lstStyle/>
        <a:p>
          <a:endParaRPr lang="en-GB"/>
        </a:p>
      </dgm:t>
    </dgm:pt>
    <dgm:pt modelId="{28D2DFE9-D25F-4AD4-B6E7-BB125927D6B7}" type="sibTrans" cxnId="{1152C94A-94E5-4378-A6CE-B2F9DDB9331F}">
      <dgm:prSet/>
      <dgm:spPr/>
      <dgm:t>
        <a:bodyPr/>
        <a:lstStyle/>
        <a:p>
          <a:endParaRPr lang="en-GB"/>
        </a:p>
      </dgm:t>
    </dgm:pt>
    <dgm:pt modelId="{CEEB0C0C-A1E5-42D0-A0C8-D7FE0DBDA878}">
      <dgm:prSet phldrT="[文字]"/>
      <dgm:spPr/>
      <dgm:t>
        <a:bodyPr/>
        <a:lstStyle/>
        <a:p>
          <a:pPr algn="r"/>
          <a:r>
            <a:rPr lang="en-GB" dirty="0"/>
            <a:t>Construction of Model</a:t>
          </a:r>
        </a:p>
      </dgm:t>
    </dgm:pt>
    <dgm:pt modelId="{9566E3AC-017A-46F9-86B4-D4FC4145D53C}" type="parTrans" cxnId="{4E034E8C-40D2-4B0F-AB86-DEF1F6BD2851}">
      <dgm:prSet/>
      <dgm:spPr/>
      <dgm:t>
        <a:bodyPr/>
        <a:lstStyle/>
        <a:p>
          <a:endParaRPr lang="en-GB"/>
        </a:p>
      </dgm:t>
    </dgm:pt>
    <dgm:pt modelId="{F0B62FEB-AC51-4DDC-8749-FFD9453D359A}" type="sibTrans" cxnId="{4E034E8C-40D2-4B0F-AB86-DEF1F6BD2851}">
      <dgm:prSet/>
      <dgm:spPr/>
      <dgm:t>
        <a:bodyPr/>
        <a:lstStyle/>
        <a:p>
          <a:endParaRPr lang="en-GB"/>
        </a:p>
      </dgm:t>
    </dgm:pt>
    <dgm:pt modelId="{3FC1095A-50FE-43FB-BBC9-890A6249A558}">
      <dgm:prSet phldrT="[文字]"/>
      <dgm:spPr/>
      <dgm:t>
        <a:bodyPr/>
        <a:lstStyle/>
        <a:p>
          <a:r>
            <a:rPr lang="en-GB" dirty="0"/>
            <a:t>Provision of Recommendations </a:t>
          </a:r>
        </a:p>
      </dgm:t>
    </dgm:pt>
    <dgm:pt modelId="{A8DCAF03-18AF-4B3F-8065-F607449C75B6}" type="parTrans" cxnId="{D27DDD8D-3D3E-4FF0-8B9F-70CC33D53597}">
      <dgm:prSet/>
      <dgm:spPr/>
      <dgm:t>
        <a:bodyPr/>
        <a:lstStyle/>
        <a:p>
          <a:endParaRPr lang="en-GB"/>
        </a:p>
      </dgm:t>
    </dgm:pt>
    <dgm:pt modelId="{9889708E-967E-4352-BD23-B6BFD80AC4D6}" type="sibTrans" cxnId="{D27DDD8D-3D3E-4FF0-8B9F-70CC33D53597}">
      <dgm:prSet/>
      <dgm:spPr/>
      <dgm:t>
        <a:bodyPr/>
        <a:lstStyle/>
        <a:p>
          <a:endParaRPr lang="en-GB"/>
        </a:p>
      </dgm:t>
    </dgm:pt>
    <dgm:pt modelId="{CB245040-B6C0-40B1-9824-890385892D92}" type="pres">
      <dgm:prSet presAssocID="{F6D2DD26-B837-49EA-985A-0765E1EB79C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MO" altLang="en-US"/>
        </a:p>
      </dgm:t>
    </dgm:pt>
    <dgm:pt modelId="{58ACCC33-6B61-4502-BF0F-1B3A5CBC854A}" type="pres">
      <dgm:prSet presAssocID="{E681F6A4-203A-4F90-8D55-A4CF7F8B6074}" presName="parentText1" presStyleLbl="node1" presStyleIdx="0" presStyleCnt="3" custLinFactNeighborX="180" custLinFactNeighborY="-9891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35BB51F2-DF67-499E-9503-937B89C51701}" type="pres">
      <dgm:prSet presAssocID="{CEEB0C0C-A1E5-42D0-A0C8-D7FE0DBDA878}" presName="parentText2" presStyleLbl="node1" presStyleIdx="1" presStyleCnt="3" custScaleY="247073" custLinFactNeighborX="-1945" custLinFactNeighborY="-3155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B14E1F2A-C091-4459-9094-8304D26EF15C}" type="pres">
      <dgm:prSet presAssocID="{3FC1095A-50FE-43FB-BBC9-890A6249A558}" presName="parentText3" presStyleLbl="node1" presStyleIdx="2" presStyleCnt="3" custLinFactY="41205" custLinFactNeighborX="-81810" custLinFactNeighborY="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FC0E45D6-D73B-4196-AD79-CDCEEDE80060}" type="presOf" srcId="{CEEB0C0C-A1E5-42D0-A0C8-D7FE0DBDA878}" destId="{35BB51F2-DF67-499E-9503-937B89C51701}" srcOrd="0" destOrd="0" presId="urn:microsoft.com/office/officeart/2009/3/layout/IncreasingArrowsProcess"/>
    <dgm:cxn modelId="{7237ED36-9C9E-4623-B06A-1934FC9863EA}" type="presOf" srcId="{E681F6A4-203A-4F90-8D55-A4CF7F8B6074}" destId="{58ACCC33-6B61-4502-BF0F-1B3A5CBC854A}" srcOrd="0" destOrd="0" presId="urn:microsoft.com/office/officeart/2009/3/layout/IncreasingArrowsProcess"/>
    <dgm:cxn modelId="{D27DDD8D-3D3E-4FF0-8B9F-70CC33D53597}" srcId="{F6D2DD26-B837-49EA-985A-0765E1EB79C1}" destId="{3FC1095A-50FE-43FB-BBC9-890A6249A558}" srcOrd="2" destOrd="0" parTransId="{A8DCAF03-18AF-4B3F-8065-F607449C75B6}" sibTransId="{9889708E-967E-4352-BD23-B6BFD80AC4D6}"/>
    <dgm:cxn modelId="{1152C94A-94E5-4378-A6CE-B2F9DDB9331F}" srcId="{F6D2DD26-B837-49EA-985A-0765E1EB79C1}" destId="{E681F6A4-203A-4F90-8D55-A4CF7F8B6074}" srcOrd="0" destOrd="0" parTransId="{60B37F06-4D27-4351-A0A4-56138F4D21C4}" sibTransId="{28D2DFE9-D25F-4AD4-B6E7-BB125927D6B7}"/>
    <dgm:cxn modelId="{4E034E8C-40D2-4B0F-AB86-DEF1F6BD2851}" srcId="{F6D2DD26-B837-49EA-985A-0765E1EB79C1}" destId="{CEEB0C0C-A1E5-42D0-A0C8-D7FE0DBDA878}" srcOrd="1" destOrd="0" parTransId="{9566E3AC-017A-46F9-86B4-D4FC4145D53C}" sibTransId="{F0B62FEB-AC51-4DDC-8749-FFD9453D359A}"/>
    <dgm:cxn modelId="{62EC06A6-E60A-4F08-9C0A-2A090C8AC7C8}" type="presOf" srcId="{F6D2DD26-B837-49EA-985A-0765E1EB79C1}" destId="{CB245040-B6C0-40B1-9824-890385892D92}" srcOrd="0" destOrd="0" presId="urn:microsoft.com/office/officeart/2009/3/layout/IncreasingArrowsProcess"/>
    <dgm:cxn modelId="{70EE8D5C-0EF7-41E3-BB99-674681CDC9C8}" type="presOf" srcId="{3FC1095A-50FE-43FB-BBC9-890A6249A558}" destId="{B14E1F2A-C091-4459-9094-8304D26EF15C}" srcOrd="0" destOrd="0" presId="urn:microsoft.com/office/officeart/2009/3/layout/IncreasingArrowsProcess"/>
    <dgm:cxn modelId="{3B6A7B56-11A7-43E1-AEF4-4F31AEB735A4}" type="presParOf" srcId="{CB245040-B6C0-40B1-9824-890385892D92}" destId="{58ACCC33-6B61-4502-BF0F-1B3A5CBC854A}" srcOrd="0" destOrd="0" presId="urn:microsoft.com/office/officeart/2009/3/layout/IncreasingArrowsProcess"/>
    <dgm:cxn modelId="{7BDF3C10-C3E8-4E3C-A3C5-4E1B58A864BB}" type="presParOf" srcId="{CB245040-B6C0-40B1-9824-890385892D92}" destId="{35BB51F2-DF67-499E-9503-937B89C51701}" srcOrd="1" destOrd="0" presId="urn:microsoft.com/office/officeart/2009/3/layout/IncreasingArrowsProcess"/>
    <dgm:cxn modelId="{D3B707AE-E8D8-4C49-8F9A-C640F1DEFC86}" type="presParOf" srcId="{CB245040-B6C0-40B1-9824-890385892D92}" destId="{B14E1F2A-C091-4459-9094-8304D26EF15C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10151E4-A0E5-49B6-B021-7726367AF38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EAFDF6-FD7A-4476-A112-A45DD6563CD0}">
      <dgm:prSet phldrT="[文字]"/>
      <dgm:spPr/>
      <dgm:t>
        <a:bodyPr/>
        <a:lstStyle/>
        <a:p>
          <a:r>
            <a:rPr lang="en-GB" dirty="0"/>
            <a:t>Overview of Situation</a:t>
          </a:r>
        </a:p>
      </dgm:t>
    </dgm:pt>
    <dgm:pt modelId="{CD572808-DDA0-4D2E-B01A-918449F26282}" type="parTrans" cxnId="{8F51EE6F-7B3D-43C4-88EB-52B177CDDD55}">
      <dgm:prSet/>
      <dgm:spPr/>
      <dgm:t>
        <a:bodyPr/>
        <a:lstStyle/>
        <a:p>
          <a:endParaRPr lang="en-GB"/>
        </a:p>
      </dgm:t>
    </dgm:pt>
    <dgm:pt modelId="{DCC94C82-D9EF-47A6-B0D5-FC2CD330D6E7}" type="sibTrans" cxnId="{8F51EE6F-7B3D-43C4-88EB-52B177CDDD55}">
      <dgm:prSet/>
      <dgm:spPr/>
      <dgm:t>
        <a:bodyPr/>
        <a:lstStyle/>
        <a:p>
          <a:endParaRPr lang="en-GB"/>
        </a:p>
      </dgm:t>
    </dgm:pt>
    <dgm:pt modelId="{9A84308D-603F-4469-8F52-2FB2EC582482}">
      <dgm:prSet phldrT="[文字]"/>
      <dgm:spPr/>
      <dgm:t>
        <a:bodyPr/>
        <a:lstStyle/>
        <a:p>
          <a:r>
            <a:rPr lang="en-GB" dirty="0"/>
            <a:t>Model Construction</a:t>
          </a:r>
        </a:p>
      </dgm:t>
    </dgm:pt>
    <dgm:pt modelId="{6F5767E8-EB69-4193-A538-8FBB3FD82402}" type="parTrans" cxnId="{1D76078C-30A6-4305-9E32-F1F5D1E5E954}">
      <dgm:prSet/>
      <dgm:spPr/>
      <dgm:t>
        <a:bodyPr/>
        <a:lstStyle/>
        <a:p>
          <a:endParaRPr lang="en-GB"/>
        </a:p>
      </dgm:t>
    </dgm:pt>
    <dgm:pt modelId="{BB417003-3D48-4C77-A9E6-507746501B34}" type="sibTrans" cxnId="{1D76078C-30A6-4305-9E32-F1F5D1E5E954}">
      <dgm:prSet/>
      <dgm:spPr/>
      <dgm:t>
        <a:bodyPr/>
        <a:lstStyle/>
        <a:p>
          <a:endParaRPr lang="en-GB"/>
        </a:p>
      </dgm:t>
    </dgm:pt>
    <dgm:pt modelId="{931DBF21-5EBB-462D-BE9C-FCEAF53EB5A7}">
      <dgm:prSet phldrT="[文字]"/>
      <dgm:spPr/>
      <dgm:t>
        <a:bodyPr/>
        <a:lstStyle/>
        <a:p>
          <a:r>
            <a:rPr lang="en-GB" dirty="0"/>
            <a:t>Analysis Difference of Opinion</a:t>
          </a:r>
        </a:p>
      </dgm:t>
    </dgm:pt>
    <dgm:pt modelId="{4F352B1E-B654-402B-B8E0-CF98AC97AA20}" type="parTrans" cxnId="{5AF8E082-4870-4D31-9A0B-6989CF0BF38A}">
      <dgm:prSet/>
      <dgm:spPr/>
      <dgm:t>
        <a:bodyPr/>
        <a:lstStyle/>
        <a:p>
          <a:endParaRPr lang="en-GB"/>
        </a:p>
      </dgm:t>
    </dgm:pt>
    <dgm:pt modelId="{076D4F79-6717-4584-B6B2-B02F5AA47F0F}" type="sibTrans" cxnId="{5AF8E082-4870-4D31-9A0B-6989CF0BF38A}">
      <dgm:prSet/>
      <dgm:spPr/>
      <dgm:t>
        <a:bodyPr/>
        <a:lstStyle/>
        <a:p>
          <a:endParaRPr lang="en-GB"/>
        </a:p>
      </dgm:t>
    </dgm:pt>
    <dgm:pt modelId="{130AF510-43B1-4245-95CB-C20BD465E503}">
      <dgm:prSet phldrT="[文字]"/>
      <dgm:spPr/>
      <dgm:t>
        <a:bodyPr/>
        <a:lstStyle/>
        <a:p>
          <a:r>
            <a:rPr lang="en-GB" dirty="0"/>
            <a:t>Performance of Correlative Analysis</a:t>
          </a:r>
        </a:p>
      </dgm:t>
    </dgm:pt>
    <dgm:pt modelId="{5972368E-AD8D-449C-AE51-D0B9A7BA8FB0}" type="parTrans" cxnId="{B7AB2182-43E8-4EF8-A2AC-3A165E99E98E}">
      <dgm:prSet/>
      <dgm:spPr/>
      <dgm:t>
        <a:bodyPr/>
        <a:lstStyle/>
        <a:p>
          <a:endParaRPr lang="en-GB"/>
        </a:p>
      </dgm:t>
    </dgm:pt>
    <dgm:pt modelId="{A7FAB164-9B98-4A16-8948-7880466ADBB3}" type="sibTrans" cxnId="{B7AB2182-43E8-4EF8-A2AC-3A165E99E98E}">
      <dgm:prSet/>
      <dgm:spPr/>
      <dgm:t>
        <a:bodyPr/>
        <a:lstStyle/>
        <a:p>
          <a:endParaRPr lang="en-GB"/>
        </a:p>
      </dgm:t>
    </dgm:pt>
    <dgm:pt modelId="{658223A0-46C4-45FE-BD18-78EBA19D83E5}">
      <dgm:prSet phldrT="[文字]"/>
      <dgm:spPr/>
      <dgm:t>
        <a:bodyPr/>
        <a:lstStyle/>
        <a:p>
          <a:r>
            <a:rPr lang="en-GB" dirty="0"/>
            <a:t>Formulating the Intention</a:t>
          </a:r>
        </a:p>
      </dgm:t>
    </dgm:pt>
    <dgm:pt modelId="{CD6249A5-EC5D-4AFA-9796-D4396F1BB307}" type="parTrans" cxnId="{55A6CB38-FC49-42B3-92E9-913E0BA2E0EC}">
      <dgm:prSet/>
      <dgm:spPr/>
      <dgm:t>
        <a:bodyPr/>
        <a:lstStyle/>
        <a:p>
          <a:endParaRPr lang="en-GB"/>
        </a:p>
      </dgm:t>
    </dgm:pt>
    <dgm:pt modelId="{5D55E142-49A0-422D-AEFE-DE51A3F54D79}" type="sibTrans" cxnId="{55A6CB38-FC49-42B3-92E9-913E0BA2E0EC}">
      <dgm:prSet/>
      <dgm:spPr/>
      <dgm:t>
        <a:bodyPr/>
        <a:lstStyle/>
        <a:p>
          <a:endParaRPr lang="en-GB"/>
        </a:p>
      </dgm:t>
    </dgm:pt>
    <dgm:pt modelId="{AB6E6508-0728-49CC-9781-6FFDDAF0B905}" type="pres">
      <dgm:prSet presAssocID="{F10151E4-A0E5-49B6-B021-7726367AF38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E7686486-E50E-41AD-B62E-8C7FBDD20C13}" type="pres">
      <dgm:prSet presAssocID="{F10151E4-A0E5-49B6-B021-7726367AF385}" presName="dummyMaxCanvas" presStyleCnt="0">
        <dgm:presLayoutVars/>
      </dgm:prSet>
      <dgm:spPr/>
    </dgm:pt>
    <dgm:pt modelId="{382DAF12-70E3-4023-BF2F-AD279DD13456}" type="pres">
      <dgm:prSet presAssocID="{F10151E4-A0E5-49B6-B021-7726367AF38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1D808347-B823-4465-B21F-840E3900477B}" type="pres">
      <dgm:prSet presAssocID="{F10151E4-A0E5-49B6-B021-7726367AF38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C89FBF38-1728-4D87-B757-914F09C4AE2A}" type="pres">
      <dgm:prSet presAssocID="{F10151E4-A0E5-49B6-B021-7726367AF38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9F112F35-207A-4035-BA88-A5B896258887}" type="pres">
      <dgm:prSet presAssocID="{F10151E4-A0E5-49B6-B021-7726367AF38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72C7B95A-BD77-4273-9F3D-AD562558B770}" type="pres">
      <dgm:prSet presAssocID="{F10151E4-A0E5-49B6-B021-7726367AF38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7EC0905F-D12B-4B45-993F-8277317352D8}" type="pres">
      <dgm:prSet presAssocID="{F10151E4-A0E5-49B6-B021-7726367AF38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BBF58EDD-F512-4B41-8108-909DA215C0C0}" type="pres">
      <dgm:prSet presAssocID="{F10151E4-A0E5-49B6-B021-7726367AF38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36D278AE-B290-40BE-AD0A-22A3D7DA1F3D}" type="pres">
      <dgm:prSet presAssocID="{F10151E4-A0E5-49B6-B021-7726367AF38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3E4ABFA7-E1C0-460E-9092-1EBD955D855C}" type="pres">
      <dgm:prSet presAssocID="{F10151E4-A0E5-49B6-B021-7726367AF38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852F2C3B-2CBA-4FFF-AF54-F8A2CA8A31AC}" type="pres">
      <dgm:prSet presAssocID="{F10151E4-A0E5-49B6-B021-7726367AF38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6A23228A-D38A-4005-AA2F-63A11A558461}" type="pres">
      <dgm:prSet presAssocID="{F10151E4-A0E5-49B6-B021-7726367AF38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A5429AFD-BB85-48A0-BACF-8BF89D1C97B5}" type="pres">
      <dgm:prSet presAssocID="{F10151E4-A0E5-49B6-B021-7726367AF38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B1570213-7014-46A2-BA33-FD9E8BFF2EF0}" type="pres">
      <dgm:prSet presAssocID="{F10151E4-A0E5-49B6-B021-7726367AF38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98B9F32D-A7BC-4FBD-83F0-AB0734B8D8FA}" type="pres">
      <dgm:prSet presAssocID="{F10151E4-A0E5-49B6-B021-7726367AF38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DCFDB0C6-9983-4F60-97F4-520BC9B105D8}" type="presOf" srcId="{DCC94C82-D9EF-47A6-B0D5-FC2CD330D6E7}" destId="{7EC0905F-D12B-4B45-993F-8277317352D8}" srcOrd="0" destOrd="0" presId="urn:microsoft.com/office/officeart/2005/8/layout/vProcess5"/>
    <dgm:cxn modelId="{2EFC4163-0893-4A96-984B-6C21297A59B6}" type="presOf" srcId="{130AF510-43B1-4245-95CB-C20BD465E503}" destId="{B1570213-7014-46A2-BA33-FD9E8BFF2EF0}" srcOrd="1" destOrd="0" presId="urn:microsoft.com/office/officeart/2005/8/layout/vProcess5"/>
    <dgm:cxn modelId="{782FACDD-CBB9-4F16-AA48-4547A8733C22}" type="presOf" srcId="{931DBF21-5EBB-462D-BE9C-FCEAF53EB5A7}" destId="{C89FBF38-1728-4D87-B757-914F09C4AE2A}" srcOrd="0" destOrd="0" presId="urn:microsoft.com/office/officeart/2005/8/layout/vProcess5"/>
    <dgm:cxn modelId="{94397220-425C-4A22-89E6-4F7C7F5240A6}" type="presOf" srcId="{9FEAFDF6-FD7A-4476-A112-A45DD6563CD0}" destId="{852F2C3B-2CBA-4FFF-AF54-F8A2CA8A31AC}" srcOrd="1" destOrd="0" presId="urn:microsoft.com/office/officeart/2005/8/layout/vProcess5"/>
    <dgm:cxn modelId="{AA91BBB0-F737-4C5B-867D-5F1ABBC76C15}" type="presOf" srcId="{076D4F79-6717-4584-B6B2-B02F5AA47F0F}" destId="{36D278AE-B290-40BE-AD0A-22A3D7DA1F3D}" srcOrd="0" destOrd="0" presId="urn:microsoft.com/office/officeart/2005/8/layout/vProcess5"/>
    <dgm:cxn modelId="{A3532E84-0147-476F-89D5-5E665236C4E6}" type="presOf" srcId="{BB417003-3D48-4C77-A9E6-507746501B34}" destId="{BBF58EDD-F512-4B41-8108-909DA215C0C0}" srcOrd="0" destOrd="0" presId="urn:microsoft.com/office/officeart/2005/8/layout/vProcess5"/>
    <dgm:cxn modelId="{B7AB2182-43E8-4EF8-A2AC-3A165E99E98E}" srcId="{F10151E4-A0E5-49B6-B021-7726367AF385}" destId="{130AF510-43B1-4245-95CB-C20BD465E503}" srcOrd="3" destOrd="0" parTransId="{5972368E-AD8D-449C-AE51-D0B9A7BA8FB0}" sibTransId="{A7FAB164-9B98-4A16-8948-7880466ADBB3}"/>
    <dgm:cxn modelId="{3939BC92-B8F4-4AF6-AD86-8569F1FAE304}" type="presOf" srcId="{658223A0-46C4-45FE-BD18-78EBA19D83E5}" destId="{72C7B95A-BD77-4273-9F3D-AD562558B770}" srcOrd="0" destOrd="0" presId="urn:microsoft.com/office/officeart/2005/8/layout/vProcess5"/>
    <dgm:cxn modelId="{795F0663-CE44-4160-80E7-C9B5C6F0DD55}" type="presOf" srcId="{9A84308D-603F-4469-8F52-2FB2EC582482}" destId="{6A23228A-D38A-4005-AA2F-63A11A558461}" srcOrd="1" destOrd="0" presId="urn:microsoft.com/office/officeart/2005/8/layout/vProcess5"/>
    <dgm:cxn modelId="{FEB8E80D-61E0-4C02-A25B-CF24491DFA38}" type="presOf" srcId="{F10151E4-A0E5-49B6-B021-7726367AF385}" destId="{AB6E6508-0728-49CC-9781-6FFDDAF0B905}" srcOrd="0" destOrd="0" presId="urn:microsoft.com/office/officeart/2005/8/layout/vProcess5"/>
    <dgm:cxn modelId="{8F51EE6F-7B3D-43C4-88EB-52B177CDDD55}" srcId="{F10151E4-A0E5-49B6-B021-7726367AF385}" destId="{9FEAFDF6-FD7A-4476-A112-A45DD6563CD0}" srcOrd="0" destOrd="0" parTransId="{CD572808-DDA0-4D2E-B01A-918449F26282}" sibTransId="{DCC94C82-D9EF-47A6-B0D5-FC2CD330D6E7}"/>
    <dgm:cxn modelId="{55A6CB38-FC49-42B3-92E9-913E0BA2E0EC}" srcId="{F10151E4-A0E5-49B6-B021-7726367AF385}" destId="{658223A0-46C4-45FE-BD18-78EBA19D83E5}" srcOrd="4" destOrd="0" parTransId="{CD6249A5-EC5D-4AFA-9796-D4396F1BB307}" sibTransId="{5D55E142-49A0-422D-AEFE-DE51A3F54D79}"/>
    <dgm:cxn modelId="{04C93806-D5EC-4BB7-8D78-C2B3A00C020D}" type="presOf" srcId="{9A84308D-603F-4469-8F52-2FB2EC582482}" destId="{1D808347-B823-4465-B21F-840E3900477B}" srcOrd="0" destOrd="0" presId="urn:microsoft.com/office/officeart/2005/8/layout/vProcess5"/>
    <dgm:cxn modelId="{1D76078C-30A6-4305-9E32-F1F5D1E5E954}" srcId="{F10151E4-A0E5-49B6-B021-7726367AF385}" destId="{9A84308D-603F-4469-8F52-2FB2EC582482}" srcOrd="1" destOrd="0" parTransId="{6F5767E8-EB69-4193-A538-8FBB3FD82402}" sibTransId="{BB417003-3D48-4C77-A9E6-507746501B34}"/>
    <dgm:cxn modelId="{4A178A4A-BA7C-48CD-97A3-D89E4C6A0FC5}" type="presOf" srcId="{658223A0-46C4-45FE-BD18-78EBA19D83E5}" destId="{98B9F32D-A7BC-4FBD-83F0-AB0734B8D8FA}" srcOrd="1" destOrd="0" presId="urn:microsoft.com/office/officeart/2005/8/layout/vProcess5"/>
    <dgm:cxn modelId="{CB1776A6-B017-4F46-97B2-D5D42CB09FBB}" type="presOf" srcId="{A7FAB164-9B98-4A16-8948-7880466ADBB3}" destId="{3E4ABFA7-E1C0-460E-9092-1EBD955D855C}" srcOrd="0" destOrd="0" presId="urn:microsoft.com/office/officeart/2005/8/layout/vProcess5"/>
    <dgm:cxn modelId="{4EE1CA51-2EC7-44B3-B142-A9AD27DD3604}" type="presOf" srcId="{931DBF21-5EBB-462D-BE9C-FCEAF53EB5A7}" destId="{A5429AFD-BB85-48A0-BACF-8BF89D1C97B5}" srcOrd="1" destOrd="0" presId="urn:microsoft.com/office/officeart/2005/8/layout/vProcess5"/>
    <dgm:cxn modelId="{5AF8E082-4870-4D31-9A0B-6989CF0BF38A}" srcId="{F10151E4-A0E5-49B6-B021-7726367AF385}" destId="{931DBF21-5EBB-462D-BE9C-FCEAF53EB5A7}" srcOrd="2" destOrd="0" parTransId="{4F352B1E-B654-402B-B8E0-CF98AC97AA20}" sibTransId="{076D4F79-6717-4584-B6B2-B02F5AA47F0F}"/>
    <dgm:cxn modelId="{9EF03C4D-4C77-43CB-8656-3F3DCE311485}" type="presOf" srcId="{9FEAFDF6-FD7A-4476-A112-A45DD6563CD0}" destId="{382DAF12-70E3-4023-BF2F-AD279DD13456}" srcOrd="0" destOrd="0" presId="urn:microsoft.com/office/officeart/2005/8/layout/vProcess5"/>
    <dgm:cxn modelId="{C96457DB-4572-4DEF-8199-7BBCAFB23118}" type="presOf" srcId="{130AF510-43B1-4245-95CB-C20BD465E503}" destId="{9F112F35-207A-4035-BA88-A5B896258887}" srcOrd="0" destOrd="0" presId="urn:microsoft.com/office/officeart/2005/8/layout/vProcess5"/>
    <dgm:cxn modelId="{43F0F451-4C64-46AF-84C9-498491357A5E}" type="presParOf" srcId="{AB6E6508-0728-49CC-9781-6FFDDAF0B905}" destId="{E7686486-E50E-41AD-B62E-8C7FBDD20C13}" srcOrd="0" destOrd="0" presId="urn:microsoft.com/office/officeart/2005/8/layout/vProcess5"/>
    <dgm:cxn modelId="{DFD8B16A-6401-4C2F-A96C-D3F06A3258C8}" type="presParOf" srcId="{AB6E6508-0728-49CC-9781-6FFDDAF0B905}" destId="{382DAF12-70E3-4023-BF2F-AD279DD13456}" srcOrd="1" destOrd="0" presId="urn:microsoft.com/office/officeart/2005/8/layout/vProcess5"/>
    <dgm:cxn modelId="{48B3C2B0-6E14-441E-928A-418B7B23A0DD}" type="presParOf" srcId="{AB6E6508-0728-49CC-9781-6FFDDAF0B905}" destId="{1D808347-B823-4465-B21F-840E3900477B}" srcOrd="2" destOrd="0" presId="urn:microsoft.com/office/officeart/2005/8/layout/vProcess5"/>
    <dgm:cxn modelId="{A7384D89-8EE5-4A97-8379-F02AF8633653}" type="presParOf" srcId="{AB6E6508-0728-49CC-9781-6FFDDAF0B905}" destId="{C89FBF38-1728-4D87-B757-914F09C4AE2A}" srcOrd="3" destOrd="0" presId="urn:microsoft.com/office/officeart/2005/8/layout/vProcess5"/>
    <dgm:cxn modelId="{BD633A07-D0A6-49D3-AC96-753DC7DEB66B}" type="presParOf" srcId="{AB6E6508-0728-49CC-9781-6FFDDAF0B905}" destId="{9F112F35-207A-4035-BA88-A5B896258887}" srcOrd="4" destOrd="0" presId="urn:microsoft.com/office/officeart/2005/8/layout/vProcess5"/>
    <dgm:cxn modelId="{D1C8F6B4-0635-4FB5-98A4-B35589B6D953}" type="presParOf" srcId="{AB6E6508-0728-49CC-9781-6FFDDAF0B905}" destId="{72C7B95A-BD77-4273-9F3D-AD562558B770}" srcOrd="5" destOrd="0" presId="urn:microsoft.com/office/officeart/2005/8/layout/vProcess5"/>
    <dgm:cxn modelId="{60EDE9D2-C1B1-43F6-9325-826E2F83BA22}" type="presParOf" srcId="{AB6E6508-0728-49CC-9781-6FFDDAF0B905}" destId="{7EC0905F-D12B-4B45-993F-8277317352D8}" srcOrd="6" destOrd="0" presId="urn:microsoft.com/office/officeart/2005/8/layout/vProcess5"/>
    <dgm:cxn modelId="{62FDA8A4-FFD3-4D25-B9CA-585BB825A519}" type="presParOf" srcId="{AB6E6508-0728-49CC-9781-6FFDDAF0B905}" destId="{BBF58EDD-F512-4B41-8108-909DA215C0C0}" srcOrd="7" destOrd="0" presId="urn:microsoft.com/office/officeart/2005/8/layout/vProcess5"/>
    <dgm:cxn modelId="{092623EB-A70A-40C7-B0B6-32169287069D}" type="presParOf" srcId="{AB6E6508-0728-49CC-9781-6FFDDAF0B905}" destId="{36D278AE-B290-40BE-AD0A-22A3D7DA1F3D}" srcOrd="8" destOrd="0" presId="urn:microsoft.com/office/officeart/2005/8/layout/vProcess5"/>
    <dgm:cxn modelId="{2FE6CB97-4519-4348-AF8D-645345C0EC05}" type="presParOf" srcId="{AB6E6508-0728-49CC-9781-6FFDDAF0B905}" destId="{3E4ABFA7-E1C0-460E-9092-1EBD955D855C}" srcOrd="9" destOrd="0" presId="urn:microsoft.com/office/officeart/2005/8/layout/vProcess5"/>
    <dgm:cxn modelId="{5CBE3D64-AA83-49C7-AB98-72A75D12DD0C}" type="presParOf" srcId="{AB6E6508-0728-49CC-9781-6FFDDAF0B905}" destId="{852F2C3B-2CBA-4FFF-AF54-F8A2CA8A31AC}" srcOrd="10" destOrd="0" presId="urn:microsoft.com/office/officeart/2005/8/layout/vProcess5"/>
    <dgm:cxn modelId="{A3BBF38B-7A7F-473D-8045-C916C2F03899}" type="presParOf" srcId="{AB6E6508-0728-49CC-9781-6FFDDAF0B905}" destId="{6A23228A-D38A-4005-AA2F-63A11A558461}" srcOrd="11" destOrd="0" presId="urn:microsoft.com/office/officeart/2005/8/layout/vProcess5"/>
    <dgm:cxn modelId="{153B7A99-5D13-4ECA-9436-1F4759460673}" type="presParOf" srcId="{AB6E6508-0728-49CC-9781-6FFDDAF0B905}" destId="{A5429AFD-BB85-48A0-BACF-8BF89D1C97B5}" srcOrd="12" destOrd="0" presId="urn:microsoft.com/office/officeart/2005/8/layout/vProcess5"/>
    <dgm:cxn modelId="{7153F00F-312C-449B-9238-77806828CE0F}" type="presParOf" srcId="{AB6E6508-0728-49CC-9781-6FFDDAF0B905}" destId="{B1570213-7014-46A2-BA33-FD9E8BFF2EF0}" srcOrd="13" destOrd="0" presId="urn:microsoft.com/office/officeart/2005/8/layout/vProcess5"/>
    <dgm:cxn modelId="{DAC2D794-8B7A-45F4-BCD5-FB1BA774367A}" type="presParOf" srcId="{AB6E6508-0728-49CC-9781-6FFDDAF0B905}" destId="{98B9F32D-A7BC-4FBD-83F0-AB0734B8D8F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5A4DF6-3FE2-4324-91DC-40FBDA4E352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2D0B54B-8ADC-4072-99A2-1D842FAD8B10}">
      <dgm:prSet phldrT="[文字]"/>
      <dgm:spPr/>
      <dgm:t>
        <a:bodyPr/>
        <a:lstStyle/>
        <a:p>
          <a:r>
            <a:rPr lang="en-US" dirty="0"/>
            <a:t>The entrepreneurship is emphasized in the modern era. </a:t>
          </a:r>
          <a:endParaRPr lang="en-GB" dirty="0"/>
        </a:p>
      </dgm:t>
    </dgm:pt>
    <dgm:pt modelId="{D51FD985-83D9-4C64-BDBC-2B6185A54F90}" type="parTrans" cxnId="{BFD193C1-C0C5-4580-B4B5-9550C2102171}">
      <dgm:prSet/>
      <dgm:spPr/>
      <dgm:t>
        <a:bodyPr/>
        <a:lstStyle/>
        <a:p>
          <a:endParaRPr lang="en-GB"/>
        </a:p>
      </dgm:t>
    </dgm:pt>
    <dgm:pt modelId="{F9BB189B-4062-4FCC-BDE9-5B29684F2603}" type="sibTrans" cxnId="{BFD193C1-C0C5-4580-B4B5-9550C2102171}">
      <dgm:prSet/>
      <dgm:spPr/>
      <dgm:t>
        <a:bodyPr/>
        <a:lstStyle/>
        <a:p>
          <a:endParaRPr lang="en-GB"/>
        </a:p>
      </dgm:t>
    </dgm:pt>
    <dgm:pt modelId="{8B305547-BE1F-4150-83B1-9776A92FA126}">
      <dgm:prSet phldrT="[文字]"/>
      <dgm:spPr/>
      <dgm:t>
        <a:bodyPr/>
        <a:lstStyle/>
        <a:p>
          <a:r>
            <a:rPr lang="en-US" dirty="0"/>
            <a:t>It has a positive influence on the diversification of the economic structure of Macau.</a:t>
          </a:r>
          <a:endParaRPr lang="en-GB" dirty="0"/>
        </a:p>
      </dgm:t>
    </dgm:pt>
    <dgm:pt modelId="{F1974F79-0599-4165-A42F-84851FB7A17C}" type="parTrans" cxnId="{9F5ACD22-3C5D-427D-866D-FED27C8F191D}">
      <dgm:prSet/>
      <dgm:spPr/>
      <dgm:t>
        <a:bodyPr/>
        <a:lstStyle/>
        <a:p>
          <a:endParaRPr lang="en-GB"/>
        </a:p>
      </dgm:t>
    </dgm:pt>
    <dgm:pt modelId="{52362973-1EDA-4BCA-B950-70F5BB03C9BD}" type="sibTrans" cxnId="{9F5ACD22-3C5D-427D-866D-FED27C8F191D}">
      <dgm:prSet/>
      <dgm:spPr/>
      <dgm:t>
        <a:bodyPr/>
        <a:lstStyle/>
        <a:p>
          <a:endParaRPr lang="en-GB"/>
        </a:p>
      </dgm:t>
    </dgm:pt>
    <dgm:pt modelId="{31F2EC0A-977A-49E3-9329-31192DE02445}">
      <dgm:prSet phldrT="[文字]"/>
      <dgm:spPr/>
      <dgm:t>
        <a:bodyPr/>
        <a:lstStyle/>
        <a:p>
          <a:r>
            <a:rPr lang="en-US" dirty="0"/>
            <a:t>The new phrase of incubation program was started.</a:t>
          </a:r>
          <a:endParaRPr lang="en-GB" dirty="0"/>
        </a:p>
      </dgm:t>
    </dgm:pt>
    <dgm:pt modelId="{62675DEB-A022-43DC-918C-30290A6C5BE7}" type="parTrans" cxnId="{1E15820C-1CB3-404D-9AED-C176FC5C4886}">
      <dgm:prSet/>
      <dgm:spPr/>
      <dgm:t>
        <a:bodyPr/>
        <a:lstStyle/>
        <a:p>
          <a:endParaRPr lang="en-GB"/>
        </a:p>
      </dgm:t>
    </dgm:pt>
    <dgm:pt modelId="{C775A7B3-A0CE-439E-B26B-2C8C28AAF45A}" type="sibTrans" cxnId="{1E15820C-1CB3-404D-9AED-C176FC5C4886}">
      <dgm:prSet/>
      <dgm:spPr/>
      <dgm:t>
        <a:bodyPr/>
        <a:lstStyle/>
        <a:p>
          <a:endParaRPr lang="en-GB"/>
        </a:p>
      </dgm:t>
    </dgm:pt>
    <dgm:pt modelId="{662051AD-05FF-460D-8792-4CC608509A3E}" type="pres">
      <dgm:prSet presAssocID="{E65A4DF6-3FE2-4324-91DC-40FBDA4E3521}" presName="compositeShape" presStyleCnt="0">
        <dgm:presLayoutVars>
          <dgm:dir/>
          <dgm:resizeHandles/>
        </dgm:presLayoutVars>
      </dgm:prSet>
      <dgm:spPr/>
    </dgm:pt>
    <dgm:pt modelId="{7E47380F-3DF1-4AF2-A3DA-57070CD0BD55}" type="pres">
      <dgm:prSet presAssocID="{E65A4DF6-3FE2-4324-91DC-40FBDA4E3521}" presName="pyramid" presStyleLbl="node1" presStyleIdx="0" presStyleCnt="1" custLinFactNeighborX="32500" custLinFactNeighborY="912"/>
      <dgm:spPr/>
    </dgm:pt>
    <dgm:pt modelId="{3B7E9A1D-3062-45C6-B820-9F191B6B9908}" type="pres">
      <dgm:prSet presAssocID="{E65A4DF6-3FE2-4324-91DC-40FBDA4E3521}" presName="theList" presStyleCnt="0"/>
      <dgm:spPr/>
    </dgm:pt>
    <dgm:pt modelId="{E048F511-5DBB-4783-BB2B-BF47C572CE12}" type="pres">
      <dgm:prSet presAssocID="{72D0B54B-8ADC-4072-99A2-1D842FAD8B10}" presName="aNode" presStyleLbl="fgAcc1" presStyleIdx="0" presStyleCnt="3" custScaleX="31567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F2EF9407-37D1-48F7-B3B7-218153F88CDD}" type="pres">
      <dgm:prSet presAssocID="{72D0B54B-8ADC-4072-99A2-1D842FAD8B10}" presName="aSpace" presStyleCnt="0"/>
      <dgm:spPr/>
    </dgm:pt>
    <dgm:pt modelId="{A668B0E8-FF17-4905-96E4-FE76708397DF}" type="pres">
      <dgm:prSet presAssocID="{8B305547-BE1F-4150-83B1-9776A92FA126}" presName="aNode" presStyleLbl="fgAcc1" presStyleIdx="1" presStyleCnt="3" custScaleX="31567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D77A94AF-D021-4965-8A20-13D8C7D2F991}" type="pres">
      <dgm:prSet presAssocID="{8B305547-BE1F-4150-83B1-9776A92FA126}" presName="aSpace" presStyleCnt="0"/>
      <dgm:spPr/>
    </dgm:pt>
    <dgm:pt modelId="{8EB2130B-C603-4811-AA12-02B265FD4D2D}" type="pres">
      <dgm:prSet presAssocID="{31F2EC0A-977A-49E3-9329-31192DE02445}" presName="aNode" presStyleLbl="fgAcc1" presStyleIdx="2" presStyleCnt="3" custScaleX="315675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4A480B21-6A7D-482E-9F25-872246B1E455}" type="pres">
      <dgm:prSet presAssocID="{31F2EC0A-977A-49E3-9329-31192DE02445}" presName="aSpace" presStyleCnt="0"/>
      <dgm:spPr/>
    </dgm:pt>
  </dgm:ptLst>
  <dgm:cxnLst>
    <dgm:cxn modelId="{9F5ACD22-3C5D-427D-866D-FED27C8F191D}" srcId="{E65A4DF6-3FE2-4324-91DC-40FBDA4E3521}" destId="{8B305547-BE1F-4150-83B1-9776A92FA126}" srcOrd="1" destOrd="0" parTransId="{F1974F79-0599-4165-A42F-84851FB7A17C}" sibTransId="{52362973-1EDA-4BCA-B950-70F5BB03C9BD}"/>
    <dgm:cxn modelId="{BFD193C1-C0C5-4580-B4B5-9550C2102171}" srcId="{E65A4DF6-3FE2-4324-91DC-40FBDA4E3521}" destId="{72D0B54B-8ADC-4072-99A2-1D842FAD8B10}" srcOrd="0" destOrd="0" parTransId="{D51FD985-83D9-4C64-BDBC-2B6185A54F90}" sibTransId="{F9BB189B-4062-4FCC-BDE9-5B29684F2603}"/>
    <dgm:cxn modelId="{9BCC1CD3-E949-4D27-A2AD-EBDD457F4019}" type="presOf" srcId="{8B305547-BE1F-4150-83B1-9776A92FA126}" destId="{A668B0E8-FF17-4905-96E4-FE76708397DF}" srcOrd="0" destOrd="0" presId="urn:microsoft.com/office/officeart/2005/8/layout/pyramid2"/>
    <dgm:cxn modelId="{980B0984-0929-4CC2-BD2D-3E08BD36CDA7}" type="presOf" srcId="{E65A4DF6-3FE2-4324-91DC-40FBDA4E3521}" destId="{662051AD-05FF-460D-8792-4CC608509A3E}" srcOrd="0" destOrd="0" presId="urn:microsoft.com/office/officeart/2005/8/layout/pyramid2"/>
    <dgm:cxn modelId="{4862DF88-F322-4D30-80E1-C4EE5BEB78A1}" type="presOf" srcId="{72D0B54B-8ADC-4072-99A2-1D842FAD8B10}" destId="{E048F511-5DBB-4783-BB2B-BF47C572CE12}" srcOrd="0" destOrd="0" presId="urn:microsoft.com/office/officeart/2005/8/layout/pyramid2"/>
    <dgm:cxn modelId="{793264F0-4FE6-43E8-880D-AFEBB85B4697}" type="presOf" srcId="{31F2EC0A-977A-49E3-9329-31192DE02445}" destId="{8EB2130B-C603-4811-AA12-02B265FD4D2D}" srcOrd="0" destOrd="0" presId="urn:microsoft.com/office/officeart/2005/8/layout/pyramid2"/>
    <dgm:cxn modelId="{1E15820C-1CB3-404D-9AED-C176FC5C4886}" srcId="{E65A4DF6-3FE2-4324-91DC-40FBDA4E3521}" destId="{31F2EC0A-977A-49E3-9329-31192DE02445}" srcOrd="2" destOrd="0" parTransId="{62675DEB-A022-43DC-918C-30290A6C5BE7}" sibTransId="{C775A7B3-A0CE-439E-B26B-2C8C28AAF45A}"/>
    <dgm:cxn modelId="{92837C95-DEC9-4C22-9761-4CCE303D7C6D}" type="presParOf" srcId="{662051AD-05FF-460D-8792-4CC608509A3E}" destId="{7E47380F-3DF1-4AF2-A3DA-57070CD0BD55}" srcOrd="0" destOrd="0" presId="urn:microsoft.com/office/officeart/2005/8/layout/pyramid2"/>
    <dgm:cxn modelId="{2FF0023C-051E-4483-8E8E-91775E2EB035}" type="presParOf" srcId="{662051AD-05FF-460D-8792-4CC608509A3E}" destId="{3B7E9A1D-3062-45C6-B820-9F191B6B9908}" srcOrd="1" destOrd="0" presId="urn:microsoft.com/office/officeart/2005/8/layout/pyramid2"/>
    <dgm:cxn modelId="{B2932807-AA9F-45D7-8C7B-4C12334C45CC}" type="presParOf" srcId="{3B7E9A1D-3062-45C6-B820-9F191B6B9908}" destId="{E048F511-5DBB-4783-BB2B-BF47C572CE12}" srcOrd="0" destOrd="0" presId="urn:microsoft.com/office/officeart/2005/8/layout/pyramid2"/>
    <dgm:cxn modelId="{11639513-34D0-4BFD-BA62-1FB43216BB90}" type="presParOf" srcId="{3B7E9A1D-3062-45C6-B820-9F191B6B9908}" destId="{F2EF9407-37D1-48F7-B3B7-218153F88CDD}" srcOrd="1" destOrd="0" presId="urn:microsoft.com/office/officeart/2005/8/layout/pyramid2"/>
    <dgm:cxn modelId="{B7068463-ADB2-4F22-8E4B-310F1BC851DF}" type="presParOf" srcId="{3B7E9A1D-3062-45C6-B820-9F191B6B9908}" destId="{A668B0E8-FF17-4905-96E4-FE76708397DF}" srcOrd="2" destOrd="0" presId="urn:microsoft.com/office/officeart/2005/8/layout/pyramid2"/>
    <dgm:cxn modelId="{C32DBF3E-FCC5-4588-9B19-FC9AF4994D5F}" type="presParOf" srcId="{3B7E9A1D-3062-45C6-B820-9F191B6B9908}" destId="{D77A94AF-D021-4965-8A20-13D8C7D2F991}" srcOrd="3" destOrd="0" presId="urn:microsoft.com/office/officeart/2005/8/layout/pyramid2"/>
    <dgm:cxn modelId="{0C355E3B-8253-4C7C-89F0-351F3FD5D3FE}" type="presParOf" srcId="{3B7E9A1D-3062-45C6-B820-9F191B6B9908}" destId="{8EB2130B-C603-4811-AA12-02B265FD4D2D}" srcOrd="4" destOrd="0" presId="urn:microsoft.com/office/officeart/2005/8/layout/pyramid2"/>
    <dgm:cxn modelId="{28B94950-5BA7-4869-BB3B-CB03A15F85D1}" type="presParOf" srcId="{3B7E9A1D-3062-45C6-B820-9F191B6B9908}" destId="{4A480B21-6A7D-482E-9F25-872246B1E45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FA8FB8-1AAD-430B-B4D5-0611DCEEA2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45E776-D569-4875-847B-4E724BF2A1EF}">
      <dgm:prSet phldrT="[文字]"/>
      <dgm:spPr/>
      <dgm:t>
        <a:bodyPr/>
        <a:lstStyle/>
        <a:p>
          <a:pPr algn="l"/>
          <a:r>
            <a:rPr lang="en-US" dirty="0"/>
            <a:t>Aim: Providing Recommendations to Encourage the Entrepreneurship Intention</a:t>
          </a:r>
          <a:endParaRPr lang="en-GB" dirty="0"/>
        </a:p>
      </dgm:t>
    </dgm:pt>
    <dgm:pt modelId="{0B3647F5-1659-441C-912C-6ACFC56266DB}" type="parTrans" cxnId="{AF17EF5B-EF3A-4863-98E9-573A20333318}">
      <dgm:prSet/>
      <dgm:spPr/>
      <dgm:t>
        <a:bodyPr/>
        <a:lstStyle/>
        <a:p>
          <a:endParaRPr lang="en-GB"/>
        </a:p>
      </dgm:t>
    </dgm:pt>
    <dgm:pt modelId="{F0583690-D6DB-4FBF-AC17-669F265B133C}" type="sibTrans" cxnId="{AF17EF5B-EF3A-4863-98E9-573A20333318}">
      <dgm:prSet/>
      <dgm:spPr/>
      <dgm:t>
        <a:bodyPr/>
        <a:lstStyle/>
        <a:p>
          <a:endParaRPr lang="en-GB"/>
        </a:p>
      </dgm:t>
    </dgm:pt>
    <dgm:pt modelId="{86DDF020-C05B-45DC-9027-AF88AB8ACC66}">
      <dgm:prSet phldrT="[文字]" custT="1"/>
      <dgm:spPr/>
      <dgm:t>
        <a:bodyPr/>
        <a:lstStyle/>
        <a:p>
          <a:r>
            <a:rPr lang="en-US" sz="2400" dirty="0"/>
            <a:t>To understand the local situation in relation to the intention.</a:t>
          </a:r>
          <a:endParaRPr lang="en-GB" sz="2400" dirty="0"/>
        </a:p>
      </dgm:t>
    </dgm:pt>
    <dgm:pt modelId="{9E7135D0-053C-46B3-A712-97D54A1C2A1F}" type="parTrans" cxnId="{F3FD30EC-45E6-469A-981A-2A90EA910F9A}">
      <dgm:prSet/>
      <dgm:spPr/>
      <dgm:t>
        <a:bodyPr/>
        <a:lstStyle/>
        <a:p>
          <a:endParaRPr lang="en-GB"/>
        </a:p>
      </dgm:t>
    </dgm:pt>
    <dgm:pt modelId="{DED585AB-F56F-4C7C-9DCB-AC60E66DD172}" type="sibTrans" cxnId="{F3FD30EC-45E6-469A-981A-2A90EA910F9A}">
      <dgm:prSet/>
      <dgm:spPr/>
      <dgm:t>
        <a:bodyPr/>
        <a:lstStyle/>
        <a:p>
          <a:endParaRPr lang="en-GB"/>
        </a:p>
      </dgm:t>
    </dgm:pt>
    <dgm:pt modelId="{CD1141B6-64C4-494A-B1EA-45A6AFD8E5B6}">
      <dgm:prSet custT="1"/>
      <dgm:spPr/>
      <dgm:t>
        <a:bodyPr/>
        <a:lstStyle/>
        <a:p>
          <a:r>
            <a:rPr lang="en-US" sz="2400" dirty="0"/>
            <a:t>To construct the predictive model.</a:t>
          </a:r>
          <a:endParaRPr lang="en-GB" sz="2400" dirty="0"/>
        </a:p>
      </dgm:t>
    </dgm:pt>
    <dgm:pt modelId="{F36FD0FC-4415-4ECE-B25C-8FBCF9195F4C}" type="parTrans" cxnId="{B1929BAA-5791-4482-BAE1-4948926C8159}">
      <dgm:prSet/>
      <dgm:spPr/>
      <dgm:t>
        <a:bodyPr/>
        <a:lstStyle/>
        <a:p>
          <a:endParaRPr lang="en-GB"/>
        </a:p>
      </dgm:t>
    </dgm:pt>
    <dgm:pt modelId="{8BF2B992-84E5-40B5-B47E-EA7461BC0894}" type="sibTrans" cxnId="{B1929BAA-5791-4482-BAE1-4948926C8159}">
      <dgm:prSet/>
      <dgm:spPr/>
      <dgm:t>
        <a:bodyPr/>
        <a:lstStyle/>
        <a:p>
          <a:endParaRPr lang="en-GB"/>
        </a:p>
      </dgm:t>
    </dgm:pt>
    <dgm:pt modelId="{BCA1E8E4-54A8-4633-95D4-C188086F1B31}">
      <dgm:prSet custT="1"/>
      <dgm:spPr/>
      <dgm:t>
        <a:bodyPr/>
        <a:lstStyle/>
        <a:p>
          <a:r>
            <a:rPr lang="en-GB" sz="2400" dirty="0"/>
            <a:t>To give practical recommendations.</a:t>
          </a:r>
        </a:p>
      </dgm:t>
    </dgm:pt>
    <dgm:pt modelId="{F96661DB-365F-442E-A51F-7913D2178514}" type="parTrans" cxnId="{09C88144-2572-4595-95B0-912438814497}">
      <dgm:prSet/>
      <dgm:spPr/>
      <dgm:t>
        <a:bodyPr/>
        <a:lstStyle/>
        <a:p>
          <a:endParaRPr lang="en-GB"/>
        </a:p>
      </dgm:t>
    </dgm:pt>
    <dgm:pt modelId="{5BA9AB13-E0A7-4EDB-BD59-BBF461AEDF0F}" type="sibTrans" cxnId="{09C88144-2572-4595-95B0-912438814497}">
      <dgm:prSet/>
      <dgm:spPr/>
      <dgm:t>
        <a:bodyPr/>
        <a:lstStyle/>
        <a:p>
          <a:endParaRPr lang="en-GB"/>
        </a:p>
      </dgm:t>
    </dgm:pt>
    <dgm:pt modelId="{A6073687-3F22-456B-931D-57AB235AA8C3}" type="pres">
      <dgm:prSet presAssocID="{B7FA8FB8-1AAD-430B-B4D5-0611DCEEA2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EC68523C-2AAD-4803-8541-AAFB4547BA22}" type="pres">
      <dgm:prSet presAssocID="{3045E776-D569-4875-847B-4E724BF2A1EF}" presName="parentText" presStyleLbl="node1" presStyleIdx="0" presStyleCnt="1" custScaleY="27382">
        <dgm:presLayoutVars>
          <dgm:chMax val="0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59DA5650-36B6-42DB-9B09-5AF9E37A70C7}" type="pres">
      <dgm:prSet presAssocID="{3045E776-D569-4875-847B-4E724BF2A1E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AF17EF5B-EF3A-4863-98E9-573A20333318}" srcId="{B7FA8FB8-1AAD-430B-B4D5-0611DCEEA201}" destId="{3045E776-D569-4875-847B-4E724BF2A1EF}" srcOrd="0" destOrd="0" parTransId="{0B3647F5-1659-441C-912C-6ACFC56266DB}" sibTransId="{F0583690-D6DB-4FBF-AC17-669F265B133C}"/>
    <dgm:cxn modelId="{F3FD30EC-45E6-469A-981A-2A90EA910F9A}" srcId="{3045E776-D569-4875-847B-4E724BF2A1EF}" destId="{86DDF020-C05B-45DC-9027-AF88AB8ACC66}" srcOrd="0" destOrd="0" parTransId="{9E7135D0-053C-46B3-A712-97D54A1C2A1F}" sibTransId="{DED585AB-F56F-4C7C-9DCB-AC60E66DD172}"/>
    <dgm:cxn modelId="{F3AFDA1D-0A64-44FA-83CC-FA11D6DC3F7C}" type="presOf" srcId="{3045E776-D569-4875-847B-4E724BF2A1EF}" destId="{EC68523C-2AAD-4803-8541-AAFB4547BA22}" srcOrd="0" destOrd="0" presId="urn:microsoft.com/office/officeart/2005/8/layout/vList2"/>
    <dgm:cxn modelId="{30D26832-DB0B-47D9-95C3-A3AFCCF5365B}" type="presOf" srcId="{CD1141B6-64C4-494A-B1EA-45A6AFD8E5B6}" destId="{59DA5650-36B6-42DB-9B09-5AF9E37A70C7}" srcOrd="0" destOrd="1" presId="urn:microsoft.com/office/officeart/2005/8/layout/vList2"/>
    <dgm:cxn modelId="{002FD795-DC9B-4261-8037-DECB56DF14E6}" type="presOf" srcId="{86DDF020-C05B-45DC-9027-AF88AB8ACC66}" destId="{59DA5650-36B6-42DB-9B09-5AF9E37A70C7}" srcOrd="0" destOrd="0" presId="urn:microsoft.com/office/officeart/2005/8/layout/vList2"/>
    <dgm:cxn modelId="{86A7D50F-6AB0-43AB-9746-12DD594990C3}" type="presOf" srcId="{BCA1E8E4-54A8-4633-95D4-C188086F1B31}" destId="{59DA5650-36B6-42DB-9B09-5AF9E37A70C7}" srcOrd="0" destOrd="2" presId="urn:microsoft.com/office/officeart/2005/8/layout/vList2"/>
    <dgm:cxn modelId="{71FDFEE8-365F-4BC3-B491-83AB6F4A11EC}" type="presOf" srcId="{B7FA8FB8-1AAD-430B-B4D5-0611DCEEA201}" destId="{A6073687-3F22-456B-931D-57AB235AA8C3}" srcOrd="0" destOrd="0" presId="urn:microsoft.com/office/officeart/2005/8/layout/vList2"/>
    <dgm:cxn modelId="{09C88144-2572-4595-95B0-912438814497}" srcId="{3045E776-D569-4875-847B-4E724BF2A1EF}" destId="{BCA1E8E4-54A8-4633-95D4-C188086F1B31}" srcOrd="2" destOrd="0" parTransId="{F96661DB-365F-442E-A51F-7913D2178514}" sibTransId="{5BA9AB13-E0A7-4EDB-BD59-BBF461AEDF0F}"/>
    <dgm:cxn modelId="{B1929BAA-5791-4482-BAE1-4948926C8159}" srcId="{3045E776-D569-4875-847B-4E724BF2A1EF}" destId="{CD1141B6-64C4-494A-B1EA-45A6AFD8E5B6}" srcOrd="1" destOrd="0" parTransId="{F36FD0FC-4415-4ECE-B25C-8FBCF9195F4C}" sibTransId="{8BF2B992-84E5-40B5-B47E-EA7461BC0894}"/>
    <dgm:cxn modelId="{36FC9860-6A26-4D69-9F63-1CE594A9168C}" type="presParOf" srcId="{A6073687-3F22-456B-931D-57AB235AA8C3}" destId="{EC68523C-2AAD-4803-8541-AAFB4547BA22}" srcOrd="0" destOrd="0" presId="urn:microsoft.com/office/officeart/2005/8/layout/vList2"/>
    <dgm:cxn modelId="{F91F8EC6-7E59-456F-9691-516FDE5ED35B}" type="presParOf" srcId="{A6073687-3F22-456B-931D-57AB235AA8C3}" destId="{59DA5650-36B6-42DB-9B09-5AF9E37A70C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01AAE9-5AD9-44FF-8AE0-91C524525087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CDEC69-0456-4D1A-B8C2-0D248E8F09AE}">
      <dgm:prSet phldrT="[文字]"/>
      <dgm:spPr/>
      <dgm:t>
        <a:bodyPr/>
        <a:lstStyle/>
        <a:p>
          <a:r>
            <a:rPr lang="en-GB" dirty="0"/>
            <a:t>High Dependence on the Quantitative Results</a:t>
          </a:r>
        </a:p>
      </dgm:t>
    </dgm:pt>
    <dgm:pt modelId="{C543E0DB-36D1-4C3F-8084-22025202311A}" type="parTrans" cxnId="{51AD46A4-9011-4F5F-8CEC-CC869E690D8A}">
      <dgm:prSet/>
      <dgm:spPr/>
      <dgm:t>
        <a:bodyPr/>
        <a:lstStyle/>
        <a:p>
          <a:endParaRPr lang="en-GB"/>
        </a:p>
      </dgm:t>
    </dgm:pt>
    <dgm:pt modelId="{304D5A8A-5C9C-4E76-BA27-63EDD83E5B05}" type="sibTrans" cxnId="{51AD46A4-9011-4F5F-8CEC-CC869E690D8A}">
      <dgm:prSet/>
      <dgm:spPr/>
      <dgm:t>
        <a:bodyPr/>
        <a:lstStyle/>
        <a:p>
          <a:endParaRPr lang="en-GB"/>
        </a:p>
      </dgm:t>
    </dgm:pt>
    <dgm:pt modelId="{E989EA74-0871-48C5-A7E8-15C406BBBC1F}">
      <dgm:prSet phldrT="[文字]"/>
      <dgm:spPr/>
      <dgm:t>
        <a:bodyPr/>
        <a:lstStyle/>
        <a:p>
          <a:r>
            <a:rPr lang="en-GB" dirty="0"/>
            <a:t>Lack of Investigation to the Contributors of Constructs</a:t>
          </a:r>
        </a:p>
      </dgm:t>
    </dgm:pt>
    <dgm:pt modelId="{03A2A7D9-F42F-4D33-9586-BF92BC817D49}" type="parTrans" cxnId="{6792ED72-A626-452D-B12F-D6A174528361}">
      <dgm:prSet/>
      <dgm:spPr/>
      <dgm:t>
        <a:bodyPr/>
        <a:lstStyle/>
        <a:p>
          <a:endParaRPr lang="en-GB"/>
        </a:p>
      </dgm:t>
    </dgm:pt>
    <dgm:pt modelId="{47DC9F93-8F7C-48BE-915D-326EC84C958A}" type="sibTrans" cxnId="{6792ED72-A626-452D-B12F-D6A174528361}">
      <dgm:prSet/>
      <dgm:spPr/>
      <dgm:t>
        <a:bodyPr/>
        <a:lstStyle/>
        <a:p>
          <a:endParaRPr lang="en-GB"/>
        </a:p>
      </dgm:t>
    </dgm:pt>
    <dgm:pt modelId="{D057B188-15FC-41C4-B874-C7375E118DF2}">
      <dgm:prSet phldrT="[文字]"/>
      <dgm:spPr/>
      <dgm:t>
        <a:bodyPr/>
        <a:lstStyle/>
        <a:p>
          <a:r>
            <a:rPr lang="en-GB" dirty="0"/>
            <a:t>Lack of Authority in Getting Large Amount of Samples</a:t>
          </a:r>
        </a:p>
      </dgm:t>
    </dgm:pt>
    <dgm:pt modelId="{73322C74-7824-496A-8156-7AD9C4951359}" type="parTrans" cxnId="{EDB76132-EE46-4BA9-9EBC-67E4E116E2EF}">
      <dgm:prSet/>
      <dgm:spPr/>
      <dgm:t>
        <a:bodyPr/>
        <a:lstStyle/>
        <a:p>
          <a:endParaRPr lang="en-GB"/>
        </a:p>
      </dgm:t>
    </dgm:pt>
    <dgm:pt modelId="{79F7D8A5-3BB4-4C34-AD9F-0D6D7A48E897}" type="sibTrans" cxnId="{EDB76132-EE46-4BA9-9EBC-67E4E116E2EF}">
      <dgm:prSet/>
      <dgm:spPr/>
      <dgm:t>
        <a:bodyPr/>
        <a:lstStyle/>
        <a:p>
          <a:endParaRPr lang="en-GB"/>
        </a:p>
      </dgm:t>
    </dgm:pt>
    <dgm:pt modelId="{00A1651A-72C4-4CBE-977A-0379F67B4805}" type="pres">
      <dgm:prSet presAssocID="{A001AAE9-5AD9-44FF-8AE0-91C52452508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MO" altLang="en-US"/>
        </a:p>
      </dgm:t>
    </dgm:pt>
    <dgm:pt modelId="{F9AC2DCA-CA1B-421A-B52A-A3E840035783}" type="pres">
      <dgm:prSet presAssocID="{A2CDEC69-0456-4D1A-B8C2-0D248E8F09AE}" presName="Accent1" presStyleCnt="0"/>
      <dgm:spPr/>
    </dgm:pt>
    <dgm:pt modelId="{E057E616-CCBD-4EF8-8D34-928CC6376C6E}" type="pres">
      <dgm:prSet presAssocID="{A2CDEC69-0456-4D1A-B8C2-0D248E8F09AE}" presName="Accent" presStyleLbl="node1" presStyleIdx="0" presStyleCnt="3"/>
      <dgm:spPr/>
    </dgm:pt>
    <dgm:pt modelId="{7212F844-79A3-4E8D-AC9E-6B535B1F0BDB}" type="pres">
      <dgm:prSet presAssocID="{A2CDEC69-0456-4D1A-B8C2-0D248E8F09AE}" presName="Parent1" presStyleLbl="revTx" presStyleIdx="0" presStyleCnt="3" custScaleX="473369" custLinFactNeighborX="0" custLinFactNeighborY="209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C9FBFFD3-CE8B-4E87-BF7A-F64924E09975}" type="pres">
      <dgm:prSet presAssocID="{E989EA74-0871-48C5-A7E8-15C406BBBC1F}" presName="Accent2" presStyleCnt="0"/>
      <dgm:spPr/>
    </dgm:pt>
    <dgm:pt modelId="{3DEE129C-8ED5-4692-AA20-8EE482B1B86B}" type="pres">
      <dgm:prSet presAssocID="{E989EA74-0871-48C5-A7E8-15C406BBBC1F}" presName="Accent" presStyleLbl="node1" presStyleIdx="1" presStyleCnt="3"/>
      <dgm:spPr/>
    </dgm:pt>
    <dgm:pt modelId="{5B929468-2CCC-4BF9-9E05-C70F6786CFCE}" type="pres">
      <dgm:prSet presAssocID="{E989EA74-0871-48C5-A7E8-15C406BBBC1F}" presName="Parent2" presStyleLbl="revTx" presStyleIdx="1" presStyleCnt="3" custScaleX="536536" custLinFactNeighborX="29364" custLinFactNeighborY="70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28664E2F-AEC6-42CF-A216-CA0919A9F602}" type="pres">
      <dgm:prSet presAssocID="{D057B188-15FC-41C4-B874-C7375E118DF2}" presName="Accent3" presStyleCnt="0"/>
      <dgm:spPr/>
    </dgm:pt>
    <dgm:pt modelId="{9A7C8721-5555-4CE1-A7FC-A13F129A0849}" type="pres">
      <dgm:prSet presAssocID="{D057B188-15FC-41C4-B874-C7375E118DF2}" presName="Accent" presStyleLbl="node1" presStyleIdx="2" presStyleCnt="3"/>
      <dgm:spPr/>
    </dgm:pt>
    <dgm:pt modelId="{CDFD32D8-D45B-48AE-95D2-F1E17C68C5C5}" type="pres">
      <dgm:prSet presAssocID="{D057B188-15FC-41C4-B874-C7375E118DF2}" presName="Parent3" presStyleLbl="revTx" presStyleIdx="2" presStyleCnt="3" custScaleX="504592" custLinFactNeighborX="-3968" custLinFactNeighborY="-192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84D0765C-17F7-4BCA-AE20-DB9789D6DBDF}" type="presOf" srcId="{E989EA74-0871-48C5-A7E8-15C406BBBC1F}" destId="{5B929468-2CCC-4BF9-9E05-C70F6786CFCE}" srcOrd="0" destOrd="0" presId="urn:microsoft.com/office/officeart/2009/layout/CircleArrowProcess"/>
    <dgm:cxn modelId="{EDB76132-EE46-4BA9-9EBC-67E4E116E2EF}" srcId="{A001AAE9-5AD9-44FF-8AE0-91C524525087}" destId="{D057B188-15FC-41C4-B874-C7375E118DF2}" srcOrd="2" destOrd="0" parTransId="{73322C74-7824-496A-8156-7AD9C4951359}" sibTransId="{79F7D8A5-3BB4-4C34-AD9F-0D6D7A48E897}"/>
    <dgm:cxn modelId="{4462EA23-FBE4-4977-8C14-E8696908101F}" type="presOf" srcId="{D057B188-15FC-41C4-B874-C7375E118DF2}" destId="{CDFD32D8-D45B-48AE-95D2-F1E17C68C5C5}" srcOrd="0" destOrd="0" presId="urn:microsoft.com/office/officeart/2009/layout/CircleArrowProcess"/>
    <dgm:cxn modelId="{3F9A36F4-CE74-45E6-B203-CFF00B71C658}" type="presOf" srcId="{A2CDEC69-0456-4D1A-B8C2-0D248E8F09AE}" destId="{7212F844-79A3-4E8D-AC9E-6B535B1F0BDB}" srcOrd="0" destOrd="0" presId="urn:microsoft.com/office/officeart/2009/layout/CircleArrowProcess"/>
    <dgm:cxn modelId="{A32CB28C-2685-4F87-8800-06DF9194AF56}" type="presOf" srcId="{A001AAE9-5AD9-44FF-8AE0-91C524525087}" destId="{00A1651A-72C4-4CBE-977A-0379F67B4805}" srcOrd="0" destOrd="0" presId="urn:microsoft.com/office/officeart/2009/layout/CircleArrowProcess"/>
    <dgm:cxn modelId="{51AD46A4-9011-4F5F-8CEC-CC869E690D8A}" srcId="{A001AAE9-5AD9-44FF-8AE0-91C524525087}" destId="{A2CDEC69-0456-4D1A-B8C2-0D248E8F09AE}" srcOrd="0" destOrd="0" parTransId="{C543E0DB-36D1-4C3F-8084-22025202311A}" sibTransId="{304D5A8A-5C9C-4E76-BA27-63EDD83E5B05}"/>
    <dgm:cxn modelId="{6792ED72-A626-452D-B12F-D6A174528361}" srcId="{A001AAE9-5AD9-44FF-8AE0-91C524525087}" destId="{E989EA74-0871-48C5-A7E8-15C406BBBC1F}" srcOrd="1" destOrd="0" parTransId="{03A2A7D9-F42F-4D33-9586-BF92BC817D49}" sibTransId="{47DC9F93-8F7C-48BE-915D-326EC84C958A}"/>
    <dgm:cxn modelId="{4635CF42-CCA0-489C-90CF-79221EA393AF}" type="presParOf" srcId="{00A1651A-72C4-4CBE-977A-0379F67B4805}" destId="{F9AC2DCA-CA1B-421A-B52A-A3E840035783}" srcOrd="0" destOrd="0" presId="urn:microsoft.com/office/officeart/2009/layout/CircleArrowProcess"/>
    <dgm:cxn modelId="{1D54040B-06CC-4CDE-9EBE-2C1CDEC0D293}" type="presParOf" srcId="{F9AC2DCA-CA1B-421A-B52A-A3E840035783}" destId="{E057E616-CCBD-4EF8-8D34-928CC6376C6E}" srcOrd="0" destOrd="0" presId="urn:microsoft.com/office/officeart/2009/layout/CircleArrowProcess"/>
    <dgm:cxn modelId="{F718C7E7-0AE6-4FD0-AC81-9B2B9D8F4AF6}" type="presParOf" srcId="{00A1651A-72C4-4CBE-977A-0379F67B4805}" destId="{7212F844-79A3-4E8D-AC9E-6B535B1F0BDB}" srcOrd="1" destOrd="0" presId="urn:microsoft.com/office/officeart/2009/layout/CircleArrowProcess"/>
    <dgm:cxn modelId="{CD641E19-7B5B-4071-86B2-1BAB9CA8556E}" type="presParOf" srcId="{00A1651A-72C4-4CBE-977A-0379F67B4805}" destId="{C9FBFFD3-CE8B-4E87-BF7A-F64924E09975}" srcOrd="2" destOrd="0" presId="urn:microsoft.com/office/officeart/2009/layout/CircleArrowProcess"/>
    <dgm:cxn modelId="{7D08FCAD-4EC6-449A-8FA9-6A7FDBAD9B13}" type="presParOf" srcId="{C9FBFFD3-CE8B-4E87-BF7A-F64924E09975}" destId="{3DEE129C-8ED5-4692-AA20-8EE482B1B86B}" srcOrd="0" destOrd="0" presId="urn:microsoft.com/office/officeart/2009/layout/CircleArrowProcess"/>
    <dgm:cxn modelId="{8FA24768-3C10-4180-8DCC-42C1F7E851B9}" type="presParOf" srcId="{00A1651A-72C4-4CBE-977A-0379F67B4805}" destId="{5B929468-2CCC-4BF9-9E05-C70F6786CFCE}" srcOrd="3" destOrd="0" presId="urn:microsoft.com/office/officeart/2009/layout/CircleArrowProcess"/>
    <dgm:cxn modelId="{4A23BF01-0FF8-422A-8E25-54A77E8E6C46}" type="presParOf" srcId="{00A1651A-72C4-4CBE-977A-0379F67B4805}" destId="{28664E2F-AEC6-42CF-A216-CA0919A9F602}" srcOrd="4" destOrd="0" presId="urn:microsoft.com/office/officeart/2009/layout/CircleArrowProcess"/>
    <dgm:cxn modelId="{70DEB218-922A-4208-BFEC-EE8CC61DDD94}" type="presParOf" srcId="{28664E2F-AEC6-42CF-A216-CA0919A9F602}" destId="{9A7C8721-5555-4CE1-A7FC-A13F129A0849}" srcOrd="0" destOrd="0" presId="urn:microsoft.com/office/officeart/2009/layout/CircleArrowProcess"/>
    <dgm:cxn modelId="{1379E046-D216-4812-A51A-C9DBB1993A82}" type="presParOf" srcId="{00A1651A-72C4-4CBE-977A-0379F67B4805}" destId="{CDFD32D8-D45B-48AE-95D2-F1E17C68C5C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E935E9-D105-479F-B0EB-BDB646FB40D9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4DF0A7-8857-40DF-B5CC-C9E8B8A3E09A}">
      <dgm:prSet phldrT="[文字]"/>
      <dgm:spPr/>
      <dgm:t>
        <a:bodyPr/>
        <a:lstStyle/>
        <a:p>
          <a:r>
            <a:rPr lang="en-US" dirty="0"/>
            <a:t>Identification of the Research Question</a:t>
          </a:r>
          <a:endParaRPr lang="en-GB" dirty="0"/>
        </a:p>
      </dgm:t>
    </dgm:pt>
    <dgm:pt modelId="{ED17DE24-3B97-479A-A578-26A9C868AC90}" type="parTrans" cxnId="{926C3D0B-3749-4682-AE9B-017752BB3681}">
      <dgm:prSet/>
      <dgm:spPr/>
      <dgm:t>
        <a:bodyPr/>
        <a:lstStyle/>
        <a:p>
          <a:endParaRPr lang="en-GB"/>
        </a:p>
      </dgm:t>
    </dgm:pt>
    <dgm:pt modelId="{74124E54-3FC4-447B-AD4F-21CE3CFA9600}" type="sibTrans" cxnId="{926C3D0B-3749-4682-AE9B-017752BB3681}">
      <dgm:prSet/>
      <dgm:spPr/>
      <dgm:t>
        <a:bodyPr/>
        <a:lstStyle/>
        <a:p>
          <a:endParaRPr lang="en-GB"/>
        </a:p>
      </dgm:t>
    </dgm:pt>
    <dgm:pt modelId="{D3DA165D-7532-49D7-A097-6755D4795B01}">
      <dgm:prSet/>
      <dgm:spPr/>
      <dgm:t>
        <a:bodyPr/>
        <a:lstStyle/>
        <a:p>
          <a:r>
            <a:rPr lang="en-GB" dirty="0"/>
            <a:t>Development of the Objectives</a:t>
          </a:r>
        </a:p>
      </dgm:t>
    </dgm:pt>
    <dgm:pt modelId="{B8FE6C1B-0B16-4264-94A0-5294D5D4D06F}" type="parTrans" cxnId="{A9022C69-6131-4A3F-9523-36B221F3845E}">
      <dgm:prSet/>
      <dgm:spPr/>
      <dgm:t>
        <a:bodyPr/>
        <a:lstStyle/>
        <a:p>
          <a:endParaRPr lang="en-GB"/>
        </a:p>
      </dgm:t>
    </dgm:pt>
    <dgm:pt modelId="{FD628442-887F-4B9F-B806-0AE17145246F}" type="sibTrans" cxnId="{A9022C69-6131-4A3F-9523-36B221F3845E}">
      <dgm:prSet/>
      <dgm:spPr/>
      <dgm:t>
        <a:bodyPr/>
        <a:lstStyle/>
        <a:p>
          <a:endParaRPr lang="en-GB"/>
        </a:p>
      </dgm:t>
    </dgm:pt>
    <dgm:pt modelId="{280445D4-6E3B-4D66-87BC-B9B8BCF47A88}">
      <dgm:prSet/>
      <dgm:spPr/>
      <dgm:t>
        <a:bodyPr/>
        <a:lstStyle/>
        <a:p>
          <a:r>
            <a:rPr lang="en-US" dirty="0"/>
            <a:t>Seeking the Support from the Existing Literature</a:t>
          </a:r>
          <a:endParaRPr lang="en-GB" dirty="0"/>
        </a:p>
      </dgm:t>
    </dgm:pt>
    <dgm:pt modelId="{E864E4C2-3B76-4BE7-ABFB-42BA8EFA7579}" type="parTrans" cxnId="{B7BF1D1B-14F7-41BF-8BF0-FE974E81DA2A}">
      <dgm:prSet/>
      <dgm:spPr/>
      <dgm:t>
        <a:bodyPr/>
        <a:lstStyle/>
        <a:p>
          <a:endParaRPr lang="en-GB"/>
        </a:p>
      </dgm:t>
    </dgm:pt>
    <dgm:pt modelId="{6164F822-94AD-427C-BCFD-CDC480663937}" type="sibTrans" cxnId="{B7BF1D1B-14F7-41BF-8BF0-FE974E81DA2A}">
      <dgm:prSet/>
      <dgm:spPr/>
      <dgm:t>
        <a:bodyPr/>
        <a:lstStyle/>
        <a:p>
          <a:endParaRPr lang="en-GB"/>
        </a:p>
      </dgm:t>
    </dgm:pt>
    <dgm:pt modelId="{A3F1418F-1D9C-47BE-94BD-7C9A25F8F375}">
      <dgm:prSet/>
      <dgm:spPr/>
      <dgm:t>
        <a:bodyPr/>
        <a:lstStyle/>
        <a:p>
          <a:r>
            <a:rPr lang="en-US" dirty="0"/>
            <a:t>Construction of the Methodological Approach in Carrying out the Study</a:t>
          </a:r>
          <a:endParaRPr lang="en-GB" dirty="0"/>
        </a:p>
      </dgm:t>
    </dgm:pt>
    <dgm:pt modelId="{61E275BA-07CA-4A0C-8F2B-804A0A516E98}" type="parTrans" cxnId="{FCF7A373-09BF-424F-AC47-2621691C005C}">
      <dgm:prSet/>
      <dgm:spPr/>
      <dgm:t>
        <a:bodyPr/>
        <a:lstStyle/>
        <a:p>
          <a:endParaRPr lang="en-GB"/>
        </a:p>
      </dgm:t>
    </dgm:pt>
    <dgm:pt modelId="{61E6B91D-3336-40B6-8A7A-C37804399AF9}" type="sibTrans" cxnId="{FCF7A373-09BF-424F-AC47-2621691C005C}">
      <dgm:prSet/>
      <dgm:spPr/>
      <dgm:t>
        <a:bodyPr/>
        <a:lstStyle/>
        <a:p>
          <a:endParaRPr lang="en-GB"/>
        </a:p>
      </dgm:t>
    </dgm:pt>
    <dgm:pt modelId="{63FE5519-944D-45A5-938C-4CB0B2451316}">
      <dgm:prSet/>
      <dgm:spPr/>
      <dgm:t>
        <a:bodyPr/>
        <a:lstStyle/>
        <a:p>
          <a:r>
            <a:rPr lang="en-US" dirty="0"/>
            <a:t>Conducting of the Research Activity</a:t>
          </a:r>
          <a:endParaRPr lang="en-GB" dirty="0"/>
        </a:p>
      </dgm:t>
    </dgm:pt>
    <dgm:pt modelId="{7867FBC7-01A1-4724-AE3E-819E4011D5BE}" type="parTrans" cxnId="{C34967FD-958F-4F48-8AA9-CAED606307AA}">
      <dgm:prSet/>
      <dgm:spPr/>
      <dgm:t>
        <a:bodyPr/>
        <a:lstStyle/>
        <a:p>
          <a:endParaRPr lang="en-GB"/>
        </a:p>
      </dgm:t>
    </dgm:pt>
    <dgm:pt modelId="{27F1C2CC-F756-4CC4-AD9F-41F1186A64CA}" type="sibTrans" cxnId="{C34967FD-958F-4F48-8AA9-CAED606307AA}">
      <dgm:prSet/>
      <dgm:spPr/>
      <dgm:t>
        <a:bodyPr/>
        <a:lstStyle/>
        <a:p>
          <a:endParaRPr lang="en-GB"/>
        </a:p>
      </dgm:t>
    </dgm:pt>
    <dgm:pt modelId="{1A489829-2E78-4CDE-B9E5-05B522D8CBC3}">
      <dgm:prSet/>
      <dgm:spPr/>
      <dgm:t>
        <a:bodyPr/>
        <a:lstStyle/>
        <a:p>
          <a:r>
            <a:rPr lang="en-US" dirty="0"/>
            <a:t>Collection &amp; Clearing of the Data</a:t>
          </a:r>
          <a:endParaRPr lang="en-GB" dirty="0"/>
        </a:p>
      </dgm:t>
    </dgm:pt>
    <dgm:pt modelId="{486F0F06-78E9-44FB-A3DE-DE9928455ED1}" type="parTrans" cxnId="{0B2880AD-79CB-43EC-ADF0-3512090C384A}">
      <dgm:prSet/>
      <dgm:spPr/>
      <dgm:t>
        <a:bodyPr/>
        <a:lstStyle/>
        <a:p>
          <a:endParaRPr lang="en-GB"/>
        </a:p>
      </dgm:t>
    </dgm:pt>
    <dgm:pt modelId="{59FE373D-338D-4729-9644-50107780A743}" type="sibTrans" cxnId="{0B2880AD-79CB-43EC-ADF0-3512090C384A}">
      <dgm:prSet/>
      <dgm:spPr/>
      <dgm:t>
        <a:bodyPr/>
        <a:lstStyle/>
        <a:p>
          <a:endParaRPr lang="en-GB"/>
        </a:p>
      </dgm:t>
    </dgm:pt>
    <dgm:pt modelId="{20984556-6ED5-4CED-8C8B-27616C76BB5B}">
      <dgm:prSet/>
      <dgm:spPr/>
      <dgm:t>
        <a:bodyPr/>
        <a:lstStyle/>
        <a:p>
          <a:r>
            <a:rPr lang="en-GB" dirty="0"/>
            <a:t>Analysis of the Data</a:t>
          </a:r>
        </a:p>
      </dgm:t>
    </dgm:pt>
    <dgm:pt modelId="{4243EBDF-E238-4100-A63E-F7CFA210427B}" type="parTrans" cxnId="{0D18140D-E355-40C5-8232-55D32123F032}">
      <dgm:prSet/>
      <dgm:spPr/>
      <dgm:t>
        <a:bodyPr/>
        <a:lstStyle/>
        <a:p>
          <a:endParaRPr lang="en-GB"/>
        </a:p>
      </dgm:t>
    </dgm:pt>
    <dgm:pt modelId="{CCD30D89-457D-4ADE-A2AA-8504B58FF541}" type="sibTrans" cxnId="{0D18140D-E355-40C5-8232-55D32123F032}">
      <dgm:prSet/>
      <dgm:spPr/>
      <dgm:t>
        <a:bodyPr/>
        <a:lstStyle/>
        <a:p>
          <a:endParaRPr lang="en-GB"/>
        </a:p>
      </dgm:t>
    </dgm:pt>
    <dgm:pt modelId="{AD6293DB-6CF1-4517-A94C-190B98F61201}">
      <dgm:prSet/>
      <dgm:spPr/>
      <dgm:t>
        <a:bodyPr/>
        <a:lstStyle/>
        <a:p>
          <a:r>
            <a:rPr lang="en-GB" dirty="0"/>
            <a:t>Drawing Conclusion</a:t>
          </a:r>
        </a:p>
      </dgm:t>
    </dgm:pt>
    <dgm:pt modelId="{4DCE2941-7757-46A4-9BCE-FE2C99DCFD2A}" type="parTrans" cxnId="{DBFF2400-8A2D-4593-B04E-E3C238D3F360}">
      <dgm:prSet/>
      <dgm:spPr/>
      <dgm:t>
        <a:bodyPr/>
        <a:lstStyle/>
        <a:p>
          <a:endParaRPr lang="en-GB"/>
        </a:p>
      </dgm:t>
    </dgm:pt>
    <dgm:pt modelId="{CCDC6BFF-5BC6-4713-B6B6-AC231F1C7EA1}" type="sibTrans" cxnId="{DBFF2400-8A2D-4593-B04E-E3C238D3F360}">
      <dgm:prSet/>
      <dgm:spPr/>
      <dgm:t>
        <a:bodyPr/>
        <a:lstStyle/>
        <a:p>
          <a:endParaRPr lang="en-GB"/>
        </a:p>
      </dgm:t>
    </dgm:pt>
    <dgm:pt modelId="{121270C3-098B-47DB-8841-C5855F2FE8E4}">
      <dgm:prSet/>
      <dgm:spPr/>
      <dgm:t>
        <a:bodyPr/>
        <a:lstStyle/>
        <a:p>
          <a:r>
            <a:rPr lang="en-GB" dirty="0"/>
            <a:t>Provision of Recommendation</a:t>
          </a:r>
        </a:p>
      </dgm:t>
    </dgm:pt>
    <dgm:pt modelId="{8C1BA4C2-730E-407E-BE49-50A66C4A1204}" type="parTrans" cxnId="{E44AEAF3-B6A6-456B-81D5-50798BAD9524}">
      <dgm:prSet/>
      <dgm:spPr/>
      <dgm:t>
        <a:bodyPr/>
        <a:lstStyle/>
        <a:p>
          <a:endParaRPr lang="en-GB"/>
        </a:p>
      </dgm:t>
    </dgm:pt>
    <dgm:pt modelId="{24A3E4C6-930C-4607-B69D-1DFE2ABD924E}" type="sibTrans" cxnId="{E44AEAF3-B6A6-456B-81D5-50798BAD9524}">
      <dgm:prSet/>
      <dgm:spPr/>
      <dgm:t>
        <a:bodyPr/>
        <a:lstStyle/>
        <a:p>
          <a:endParaRPr lang="en-GB"/>
        </a:p>
      </dgm:t>
    </dgm:pt>
    <dgm:pt modelId="{B6370453-4B8B-47E3-8C92-992C5412CEEC}" type="pres">
      <dgm:prSet presAssocID="{DBE935E9-D105-479F-B0EB-BDB646FB40D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EB88193F-BBD1-4AC5-A47B-B92EC2ED05BE}" type="pres">
      <dgm:prSet presAssocID="{CB4DF0A7-8857-40DF-B5CC-C9E8B8A3E09A}" presName="node" presStyleLbl="node1" presStyleIdx="0" presStyleCnt="9" custScaleX="411316" custLinFactNeighborX="0" custLinFactNeighborY="-317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B2D56D66-88E5-45C7-8FAC-8E90E0B3349A}" type="pres">
      <dgm:prSet presAssocID="{74124E54-3FC4-447B-AD4F-21CE3CFA9600}" presName="sibTrans" presStyleLbl="sibTrans2D1" presStyleIdx="0" presStyleCnt="8"/>
      <dgm:spPr/>
      <dgm:t>
        <a:bodyPr/>
        <a:lstStyle/>
        <a:p>
          <a:endParaRPr lang="zh-MO" altLang="en-US"/>
        </a:p>
      </dgm:t>
    </dgm:pt>
    <dgm:pt modelId="{92AD0F01-5DAA-4C48-8274-59BF7E5F2E35}" type="pres">
      <dgm:prSet presAssocID="{74124E54-3FC4-447B-AD4F-21CE3CFA9600}" presName="connectorText" presStyleLbl="sibTrans2D1" presStyleIdx="0" presStyleCnt="8"/>
      <dgm:spPr/>
      <dgm:t>
        <a:bodyPr/>
        <a:lstStyle/>
        <a:p>
          <a:endParaRPr lang="zh-MO" altLang="en-US"/>
        </a:p>
      </dgm:t>
    </dgm:pt>
    <dgm:pt modelId="{77D9F504-4D8E-4EFE-B881-8C1B52E3B719}" type="pres">
      <dgm:prSet presAssocID="{D3DA165D-7532-49D7-A097-6755D4795B01}" presName="node" presStyleLbl="node1" presStyleIdx="1" presStyleCnt="9" custScaleX="41131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564BD1D5-E116-4DB2-B184-6D96D7F33371}" type="pres">
      <dgm:prSet presAssocID="{FD628442-887F-4B9F-B806-0AE17145246F}" presName="sibTrans" presStyleLbl="sibTrans2D1" presStyleIdx="1" presStyleCnt="8"/>
      <dgm:spPr/>
      <dgm:t>
        <a:bodyPr/>
        <a:lstStyle/>
        <a:p>
          <a:endParaRPr lang="zh-MO" altLang="en-US"/>
        </a:p>
      </dgm:t>
    </dgm:pt>
    <dgm:pt modelId="{2F3620CE-E7D4-426D-A968-7CC608ACDFD7}" type="pres">
      <dgm:prSet presAssocID="{FD628442-887F-4B9F-B806-0AE17145246F}" presName="connectorText" presStyleLbl="sibTrans2D1" presStyleIdx="1" presStyleCnt="8"/>
      <dgm:spPr/>
      <dgm:t>
        <a:bodyPr/>
        <a:lstStyle/>
        <a:p>
          <a:endParaRPr lang="zh-MO" altLang="en-US"/>
        </a:p>
      </dgm:t>
    </dgm:pt>
    <dgm:pt modelId="{71238ED3-90D2-4A76-97BE-4098628352A8}" type="pres">
      <dgm:prSet presAssocID="{280445D4-6E3B-4D66-87BC-B9B8BCF47A88}" presName="node" presStyleLbl="node1" presStyleIdx="2" presStyleCnt="9" custScaleX="41131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4ACC9488-0507-4C7C-9071-9BD65C28708E}" type="pres">
      <dgm:prSet presAssocID="{6164F822-94AD-427C-BCFD-CDC480663937}" presName="sibTrans" presStyleLbl="sibTrans2D1" presStyleIdx="2" presStyleCnt="8"/>
      <dgm:spPr/>
      <dgm:t>
        <a:bodyPr/>
        <a:lstStyle/>
        <a:p>
          <a:endParaRPr lang="zh-MO" altLang="en-US"/>
        </a:p>
      </dgm:t>
    </dgm:pt>
    <dgm:pt modelId="{DCBD57DE-5755-4A11-B544-F6AF5C360ABC}" type="pres">
      <dgm:prSet presAssocID="{6164F822-94AD-427C-BCFD-CDC480663937}" presName="connectorText" presStyleLbl="sibTrans2D1" presStyleIdx="2" presStyleCnt="8"/>
      <dgm:spPr/>
      <dgm:t>
        <a:bodyPr/>
        <a:lstStyle/>
        <a:p>
          <a:endParaRPr lang="zh-MO" altLang="en-US"/>
        </a:p>
      </dgm:t>
    </dgm:pt>
    <dgm:pt modelId="{77E80813-C67E-4B3A-A6C0-C7A67C93AC50}" type="pres">
      <dgm:prSet presAssocID="{A3F1418F-1D9C-47BE-94BD-7C9A25F8F375}" presName="node" presStyleLbl="node1" presStyleIdx="3" presStyleCnt="9" custScaleX="41131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4540A1F0-5BC1-468E-A52B-EE5BDBF7B365}" type="pres">
      <dgm:prSet presAssocID="{61E6B91D-3336-40B6-8A7A-C37804399AF9}" presName="sibTrans" presStyleLbl="sibTrans2D1" presStyleIdx="3" presStyleCnt="8"/>
      <dgm:spPr/>
      <dgm:t>
        <a:bodyPr/>
        <a:lstStyle/>
        <a:p>
          <a:endParaRPr lang="zh-MO" altLang="en-US"/>
        </a:p>
      </dgm:t>
    </dgm:pt>
    <dgm:pt modelId="{09495DA4-5F5F-4308-90F6-3C6BCBD32EA3}" type="pres">
      <dgm:prSet presAssocID="{61E6B91D-3336-40B6-8A7A-C37804399AF9}" presName="connectorText" presStyleLbl="sibTrans2D1" presStyleIdx="3" presStyleCnt="8"/>
      <dgm:spPr/>
      <dgm:t>
        <a:bodyPr/>
        <a:lstStyle/>
        <a:p>
          <a:endParaRPr lang="zh-MO" altLang="en-US"/>
        </a:p>
      </dgm:t>
    </dgm:pt>
    <dgm:pt modelId="{7C249836-22DD-4E02-BE7A-23E2ED20C448}" type="pres">
      <dgm:prSet presAssocID="{63FE5519-944D-45A5-938C-4CB0B2451316}" presName="node" presStyleLbl="node1" presStyleIdx="4" presStyleCnt="9" custScaleX="41131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D34B6971-C2BB-4E6D-A3BF-783B48947CC7}" type="pres">
      <dgm:prSet presAssocID="{27F1C2CC-F756-4CC4-AD9F-41F1186A64CA}" presName="sibTrans" presStyleLbl="sibTrans2D1" presStyleIdx="4" presStyleCnt="8"/>
      <dgm:spPr/>
      <dgm:t>
        <a:bodyPr/>
        <a:lstStyle/>
        <a:p>
          <a:endParaRPr lang="zh-MO" altLang="en-US"/>
        </a:p>
      </dgm:t>
    </dgm:pt>
    <dgm:pt modelId="{692C6C84-6375-4C0E-8ECF-71E70ECF7FB7}" type="pres">
      <dgm:prSet presAssocID="{27F1C2CC-F756-4CC4-AD9F-41F1186A64CA}" presName="connectorText" presStyleLbl="sibTrans2D1" presStyleIdx="4" presStyleCnt="8"/>
      <dgm:spPr/>
      <dgm:t>
        <a:bodyPr/>
        <a:lstStyle/>
        <a:p>
          <a:endParaRPr lang="zh-MO" altLang="en-US"/>
        </a:p>
      </dgm:t>
    </dgm:pt>
    <dgm:pt modelId="{E80F4D41-4067-490D-9C78-DAD532FE77FB}" type="pres">
      <dgm:prSet presAssocID="{1A489829-2E78-4CDE-B9E5-05B522D8CBC3}" presName="node" presStyleLbl="node1" presStyleIdx="5" presStyleCnt="9" custScaleX="41131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56B14C55-30F0-432C-A0FF-7ECC42CB6898}" type="pres">
      <dgm:prSet presAssocID="{59FE373D-338D-4729-9644-50107780A743}" presName="sibTrans" presStyleLbl="sibTrans2D1" presStyleIdx="5" presStyleCnt="8"/>
      <dgm:spPr/>
      <dgm:t>
        <a:bodyPr/>
        <a:lstStyle/>
        <a:p>
          <a:endParaRPr lang="zh-MO" altLang="en-US"/>
        </a:p>
      </dgm:t>
    </dgm:pt>
    <dgm:pt modelId="{E376B235-792B-4060-81F5-08F3F35B033B}" type="pres">
      <dgm:prSet presAssocID="{59FE373D-338D-4729-9644-50107780A743}" presName="connectorText" presStyleLbl="sibTrans2D1" presStyleIdx="5" presStyleCnt="8"/>
      <dgm:spPr/>
      <dgm:t>
        <a:bodyPr/>
        <a:lstStyle/>
        <a:p>
          <a:endParaRPr lang="zh-MO" altLang="en-US"/>
        </a:p>
      </dgm:t>
    </dgm:pt>
    <dgm:pt modelId="{5FD5D17B-B0D6-45D8-A4DD-C693388EE6C9}" type="pres">
      <dgm:prSet presAssocID="{20984556-6ED5-4CED-8C8B-27616C76BB5B}" presName="node" presStyleLbl="node1" presStyleIdx="6" presStyleCnt="9" custScaleX="41131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7749290B-8227-4004-B810-84A4D7F13DC1}" type="pres">
      <dgm:prSet presAssocID="{CCD30D89-457D-4ADE-A2AA-8504B58FF541}" presName="sibTrans" presStyleLbl="sibTrans2D1" presStyleIdx="6" presStyleCnt="8"/>
      <dgm:spPr/>
      <dgm:t>
        <a:bodyPr/>
        <a:lstStyle/>
        <a:p>
          <a:endParaRPr lang="zh-MO" altLang="en-US"/>
        </a:p>
      </dgm:t>
    </dgm:pt>
    <dgm:pt modelId="{B5C6E023-2225-4BBA-B858-72558DB7A24F}" type="pres">
      <dgm:prSet presAssocID="{CCD30D89-457D-4ADE-A2AA-8504B58FF541}" presName="connectorText" presStyleLbl="sibTrans2D1" presStyleIdx="6" presStyleCnt="8"/>
      <dgm:spPr/>
      <dgm:t>
        <a:bodyPr/>
        <a:lstStyle/>
        <a:p>
          <a:endParaRPr lang="zh-MO" altLang="en-US"/>
        </a:p>
      </dgm:t>
    </dgm:pt>
    <dgm:pt modelId="{3A85A40A-BFC7-49D1-A054-FB7FECA586D7}" type="pres">
      <dgm:prSet presAssocID="{AD6293DB-6CF1-4517-A94C-190B98F61201}" presName="node" presStyleLbl="node1" presStyleIdx="7" presStyleCnt="9" custScaleX="41131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D3ECCD7D-2FE4-418E-82E7-E9574A34B633}" type="pres">
      <dgm:prSet presAssocID="{CCDC6BFF-5BC6-4713-B6B6-AC231F1C7EA1}" presName="sibTrans" presStyleLbl="sibTrans2D1" presStyleIdx="7" presStyleCnt="8"/>
      <dgm:spPr/>
      <dgm:t>
        <a:bodyPr/>
        <a:lstStyle/>
        <a:p>
          <a:endParaRPr lang="zh-MO" altLang="en-US"/>
        </a:p>
      </dgm:t>
    </dgm:pt>
    <dgm:pt modelId="{253362F3-37D9-4395-8A08-DFFAC7C3DD59}" type="pres">
      <dgm:prSet presAssocID="{CCDC6BFF-5BC6-4713-B6B6-AC231F1C7EA1}" presName="connectorText" presStyleLbl="sibTrans2D1" presStyleIdx="7" presStyleCnt="8"/>
      <dgm:spPr/>
      <dgm:t>
        <a:bodyPr/>
        <a:lstStyle/>
        <a:p>
          <a:endParaRPr lang="zh-MO" altLang="en-US"/>
        </a:p>
      </dgm:t>
    </dgm:pt>
    <dgm:pt modelId="{2D7D4C3C-F4EA-4B21-B629-B8F16675AD27}" type="pres">
      <dgm:prSet presAssocID="{121270C3-098B-47DB-8841-C5855F2FE8E4}" presName="node" presStyleLbl="node1" presStyleIdx="8" presStyleCnt="9" custScaleX="411316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18581AD4-09FB-4842-8479-495D4F81708E}" type="presOf" srcId="{CCDC6BFF-5BC6-4713-B6B6-AC231F1C7EA1}" destId="{D3ECCD7D-2FE4-418E-82E7-E9574A34B633}" srcOrd="0" destOrd="0" presId="urn:microsoft.com/office/officeart/2005/8/layout/process2"/>
    <dgm:cxn modelId="{7E713441-674E-4196-A521-FE8F8D7A39FA}" type="presOf" srcId="{61E6B91D-3336-40B6-8A7A-C37804399AF9}" destId="{4540A1F0-5BC1-468E-A52B-EE5BDBF7B365}" srcOrd="0" destOrd="0" presId="urn:microsoft.com/office/officeart/2005/8/layout/process2"/>
    <dgm:cxn modelId="{9C257514-C281-4852-B594-806816EFC468}" type="presOf" srcId="{61E6B91D-3336-40B6-8A7A-C37804399AF9}" destId="{09495DA4-5F5F-4308-90F6-3C6BCBD32EA3}" srcOrd="1" destOrd="0" presId="urn:microsoft.com/office/officeart/2005/8/layout/process2"/>
    <dgm:cxn modelId="{17847F3E-76F4-4C43-BE05-6887DBADF296}" type="presOf" srcId="{1A489829-2E78-4CDE-B9E5-05B522D8CBC3}" destId="{E80F4D41-4067-490D-9C78-DAD532FE77FB}" srcOrd="0" destOrd="0" presId="urn:microsoft.com/office/officeart/2005/8/layout/process2"/>
    <dgm:cxn modelId="{D0857F32-A7FA-49F2-82E9-ACDF2ADFBF7E}" type="presOf" srcId="{FD628442-887F-4B9F-B806-0AE17145246F}" destId="{2F3620CE-E7D4-426D-A968-7CC608ACDFD7}" srcOrd="1" destOrd="0" presId="urn:microsoft.com/office/officeart/2005/8/layout/process2"/>
    <dgm:cxn modelId="{C5C23C37-2F74-4A17-94DF-2E4C52A82D4A}" type="presOf" srcId="{CCD30D89-457D-4ADE-A2AA-8504B58FF541}" destId="{7749290B-8227-4004-B810-84A4D7F13DC1}" srcOrd="0" destOrd="0" presId="urn:microsoft.com/office/officeart/2005/8/layout/process2"/>
    <dgm:cxn modelId="{A9022C69-6131-4A3F-9523-36B221F3845E}" srcId="{DBE935E9-D105-479F-B0EB-BDB646FB40D9}" destId="{D3DA165D-7532-49D7-A097-6755D4795B01}" srcOrd="1" destOrd="0" parTransId="{B8FE6C1B-0B16-4264-94A0-5294D5D4D06F}" sibTransId="{FD628442-887F-4B9F-B806-0AE17145246F}"/>
    <dgm:cxn modelId="{1DB3B6C8-FFDD-451E-9F3C-754C10EE4FE5}" type="presOf" srcId="{27F1C2CC-F756-4CC4-AD9F-41F1186A64CA}" destId="{692C6C84-6375-4C0E-8ECF-71E70ECF7FB7}" srcOrd="1" destOrd="0" presId="urn:microsoft.com/office/officeart/2005/8/layout/process2"/>
    <dgm:cxn modelId="{C34967FD-958F-4F48-8AA9-CAED606307AA}" srcId="{DBE935E9-D105-479F-B0EB-BDB646FB40D9}" destId="{63FE5519-944D-45A5-938C-4CB0B2451316}" srcOrd="4" destOrd="0" parTransId="{7867FBC7-01A1-4724-AE3E-819E4011D5BE}" sibTransId="{27F1C2CC-F756-4CC4-AD9F-41F1186A64CA}"/>
    <dgm:cxn modelId="{B62592BE-08DD-43A6-A571-81743AB61F55}" type="presOf" srcId="{6164F822-94AD-427C-BCFD-CDC480663937}" destId="{4ACC9488-0507-4C7C-9071-9BD65C28708E}" srcOrd="0" destOrd="0" presId="urn:microsoft.com/office/officeart/2005/8/layout/process2"/>
    <dgm:cxn modelId="{815227CF-5B2E-4684-B5E6-2BCAB3AA57CF}" type="presOf" srcId="{280445D4-6E3B-4D66-87BC-B9B8BCF47A88}" destId="{71238ED3-90D2-4A76-97BE-4098628352A8}" srcOrd="0" destOrd="0" presId="urn:microsoft.com/office/officeart/2005/8/layout/process2"/>
    <dgm:cxn modelId="{8278EFA9-2155-42BC-AD04-DE1F86D21B77}" type="presOf" srcId="{CCDC6BFF-5BC6-4713-B6B6-AC231F1C7EA1}" destId="{253362F3-37D9-4395-8A08-DFFAC7C3DD59}" srcOrd="1" destOrd="0" presId="urn:microsoft.com/office/officeart/2005/8/layout/process2"/>
    <dgm:cxn modelId="{3C6677D7-C428-43E8-A258-861C05ADD9CE}" type="presOf" srcId="{D3DA165D-7532-49D7-A097-6755D4795B01}" destId="{77D9F504-4D8E-4EFE-B881-8C1B52E3B719}" srcOrd="0" destOrd="0" presId="urn:microsoft.com/office/officeart/2005/8/layout/process2"/>
    <dgm:cxn modelId="{45F9DE07-58D0-48A9-A35F-1AE390BD5594}" type="presOf" srcId="{6164F822-94AD-427C-BCFD-CDC480663937}" destId="{DCBD57DE-5755-4A11-B544-F6AF5C360ABC}" srcOrd="1" destOrd="0" presId="urn:microsoft.com/office/officeart/2005/8/layout/process2"/>
    <dgm:cxn modelId="{DBFF2400-8A2D-4593-B04E-E3C238D3F360}" srcId="{DBE935E9-D105-479F-B0EB-BDB646FB40D9}" destId="{AD6293DB-6CF1-4517-A94C-190B98F61201}" srcOrd="7" destOrd="0" parTransId="{4DCE2941-7757-46A4-9BCE-FE2C99DCFD2A}" sibTransId="{CCDC6BFF-5BC6-4713-B6B6-AC231F1C7EA1}"/>
    <dgm:cxn modelId="{94D283A8-F733-40B6-A58B-A652A43DA78D}" type="presOf" srcId="{A3F1418F-1D9C-47BE-94BD-7C9A25F8F375}" destId="{77E80813-C67E-4B3A-A6C0-C7A67C93AC50}" srcOrd="0" destOrd="0" presId="urn:microsoft.com/office/officeart/2005/8/layout/process2"/>
    <dgm:cxn modelId="{CDAAFA65-5F47-4AE4-ACCC-CA365A4BBF40}" type="presOf" srcId="{AD6293DB-6CF1-4517-A94C-190B98F61201}" destId="{3A85A40A-BFC7-49D1-A054-FB7FECA586D7}" srcOrd="0" destOrd="0" presId="urn:microsoft.com/office/officeart/2005/8/layout/process2"/>
    <dgm:cxn modelId="{B7BF1D1B-14F7-41BF-8BF0-FE974E81DA2A}" srcId="{DBE935E9-D105-479F-B0EB-BDB646FB40D9}" destId="{280445D4-6E3B-4D66-87BC-B9B8BCF47A88}" srcOrd="2" destOrd="0" parTransId="{E864E4C2-3B76-4BE7-ABFB-42BA8EFA7579}" sibTransId="{6164F822-94AD-427C-BCFD-CDC480663937}"/>
    <dgm:cxn modelId="{E44AEAF3-B6A6-456B-81D5-50798BAD9524}" srcId="{DBE935E9-D105-479F-B0EB-BDB646FB40D9}" destId="{121270C3-098B-47DB-8841-C5855F2FE8E4}" srcOrd="8" destOrd="0" parTransId="{8C1BA4C2-730E-407E-BE49-50A66C4A1204}" sibTransId="{24A3E4C6-930C-4607-B69D-1DFE2ABD924E}"/>
    <dgm:cxn modelId="{128D4625-5108-40B5-A18D-47794B8CFB7A}" type="presOf" srcId="{59FE373D-338D-4729-9644-50107780A743}" destId="{56B14C55-30F0-432C-A0FF-7ECC42CB6898}" srcOrd="0" destOrd="0" presId="urn:microsoft.com/office/officeart/2005/8/layout/process2"/>
    <dgm:cxn modelId="{E0C8D817-0F00-4BB8-B254-B17E3BC3ECEE}" type="presOf" srcId="{63FE5519-944D-45A5-938C-4CB0B2451316}" destId="{7C249836-22DD-4E02-BE7A-23E2ED20C448}" srcOrd="0" destOrd="0" presId="urn:microsoft.com/office/officeart/2005/8/layout/process2"/>
    <dgm:cxn modelId="{4C59FED0-0091-477F-B96E-CA4802298E3B}" type="presOf" srcId="{CB4DF0A7-8857-40DF-B5CC-C9E8B8A3E09A}" destId="{EB88193F-BBD1-4AC5-A47B-B92EC2ED05BE}" srcOrd="0" destOrd="0" presId="urn:microsoft.com/office/officeart/2005/8/layout/process2"/>
    <dgm:cxn modelId="{3476A980-BDD5-4917-99D2-69D40393A367}" type="presOf" srcId="{CCD30D89-457D-4ADE-A2AA-8504B58FF541}" destId="{B5C6E023-2225-4BBA-B858-72558DB7A24F}" srcOrd="1" destOrd="0" presId="urn:microsoft.com/office/officeart/2005/8/layout/process2"/>
    <dgm:cxn modelId="{FCF7A373-09BF-424F-AC47-2621691C005C}" srcId="{DBE935E9-D105-479F-B0EB-BDB646FB40D9}" destId="{A3F1418F-1D9C-47BE-94BD-7C9A25F8F375}" srcOrd="3" destOrd="0" parTransId="{61E275BA-07CA-4A0C-8F2B-804A0A516E98}" sibTransId="{61E6B91D-3336-40B6-8A7A-C37804399AF9}"/>
    <dgm:cxn modelId="{F787FC26-278E-43A6-B1CA-FD3D81BC23F6}" type="presOf" srcId="{74124E54-3FC4-447B-AD4F-21CE3CFA9600}" destId="{92AD0F01-5DAA-4C48-8274-59BF7E5F2E35}" srcOrd="1" destOrd="0" presId="urn:microsoft.com/office/officeart/2005/8/layout/process2"/>
    <dgm:cxn modelId="{0B2880AD-79CB-43EC-ADF0-3512090C384A}" srcId="{DBE935E9-D105-479F-B0EB-BDB646FB40D9}" destId="{1A489829-2E78-4CDE-B9E5-05B522D8CBC3}" srcOrd="5" destOrd="0" parTransId="{486F0F06-78E9-44FB-A3DE-DE9928455ED1}" sibTransId="{59FE373D-338D-4729-9644-50107780A743}"/>
    <dgm:cxn modelId="{8E15E506-AC45-42FE-853C-C101AFFEDE4A}" type="presOf" srcId="{59FE373D-338D-4729-9644-50107780A743}" destId="{E376B235-792B-4060-81F5-08F3F35B033B}" srcOrd="1" destOrd="0" presId="urn:microsoft.com/office/officeart/2005/8/layout/process2"/>
    <dgm:cxn modelId="{360398EF-4796-453E-B4CB-D8E4A87C01FD}" type="presOf" srcId="{20984556-6ED5-4CED-8C8B-27616C76BB5B}" destId="{5FD5D17B-B0D6-45D8-A4DD-C693388EE6C9}" srcOrd="0" destOrd="0" presId="urn:microsoft.com/office/officeart/2005/8/layout/process2"/>
    <dgm:cxn modelId="{A7436635-C52E-4E90-8822-FAC37F2C229D}" type="presOf" srcId="{DBE935E9-D105-479F-B0EB-BDB646FB40D9}" destId="{B6370453-4B8B-47E3-8C92-992C5412CEEC}" srcOrd="0" destOrd="0" presId="urn:microsoft.com/office/officeart/2005/8/layout/process2"/>
    <dgm:cxn modelId="{A6B0520A-2250-480D-A20C-72DE05648CB7}" type="presOf" srcId="{74124E54-3FC4-447B-AD4F-21CE3CFA9600}" destId="{B2D56D66-88E5-45C7-8FAC-8E90E0B3349A}" srcOrd="0" destOrd="0" presId="urn:microsoft.com/office/officeart/2005/8/layout/process2"/>
    <dgm:cxn modelId="{79E1A33B-D8AA-42A8-99F0-81FC6E3253CE}" type="presOf" srcId="{FD628442-887F-4B9F-B806-0AE17145246F}" destId="{564BD1D5-E116-4DB2-B184-6D96D7F33371}" srcOrd="0" destOrd="0" presId="urn:microsoft.com/office/officeart/2005/8/layout/process2"/>
    <dgm:cxn modelId="{D50092F7-6667-4C48-BC26-F2C8951F90D5}" type="presOf" srcId="{121270C3-098B-47DB-8841-C5855F2FE8E4}" destId="{2D7D4C3C-F4EA-4B21-B629-B8F16675AD27}" srcOrd="0" destOrd="0" presId="urn:microsoft.com/office/officeart/2005/8/layout/process2"/>
    <dgm:cxn modelId="{0D18140D-E355-40C5-8232-55D32123F032}" srcId="{DBE935E9-D105-479F-B0EB-BDB646FB40D9}" destId="{20984556-6ED5-4CED-8C8B-27616C76BB5B}" srcOrd="6" destOrd="0" parTransId="{4243EBDF-E238-4100-A63E-F7CFA210427B}" sibTransId="{CCD30D89-457D-4ADE-A2AA-8504B58FF541}"/>
    <dgm:cxn modelId="{926C3D0B-3749-4682-AE9B-017752BB3681}" srcId="{DBE935E9-D105-479F-B0EB-BDB646FB40D9}" destId="{CB4DF0A7-8857-40DF-B5CC-C9E8B8A3E09A}" srcOrd="0" destOrd="0" parTransId="{ED17DE24-3B97-479A-A578-26A9C868AC90}" sibTransId="{74124E54-3FC4-447B-AD4F-21CE3CFA9600}"/>
    <dgm:cxn modelId="{7FCBCFE9-3F8A-4D96-8135-D777E440F2C0}" type="presOf" srcId="{27F1C2CC-F756-4CC4-AD9F-41F1186A64CA}" destId="{D34B6971-C2BB-4E6D-A3BF-783B48947CC7}" srcOrd="0" destOrd="0" presId="urn:microsoft.com/office/officeart/2005/8/layout/process2"/>
    <dgm:cxn modelId="{54FFEF16-4E47-4E4C-A3D4-B8E866EF08A9}" type="presParOf" srcId="{B6370453-4B8B-47E3-8C92-992C5412CEEC}" destId="{EB88193F-BBD1-4AC5-A47B-B92EC2ED05BE}" srcOrd="0" destOrd="0" presId="urn:microsoft.com/office/officeart/2005/8/layout/process2"/>
    <dgm:cxn modelId="{26691DA1-1D23-4F12-9246-C6A2F4B1199E}" type="presParOf" srcId="{B6370453-4B8B-47E3-8C92-992C5412CEEC}" destId="{B2D56D66-88E5-45C7-8FAC-8E90E0B3349A}" srcOrd="1" destOrd="0" presId="urn:microsoft.com/office/officeart/2005/8/layout/process2"/>
    <dgm:cxn modelId="{AF724DB8-1C21-4150-9E7A-3BFACC5DD36E}" type="presParOf" srcId="{B2D56D66-88E5-45C7-8FAC-8E90E0B3349A}" destId="{92AD0F01-5DAA-4C48-8274-59BF7E5F2E35}" srcOrd="0" destOrd="0" presId="urn:microsoft.com/office/officeart/2005/8/layout/process2"/>
    <dgm:cxn modelId="{95A43EE2-A857-405F-BD7D-FA1874584727}" type="presParOf" srcId="{B6370453-4B8B-47E3-8C92-992C5412CEEC}" destId="{77D9F504-4D8E-4EFE-B881-8C1B52E3B719}" srcOrd="2" destOrd="0" presId="urn:microsoft.com/office/officeart/2005/8/layout/process2"/>
    <dgm:cxn modelId="{278E5ADE-772D-4A84-95BE-8098DF240CE8}" type="presParOf" srcId="{B6370453-4B8B-47E3-8C92-992C5412CEEC}" destId="{564BD1D5-E116-4DB2-B184-6D96D7F33371}" srcOrd="3" destOrd="0" presId="urn:microsoft.com/office/officeart/2005/8/layout/process2"/>
    <dgm:cxn modelId="{BD3F6F98-D83C-48D2-8C98-CE170C93EB29}" type="presParOf" srcId="{564BD1D5-E116-4DB2-B184-6D96D7F33371}" destId="{2F3620CE-E7D4-426D-A968-7CC608ACDFD7}" srcOrd="0" destOrd="0" presId="urn:microsoft.com/office/officeart/2005/8/layout/process2"/>
    <dgm:cxn modelId="{4DDD5EA3-ADEA-4B51-A72B-D6909AC5A162}" type="presParOf" srcId="{B6370453-4B8B-47E3-8C92-992C5412CEEC}" destId="{71238ED3-90D2-4A76-97BE-4098628352A8}" srcOrd="4" destOrd="0" presId="urn:microsoft.com/office/officeart/2005/8/layout/process2"/>
    <dgm:cxn modelId="{9C7C212C-1EBB-442A-914C-D7A5C924EC02}" type="presParOf" srcId="{B6370453-4B8B-47E3-8C92-992C5412CEEC}" destId="{4ACC9488-0507-4C7C-9071-9BD65C28708E}" srcOrd="5" destOrd="0" presId="urn:microsoft.com/office/officeart/2005/8/layout/process2"/>
    <dgm:cxn modelId="{8801336D-7795-4537-AE6D-A5D93D557C66}" type="presParOf" srcId="{4ACC9488-0507-4C7C-9071-9BD65C28708E}" destId="{DCBD57DE-5755-4A11-B544-F6AF5C360ABC}" srcOrd="0" destOrd="0" presId="urn:microsoft.com/office/officeart/2005/8/layout/process2"/>
    <dgm:cxn modelId="{BC96BCD0-77D9-44E4-8A8C-27043612F91B}" type="presParOf" srcId="{B6370453-4B8B-47E3-8C92-992C5412CEEC}" destId="{77E80813-C67E-4B3A-A6C0-C7A67C93AC50}" srcOrd="6" destOrd="0" presId="urn:microsoft.com/office/officeart/2005/8/layout/process2"/>
    <dgm:cxn modelId="{686AE465-32F1-4011-BB88-5E6FBEA173E4}" type="presParOf" srcId="{B6370453-4B8B-47E3-8C92-992C5412CEEC}" destId="{4540A1F0-5BC1-468E-A52B-EE5BDBF7B365}" srcOrd="7" destOrd="0" presId="urn:microsoft.com/office/officeart/2005/8/layout/process2"/>
    <dgm:cxn modelId="{444A63DF-92EE-41F0-A39D-83FBB9FCC22F}" type="presParOf" srcId="{4540A1F0-5BC1-468E-A52B-EE5BDBF7B365}" destId="{09495DA4-5F5F-4308-90F6-3C6BCBD32EA3}" srcOrd="0" destOrd="0" presId="urn:microsoft.com/office/officeart/2005/8/layout/process2"/>
    <dgm:cxn modelId="{FBB65B5B-FFD7-4EAF-8032-6690B28C4475}" type="presParOf" srcId="{B6370453-4B8B-47E3-8C92-992C5412CEEC}" destId="{7C249836-22DD-4E02-BE7A-23E2ED20C448}" srcOrd="8" destOrd="0" presId="urn:microsoft.com/office/officeart/2005/8/layout/process2"/>
    <dgm:cxn modelId="{6649029E-33D4-4EFE-9D39-C4C64FBD9F35}" type="presParOf" srcId="{B6370453-4B8B-47E3-8C92-992C5412CEEC}" destId="{D34B6971-C2BB-4E6D-A3BF-783B48947CC7}" srcOrd="9" destOrd="0" presId="urn:microsoft.com/office/officeart/2005/8/layout/process2"/>
    <dgm:cxn modelId="{9D26943B-5E99-47E7-862C-9A5CFBEE5B87}" type="presParOf" srcId="{D34B6971-C2BB-4E6D-A3BF-783B48947CC7}" destId="{692C6C84-6375-4C0E-8ECF-71E70ECF7FB7}" srcOrd="0" destOrd="0" presId="urn:microsoft.com/office/officeart/2005/8/layout/process2"/>
    <dgm:cxn modelId="{8F1A004A-BEB6-4F0C-A265-8A1678E9DB25}" type="presParOf" srcId="{B6370453-4B8B-47E3-8C92-992C5412CEEC}" destId="{E80F4D41-4067-490D-9C78-DAD532FE77FB}" srcOrd="10" destOrd="0" presId="urn:microsoft.com/office/officeart/2005/8/layout/process2"/>
    <dgm:cxn modelId="{EC959409-3CEA-4944-8FD8-B60411A17E14}" type="presParOf" srcId="{B6370453-4B8B-47E3-8C92-992C5412CEEC}" destId="{56B14C55-30F0-432C-A0FF-7ECC42CB6898}" srcOrd="11" destOrd="0" presId="urn:microsoft.com/office/officeart/2005/8/layout/process2"/>
    <dgm:cxn modelId="{3F0A933A-77FE-418F-9C87-7D71674D0193}" type="presParOf" srcId="{56B14C55-30F0-432C-A0FF-7ECC42CB6898}" destId="{E376B235-792B-4060-81F5-08F3F35B033B}" srcOrd="0" destOrd="0" presId="urn:microsoft.com/office/officeart/2005/8/layout/process2"/>
    <dgm:cxn modelId="{EE46B5CA-DC13-4D71-BA57-17766220F75D}" type="presParOf" srcId="{B6370453-4B8B-47E3-8C92-992C5412CEEC}" destId="{5FD5D17B-B0D6-45D8-A4DD-C693388EE6C9}" srcOrd="12" destOrd="0" presId="urn:microsoft.com/office/officeart/2005/8/layout/process2"/>
    <dgm:cxn modelId="{3565D412-88FD-4D80-A77E-71FCAC52DF9C}" type="presParOf" srcId="{B6370453-4B8B-47E3-8C92-992C5412CEEC}" destId="{7749290B-8227-4004-B810-84A4D7F13DC1}" srcOrd="13" destOrd="0" presId="urn:microsoft.com/office/officeart/2005/8/layout/process2"/>
    <dgm:cxn modelId="{8A7946EB-D08B-4DBD-B85A-C857906F401C}" type="presParOf" srcId="{7749290B-8227-4004-B810-84A4D7F13DC1}" destId="{B5C6E023-2225-4BBA-B858-72558DB7A24F}" srcOrd="0" destOrd="0" presId="urn:microsoft.com/office/officeart/2005/8/layout/process2"/>
    <dgm:cxn modelId="{CAF6E71B-3E86-45F2-8456-4AF0F699319C}" type="presParOf" srcId="{B6370453-4B8B-47E3-8C92-992C5412CEEC}" destId="{3A85A40A-BFC7-49D1-A054-FB7FECA586D7}" srcOrd="14" destOrd="0" presId="urn:microsoft.com/office/officeart/2005/8/layout/process2"/>
    <dgm:cxn modelId="{A6393A70-0B46-4B7D-B982-0D65761F5DC2}" type="presParOf" srcId="{B6370453-4B8B-47E3-8C92-992C5412CEEC}" destId="{D3ECCD7D-2FE4-418E-82E7-E9574A34B633}" srcOrd="15" destOrd="0" presId="urn:microsoft.com/office/officeart/2005/8/layout/process2"/>
    <dgm:cxn modelId="{15617ABA-8958-4423-94B0-F533F1C0AF73}" type="presParOf" srcId="{D3ECCD7D-2FE4-418E-82E7-E9574A34B633}" destId="{253362F3-37D9-4395-8A08-DFFAC7C3DD59}" srcOrd="0" destOrd="0" presId="urn:microsoft.com/office/officeart/2005/8/layout/process2"/>
    <dgm:cxn modelId="{AD0BA7CF-4865-4596-8FE0-A46E3D974F19}" type="presParOf" srcId="{B6370453-4B8B-47E3-8C92-992C5412CEEC}" destId="{2D7D4C3C-F4EA-4B21-B629-B8F16675AD2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E88AF3-F951-463E-AA8B-951C36681E7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49283C-B85A-4186-A56C-A0C6A487F7C0}">
      <dgm:prSet phldrT="[文字]" custT="1"/>
      <dgm:spPr/>
      <dgm:t>
        <a:bodyPr/>
        <a:lstStyle/>
        <a:p>
          <a:r>
            <a:rPr lang="en-GB" sz="1200" dirty="0"/>
            <a:t>Provision of Reference Materials</a:t>
          </a:r>
        </a:p>
      </dgm:t>
    </dgm:pt>
    <dgm:pt modelId="{CA2EF7DD-ECC5-4AC9-8C3F-68A1E94BB307}" type="parTrans" cxnId="{1D4AF1BA-F851-4C6A-8DBE-B546C1FF8485}">
      <dgm:prSet/>
      <dgm:spPr/>
      <dgm:t>
        <a:bodyPr/>
        <a:lstStyle/>
        <a:p>
          <a:endParaRPr lang="en-GB"/>
        </a:p>
      </dgm:t>
    </dgm:pt>
    <dgm:pt modelId="{456FB383-72FE-497A-9F3B-60A92C53B0DB}" type="sibTrans" cxnId="{1D4AF1BA-F851-4C6A-8DBE-B546C1FF8485}">
      <dgm:prSet/>
      <dgm:spPr/>
      <dgm:t>
        <a:bodyPr/>
        <a:lstStyle/>
        <a:p>
          <a:endParaRPr lang="en-GB"/>
        </a:p>
      </dgm:t>
    </dgm:pt>
    <dgm:pt modelId="{7820503C-0D19-4FC2-8FDF-18A4CF9A185B}">
      <dgm:prSet phldrT="[文字]" custT="1"/>
      <dgm:spPr/>
      <dgm:t>
        <a:bodyPr/>
        <a:lstStyle/>
        <a:p>
          <a:r>
            <a:rPr lang="en-GB" sz="1200" dirty="0"/>
            <a:t>Popularity of Entrepreneurial Behaviour</a:t>
          </a:r>
        </a:p>
      </dgm:t>
    </dgm:pt>
    <dgm:pt modelId="{C8CEB06F-6E2E-4713-9480-D93D415B38CF}" type="parTrans" cxnId="{BA258E3D-7433-470B-8BDF-FBE885182203}">
      <dgm:prSet/>
      <dgm:spPr/>
      <dgm:t>
        <a:bodyPr/>
        <a:lstStyle/>
        <a:p>
          <a:endParaRPr lang="en-GB"/>
        </a:p>
      </dgm:t>
    </dgm:pt>
    <dgm:pt modelId="{B63E2696-AE0F-4EC5-A8DB-98779998FBBD}" type="sibTrans" cxnId="{BA258E3D-7433-470B-8BDF-FBE885182203}">
      <dgm:prSet/>
      <dgm:spPr/>
      <dgm:t>
        <a:bodyPr/>
        <a:lstStyle/>
        <a:p>
          <a:endParaRPr lang="en-GB"/>
        </a:p>
      </dgm:t>
    </dgm:pt>
    <dgm:pt modelId="{2B0E45D2-A0BF-4659-AB35-40E97219B6F7}">
      <dgm:prSet phldrT="[文字]" custT="1"/>
      <dgm:spPr/>
      <dgm:t>
        <a:bodyPr/>
        <a:lstStyle/>
        <a:p>
          <a:r>
            <a:rPr lang="en-GB" sz="1200" dirty="0"/>
            <a:t>Financial Status</a:t>
          </a:r>
        </a:p>
      </dgm:t>
    </dgm:pt>
    <dgm:pt modelId="{13C9DC50-7350-4CC0-A3B0-10826E73BEB9}" type="parTrans" cxnId="{D78436F3-7256-4242-BC54-A98FED8C84DF}">
      <dgm:prSet/>
      <dgm:spPr/>
      <dgm:t>
        <a:bodyPr/>
        <a:lstStyle/>
        <a:p>
          <a:endParaRPr lang="en-GB"/>
        </a:p>
      </dgm:t>
    </dgm:pt>
    <dgm:pt modelId="{3FB5174C-3204-4EC5-A1F7-A151E5463E20}" type="sibTrans" cxnId="{D78436F3-7256-4242-BC54-A98FED8C84DF}">
      <dgm:prSet/>
      <dgm:spPr/>
      <dgm:t>
        <a:bodyPr/>
        <a:lstStyle/>
        <a:p>
          <a:endParaRPr lang="en-GB"/>
        </a:p>
      </dgm:t>
    </dgm:pt>
    <dgm:pt modelId="{ECB1D886-790B-4A48-8BBC-38AB6D0EAFDF}">
      <dgm:prSet phldrT="[文字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Excluded</a:t>
          </a:r>
        </a:p>
      </dgm:t>
    </dgm:pt>
    <dgm:pt modelId="{4C73A412-0CDA-4331-AA0C-ACEFB6ADAC99}" type="parTrans" cxnId="{3BD0C0F4-2345-4084-A7AF-FCD6B4087D0A}">
      <dgm:prSet/>
      <dgm:spPr/>
      <dgm:t>
        <a:bodyPr/>
        <a:lstStyle/>
        <a:p>
          <a:endParaRPr lang="en-GB"/>
        </a:p>
      </dgm:t>
    </dgm:pt>
    <dgm:pt modelId="{615A5332-B264-4933-942D-4D278BB01343}" type="sibTrans" cxnId="{3BD0C0F4-2345-4084-A7AF-FCD6B4087D0A}">
      <dgm:prSet/>
      <dgm:spPr/>
      <dgm:t>
        <a:bodyPr/>
        <a:lstStyle/>
        <a:p>
          <a:endParaRPr lang="en-GB"/>
        </a:p>
      </dgm:t>
    </dgm:pt>
    <dgm:pt modelId="{D62B33F8-9CA1-4F6A-BF2E-AF0720E3023D}" type="pres">
      <dgm:prSet presAssocID="{30E88AF3-F951-463E-AA8B-951C36681E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MO" altLang="en-US"/>
        </a:p>
      </dgm:t>
    </dgm:pt>
    <dgm:pt modelId="{D1D47DED-635F-434E-B217-1DF4CA07732B}" type="pres">
      <dgm:prSet presAssocID="{ECB1D886-790B-4A48-8BBC-38AB6D0EAFDF}" presName="singleCycle" presStyleCnt="0"/>
      <dgm:spPr/>
    </dgm:pt>
    <dgm:pt modelId="{0F9177D5-DC71-4758-A04F-B2C0B9791A62}" type="pres">
      <dgm:prSet presAssocID="{ECB1D886-790B-4A48-8BBC-38AB6D0EAFDF}" presName="singleCenter" presStyleLbl="node1" presStyleIdx="0" presStyleCnt="4" custLinFactNeighborX="-1228" custLinFactNeighborY="-945">
        <dgm:presLayoutVars>
          <dgm:chMax val="7"/>
          <dgm:chPref val="7"/>
        </dgm:presLayoutVars>
      </dgm:prSet>
      <dgm:spPr/>
      <dgm:t>
        <a:bodyPr/>
        <a:lstStyle/>
        <a:p>
          <a:endParaRPr lang="zh-MO" altLang="en-US"/>
        </a:p>
      </dgm:t>
    </dgm:pt>
    <dgm:pt modelId="{DB2FA70B-CDFC-4544-90B8-F9760B1E85C2}" type="pres">
      <dgm:prSet presAssocID="{CA2EF7DD-ECC5-4AC9-8C3F-68A1E94BB307}" presName="Name56" presStyleLbl="parChTrans1D2" presStyleIdx="0" presStyleCnt="3"/>
      <dgm:spPr/>
      <dgm:t>
        <a:bodyPr/>
        <a:lstStyle/>
        <a:p>
          <a:endParaRPr lang="zh-MO" altLang="en-US"/>
        </a:p>
      </dgm:t>
    </dgm:pt>
    <dgm:pt modelId="{D2CBB815-4186-4714-A1EB-C653D750B869}" type="pres">
      <dgm:prSet presAssocID="{B749283C-B85A-4186-A56C-A0C6A487F7C0}" presName="text0" presStyleLbl="node1" presStyleIdx="1" presStyleCnt="4" custScaleX="278277" custScaleY="119216" custRadScaleRad="74997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06993B79-7FA9-4365-B56F-69D83EDB0404}" type="pres">
      <dgm:prSet presAssocID="{C8CEB06F-6E2E-4713-9480-D93D415B38CF}" presName="Name56" presStyleLbl="parChTrans1D2" presStyleIdx="1" presStyleCnt="3"/>
      <dgm:spPr/>
      <dgm:t>
        <a:bodyPr/>
        <a:lstStyle/>
        <a:p>
          <a:endParaRPr lang="zh-MO" altLang="en-US"/>
        </a:p>
      </dgm:t>
    </dgm:pt>
    <dgm:pt modelId="{A5EA7C10-114F-401A-B590-9F3B0E0936F1}" type="pres">
      <dgm:prSet presAssocID="{7820503C-0D19-4FC2-8FDF-18A4CF9A185B}" presName="text0" presStyleLbl="node1" presStyleIdx="2" presStyleCnt="4" custScaleX="278347" custRadScaleRad="107495" custRadScaleInc="-1939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  <dgm:pt modelId="{E49A0F43-8BB7-4358-BA63-7AF2813F5C4A}" type="pres">
      <dgm:prSet presAssocID="{13C9DC50-7350-4CC0-A3B0-10826E73BEB9}" presName="Name56" presStyleLbl="parChTrans1D2" presStyleIdx="2" presStyleCnt="3"/>
      <dgm:spPr/>
      <dgm:t>
        <a:bodyPr/>
        <a:lstStyle/>
        <a:p>
          <a:endParaRPr lang="zh-MO" altLang="en-US"/>
        </a:p>
      </dgm:t>
    </dgm:pt>
    <dgm:pt modelId="{E58B681F-99D6-4EAE-B1E0-4F3CE7DF7AD1}" type="pres">
      <dgm:prSet presAssocID="{2B0E45D2-A0BF-4659-AB35-40E97219B6F7}" presName="text0" presStyleLbl="node1" presStyleIdx="3" presStyleCnt="4" custScaleX="266407" custRadScaleRad="111241" custRadScaleInc="6087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A30BA75D-76F7-4158-BE51-3FC119AC4428}" type="presOf" srcId="{CA2EF7DD-ECC5-4AC9-8C3F-68A1E94BB307}" destId="{DB2FA70B-CDFC-4544-90B8-F9760B1E85C2}" srcOrd="0" destOrd="0" presId="urn:microsoft.com/office/officeart/2008/layout/RadialCluster"/>
    <dgm:cxn modelId="{3BD0C0F4-2345-4084-A7AF-FCD6B4087D0A}" srcId="{30E88AF3-F951-463E-AA8B-951C36681E7C}" destId="{ECB1D886-790B-4A48-8BBC-38AB6D0EAFDF}" srcOrd="0" destOrd="0" parTransId="{4C73A412-0CDA-4331-AA0C-ACEFB6ADAC99}" sibTransId="{615A5332-B264-4933-942D-4D278BB01343}"/>
    <dgm:cxn modelId="{BAB68D68-95BF-4D2F-92B1-C432ED495487}" type="presOf" srcId="{7820503C-0D19-4FC2-8FDF-18A4CF9A185B}" destId="{A5EA7C10-114F-401A-B590-9F3B0E0936F1}" srcOrd="0" destOrd="0" presId="urn:microsoft.com/office/officeart/2008/layout/RadialCluster"/>
    <dgm:cxn modelId="{2A4ECDBA-46B7-48BB-9FF7-885F14A59E56}" type="presOf" srcId="{2B0E45D2-A0BF-4659-AB35-40E97219B6F7}" destId="{E58B681F-99D6-4EAE-B1E0-4F3CE7DF7AD1}" srcOrd="0" destOrd="0" presId="urn:microsoft.com/office/officeart/2008/layout/RadialCluster"/>
    <dgm:cxn modelId="{9200F9AF-B19F-451C-B82A-5D9CDDA655B4}" type="presOf" srcId="{B749283C-B85A-4186-A56C-A0C6A487F7C0}" destId="{D2CBB815-4186-4714-A1EB-C653D750B869}" srcOrd="0" destOrd="0" presId="urn:microsoft.com/office/officeart/2008/layout/RadialCluster"/>
    <dgm:cxn modelId="{D78436F3-7256-4242-BC54-A98FED8C84DF}" srcId="{ECB1D886-790B-4A48-8BBC-38AB6D0EAFDF}" destId="{2B0E45D2-A0BF-4659-AB35-40E97219B6F7}" srcOrd="2" destOrd="0" parTransId="{13C9DC50-7350-4CC0-A3B0-10826E73BEB9}" sibTransId="{3FB5174C-3204-4EC5-A1F7-A151E5463E20}"/>
    <dgm:cxn modelId="{1D4AF1BA-F851-4C6A-8DBE-B546C1FF8485}" srcId="{ECB1D886-790B-4A48-8BBC-38AB6D0EAFDF}" destId="{B749283C-B85A-4186-A56C-A0C6A487F7C0}" srcOrd="0" destOrd="0" parTransId="{CA2EF7DD-ECC5-4AC9-8C3F-68A1E94BB307}" sibTransId="{456FB383-72FE-497A-9F3B-60A92C53B0DB}"/>
    <dgm:cxn modelId="{BA258E3D-7433-470B-8BDF-FBE885182203}" srcId="{ECB1D886-790B-4A48-8BBC-38AB6D0EAFDF}" destId="{7820503C-0D19-4FC2-8FDF-18A4CF9A185B}" srcOrd="1" destOrd="0" parTransId="{C8CEB06F-6E2E-4713-9480-D93D415B38CF}" sibTransId="{B63E2696-AE0F-4EC5-A8DB-98779998FBBD}"/>
    <dgm:cxn modelId="{6A57E88B-358C-442F-A41C-3B34196A617F}" type="presOf" srcId="{13C9DC50-7350-4CC0-A3B0-10826E73BEB9}" destId="{E49A0F43-8BB7-4358-BA63-7AF2813F5C4A}" srcOrd="0" destOrd="0" presId="urn:microsoft.com/office/officeart/2008/layout/RadialCluster"/>
    <dgm:cxn modelId="{4160D5D5-666B-4C91-9097-FEC1D43F5218}" type="presOf" srcId="{C8CEB06F-6E2E-4713-9480-D93D415B38CF}" destId="{06993B79-7FA9-4365-B56F-69D83EDB0404}" srcOrd="0" destOrd="0" presId="urn:microsoft.com/office/officeart/2008/layout/RadialCluster"/>
    <dgm:cxn modelId="{6DB475FD-9DE3-470A-8BDB-DD216EFA8215}" type="presOf" srcId="{30E88AF3-F951-463E-AA8B-951C36681E7C}" destId="{D62B33F8-9CA1-4F6A-BF2E-AF0720E3023D}" srcOrd="0" destOrd="0" presId="urn:microsoft.com/office/officeart/2008/layout/RadialCluster"/>
    <dgm:cxn modelId="{5820BAAC-D535-4767-8487-86D8BF02141C}" type="presOf" srcId="{ECB1D886-790B-4A48-8BBC-38AB6D0EAFDF}" destId="{0F9177D5-DC71-4758-A04F-B2C0B9791A62}" srcOrd="0" destOrd="0" presId="urn:microsoft.com/office/officeart/2008/layout/RadialCluster"/>
    <dgm:cxn modelId="{C3ACE5A3-B042-4041-95FE-5A3E8D218DF9}" type="presParOf" srcId="{D62B33F8-9CA1-4F6A-BF2E-AF0720E3023D}" destId="{D1D47DED-635F-434E-B217-1DF4CA07732B}" srcOrd="0" destOrd="0" presId="urn:microsoft.com/office/officeart/2008/layout/RadialCluster"/>
    <dgm:cxn modelId="{264BD3A9-4BC8-46C7-9281-BC9D67613619}" type="presParOf" srcId="{D1D47DED-635F-434E-B217-1DF4CA07732B}" destId="{0F9177D5-DC71-4758-A04F-B2C0B9791A62}" srcOrd="0" destOrd="0" presId="urn:microsoft.com/office/officeart/2008/layout/RadialCluster"/>
    <dgm:cxn modelId="{98B11CDC-AE07-4B31-95F4-76DC86A9F153}" type="presParOf" srcId="{D1D47DED-635F-434E-B217-1DF4CA07732B}" destId="{DB2FA70B-CDFC-4544-90B8-F9760B1E85C2}" srcOrd="1" destOrd="0" presId="urn:microsoft.com/office/officeart/2008/layout/RadialCluster"/>
    <dgm:cxn modelId="{88185CF4-4876-4A1E-A914-F9E954BE9E7A}" type="presParOf" srcId="{D1D47DED-635F-434E-B217-1DF4CA07732B}" destId="{D2CBB815-4186-4714-A1EB-C653D750B869}" srcOrd="2" destOrd="0" presId="urn:microsoft.com/office/officeart/2008/layout/RadialCluster"/>
    <dgm:cxn modelId="{05DC3D46-2809-48D7-8403-E8F6C84173E7}" type="presParOf" srcId="{D1D47DED-635F-434E-B217-1DF4CA07732B}" destId="{06993B79-7FA9-4365-B56F-69D83EDB0404}" srcOrd="3" destOrd="0" presId="urn:microsoft.com/office/officeart/2008/layout/RadialCluster"/>
    <dgm:cxn modelId="{49B0E300-D112-409D-A2AD-F7965CC8A24B}" type="presParOf" srcId="{D1D47DED-635F-434E-B217-1DF4CA07732B}" destId="{A5EA7C10-114F-401A-B590-9F3B0E0936F1}" srcOrd="4" destOrd="0" presId="urn:microsoft.com/office/officeart/2008/layout/RadialCluster"/>
    <dgm:cxn modelId="{EE110896-27D8-4E43-9DBB-B4A6D80F2B2F}" type="presParOf" srcId="{D1D47DED-635F-434E-B217-1DF4CA07732B}" destId="{E49A0F43-8BB7-4358-BA63-7AF2813F5C4A}" srcOrd="5" destOrd="0" presId="urn:microsoft.com/office/officeart/2008/layout/RadialCluster"/>
    <dgm:cxn modelId="{686CC354-10CC-4040-A60C-945DCE5AC08A}" type="presParOf" srcId="{D1D47DED-635F-434E-B217-1DF4CA07732B}" destId="{E58B681F-99D6-4EAE-B1E0-4F3CE7DF7AD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9B371C-18CE-4536-938F-8E6335D109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340AEB-7CE1-4EE6-A78C-5575E5B81BD9}">
      <dgm:prSet phldrT="[文字]" custT="1"/>
      <dgm:spPr/>
      <dgm:t>
        <a:bodyPr/>
        <a:lstStyle/>
        <a:p>
          <a:r>
            <a:rPr lang="en-GB" sz="2400" dirty="0"/>
            <a:t>Supports from Institutions</a:t>
          </a:r>
        </a:p>
      </dgm:t>
    </dgm:pt>
    <dgm:pt modelId="{214ED1B3-5C8A-4FCC-8CB3-8EDF49B537BB}" type="parTrans" cxnId="{44F4C0AD-7314-40EB-BDB0-AA29C534E944}">
      <dgm:prSet/>
      <dgm:spPr/>
      <dgm:t>
        <a:bodyPr/>
        <a:lstStyle/>
        <a:p>
          <a:endParaRPr lang="en-GB"/>
        </a:p>
      </dgm:t>
    </dgm:pt>
    <dgm:pt modelId="{84A2FC14-481C-4836-942C-A01A8C805131}" type="sibTrans" cxnId="{44F4C0AD-7314-40EB-BDB0-AA29C534E944}">
      <dgm:prSet/>
      <dgm:spPr/>
      <dgm:t>
        <a:bodyPr/>
        <a:lstStyle/>
        <a:p>
          <a:endParaRPr lang="en-GB"/>
        </a:p>
      </dgm:t>
    </dgm:pt>
    <dgm:pt modelId="{CE94176D-C4C7-4F10-8456-C06BCAECF5CF}" type="pres">
      <dgm:prSet presAssocID="{649B371C-18CE-4536-938F-8E6335D109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MO" altLang="en-US"/>
        </a:p>
      </dgm:t>
    </dgm:pt>
    <dgm:pt modelId="{66C536BD-C566-45B0-B3AD-090962672EE4}" type="pres">
      <dgm:prSet presAssocID="{19340AEB-7CE1-4EE6-A78C-5575E5B81BD9}" presName="node" presStyleLbl="node1" presStyleIdx="0" presStyleCnt="1" custScaleY="11906" custLinFactNeighborY="-44750">
        <dgm:presLayoutVars>
          <dgm:bulletEnabled val="1"/>
        </dgm:presLayoutVars>
      </dgm:prSet>
      <dgm:spPr/>
      <dgm:t>
        <a:bodyPr/>
        <a:lstStyle/>
        <a:p>
          <a:endParaRPr lang="zh-MO" altLang="en-US"/>
        </a:p>
      </dgm:t>
    </dgm:pt>
  </dgm:ptLst>
  <dgm:cxnLst>
    <dgm:cxn modelId="{2E11B6DF-91F3-45B7-AB7E-6D935CC9E274}" type="presOf" srcId="{649B371C-18CE-4536-938F-8E6335D10990}" destId="{CE94176D-C4C7-4F10-8456-C06BCAECF5CF}" srcOrd="0" destOrd="0" presId="urn:microsoft.com/office/officeart/2005/8/layout/default"/>
    <dgm:cxn modelId="{7EDA54BE-0CF5-4DBD-B9AD-8D231453F138}" type="presOf" srcId="{19340AEB-7CE1-4EE6-A78C-5575E5B81BD9}" destId="{66C536BD-C566-45B0-B3AD-090962672EE4}" srcOrd="0" destOrd="0" presId="urn:microsoft.com/office/officeart/2005/8/layout/default"/>
    <dgm:cxn modelId="{44F4C0AD-7314-40EB-BDB0-AA29C534E944}" srcId="{649B371C-18CE-4536-938F-8E6335D10990}" destId="{19340AEB-7CE1-4EE6-A78C-5575E5B81BD9}" srcOrd="0" destOrd="0" parTransId="{214ED1B3-5C8A-4FCC-8CB3-8EDF49B537BB}" sibTransId="{84A2FC14-481C-4836-942C-A01A8C805131}"/>
    <dgm:cxn modelId="{7987CF4E-A956-4C69-8AB9-9440D996467F}" type="presParOf" srcId="{CE94176D-C4C7-4F10-8456-C06BCAECF5CF}" destId="{66C536BD-C566-45B0-B3AD-090962672EE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FA7B1-DB4A-47EC-AB07-8AC23C6D1482}">
      <dsp:nvSpPr>
        <dsp:cNvPr id="0" name=""/>
        <dsp:cNvSpPr/>
      </dsp:nvSpPr>
      <dsp:spPr>
        <a:xfrm>
          <a:off x="0" y="0"/>
          <a:ext cx="2891281" cy="64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Motivation </a:t>
          </a:r>
        </a:p>
      </dsp:txBody>
      <dsp:txXfrm>
        <a:off x="18898" y="18898"/>
        <a:ext cx="2140516" cy="607424"/>
      </dsp:txXfrm>
    </dsp:sp>
    <dsp:sp modelId="{46251071-CA66-4754-9F6B-934267F2EC7E}">
      <dsp:nvSpPr>
        <dsp:cNvPr id="0" name=""/>
        <dsp:cNvSpPr/>
      </dsp:nvSpPr>
      <dsp:spPr>
        <a:xfrm>
          <a:off x="242144" y="762533"/>
          <a:ext cx="2891281" cy="64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Aim &amp; Objectives</a:t>
          </a:r>
        </a:p>
      </dsp:txBody>
      <dsp:txXfrm>
        <a:off x="261042" y="781431"/>
        <a:ext cx="2191947" cy="607424"/>
      </dsp:txXfrm>
    </dsp:sp>
    <dsp:sp modelId="{5AA4625F-B930-45E2-8048-9F5A527545F0}">
      <dsp:nvSpPr>
        <dsp:cNvPr id="0" name=""/>
        <dsp:cNvSpPr/>
      </dsp:nvSpPr>
      <dsp:spPr>
        <a:xfrm>
          <a:off x="480675" y="1525066"/>
          <a:ext cx="2891281" cy="64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Research Framework</a:t>
          </a:r>
        </a:p>
      </dsp:txBody>
      <dsp:txXfrm>
        <a:off x="499573" y="1543964"/>
        <a:ext cx="2195561" cy="607424"/>
      </dsp:txXfrm>
    </dsp:sp>
    <dsp:sp modelId="{8053234B-BC3E-47CE-B123-8F7605A4D3D6}">
      <dsp:nvSpPr>
        <dsp:cNvPr id="0" name=""/>
        <dsp:cNvSpPr/>
      </dsp:nvSpPr>
      <dsp:spPr>
        <a:xfrm>
          <a:off x="722820" y="2287600"/>
          <a:ext cx="2891281" cy="64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Procedure of Study</a:t>
          </a:r>
        </a:p>
      </dsp:txBody>
      <dsp:txXfrm>
        <a:off x="741718" y="2306498"/>
        <a:ext cx="2191947" cy="607424"/>
      </dsp:txXfrm>
    </dsp:sp>
    <dsp:sp modelId="{7D2EB482-B860-4A3A-9B71-313A06F723E3}">
      <dsp:nvSpPr>
        <dsp:cNvPr id="0" name=""/>
        <dsp:cNvSpPr/>
      </dsp:nvSpPr>
      <dsp:spPr>
        <a:xfrm>
          <a:off x="2471888" y="494180"/>
          <a:ext cx="419393" cy="419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2566251" y="494180"/>
        <a:ext cx="230667" cy="315593"/>
      </dsp:txXfrm>
    </dsp:sp>
    <dsp:sp modelId="{FA8E0FB9-043A-44A2-AD3B-E84D248A5320}">
      <dsp:nvSpPr>
        <dsp:cNvPr id="0" name=""/>
        <dsp:cNvSpPr/>
      </dsp:nvSpPr>
      <dsp:spPr>
        <a:xfrm>
          <a:off x="2714033" y="1256713"/>
          <a:ext cx="419393" cy="419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2808396" y="1256713"/>
        <a:ext cx="230667" cy="315593"/>
      </dsp:txXfrm>
    </dsp:sp>
    <dsp:sp modelId="{35DEB642-3D7D-43E7-90FC-A76F6F254167}">
      <dsp:nvSpPr>
        <dsp:cNvPr id="0" name=""/>
        <dsp:cNvSpPr/>
      </dsp:nvSpPr>
      <dsp:spPr>
        <a:xfrm>
          <a:off x="2952563" y="2019247"/>
          <a:ext cx="419393" cy="419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3046926" y="2019247"/>
        <a:ext cx="230667" cy="3155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536BD-C566-45B0-B3AD-090962672EE4}">
      <dsp:nvSpPr>
        <dsp:cNvPr id="0" name=""/>
        <dsp:cNvSpPr/>
      </dsp:nvSpPr>
      <dsp:spPr>
        <a:xfrm>
          <a:off x="0" y="0"/>
          <a:ext cx="7878523" cy="503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Assistance from Educators</a:t>
          </a:r>
        </a:p>
      </dsp:txBody>
      <dsp:txXfrm>
        <a:off x="0" y="0"/>
        <a:ext cx="7878523" cy="5031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536BD-C566-45B0-B3AD-090962672EE4}">
      <dsp:nvSpPr>
        <dsp:cNvPr id="0" name=""/>
        <dsp:cNvSpPr/>
      </dsp:nvSpPr>
      <dsp:spPr>
        <a:xfrm>
          <a:off x="7848" y="0"/>
          <a:ext cx="8028692" cy="414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Environmental Factors</a:t>
          </a:r>
          <a:endParaRPr lang="en-GB" sz="2000" kern="1200" dirty="0"/>
        </a:p>
      </dsp:txBody>
      <dsp:txXfrm>
        <a:off x="7848" y="0"/>
        <a:ext cx="8028692" cy="4147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536BD-C566-45B0-B3AD-090962672EE4}">
      <dsp:nvSpPr>
        <dsp:cNvPr id="0" name=""/>
        <dsp:cNvSpPr/>
      </dsp:nvSpPr>
      <dsp:spPr>
        <a:xfrm>
          <a:off x="7848" y="0"/>
          <a:ext cx="8028692" cy="414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Factors from the Personal Attributes</a:t>
          </a:r>
          <a:endParaRPr lang="en-GB" sz="2000" kern="1200" dirty="0"/>
        </a:p>
      </dsp:txBody>
      <dsp:txXfrm>
        <a:off x="7848" y="0"/>
        <a:ext cx="8028692" cy="4147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536BD-C566-45B0-B3AD-090962672EE4}">
      <dsp:nvSpPr>
        <dsp:cNvPr id="0" name=""/>
        <dsp:cNvSpPr/>
      </dsp:nvSpPr>
      <dsp:spPr>
        <a:xfrm>
          <a:off x="5690" y="72945"/>
          <a:ext cx="8028692" cy="414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Four Categories &amp; Entrepreneurial Intention</a:t>
          </a:r>
        </a:p>
      </dsp:txBody>
      <dsp:txXfrm>
        <a:off x="5690" y="72945"/>
        <a:ext cx="8028692" cy="4147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31B7A-498C-4633-AA07-F1BEE234FA76}">
      <dsp:nvSpPr>
        <dsp:cNvPr id="0" name=""/>
        <dsp:cNvSpPr/>
      </dsp:nvSpPr>
      <dsp:spPr>
        <a:xfrm rot="4396374">
          <a:off x="1549803" y="907204"/>
          <a:ext cx="3935597" cy="2744588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CB0DA-CB33-46FA-A002-075EBA13CF9A}">
      <dsp:nvSpPr>
        <dsp:cNvPr id="0" name=""/>
        <dsp:cNvSpPr/>
      </dsp:nvSpPr>
      <dsp:spPr>
        <a:xfrm>
          <a:off x="3192089" y="1387758"/>
          <a:ext cx="99386" cy="9938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3B044-F1D7-45F2-8A5A-4EC5CFA6D9B6}">
      <dsp:nvSpPr>
        <dsp:cNvPr id="0" name=""/>
        <dsp:cNvSpPr/>
      </dsp:nvSpPr>
      <dsp:spPr>
        <a:xfrm>
          <a:off x="4057661" y="2231629"/>
          <a:ext cx="99386" cy="9938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43782-6CF9-432D-86E4-43177B558A39}">
      <dsp:nvSpPr>
        <dsp:cNvPr id="0" name=""/>
        <dsp:cNvSpPr/>
      </dsp:nvSpPr>
      <dsp:spPr>
        <a:xfrm>
          <a:off x="634038" y="0"/>
          <a:ext cx="3159380" cy="729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All Sig. &gt; 0.05</a:t>
          </a:r>
        </a:p>
      </dsp:txBody>
      <dsp:txXfrm>
        <a:off x="634038" y="0"/>
        <a:ext cx="3159380" cy="729439"/>
      </dsp:txXfrm>
    </dsp:sp>
    <dsp:sp modelId="{31F35345-7644-44DD-A37B-CD7FA52C5BFC}">
      <dsp:nvSpPr>
        <dsp:cNvPr id="0" name=""/>
        <dsp:cNvSpPr/>
      </dsp:nvSpPr>
      <dsp:spPr>
        <a:xfrm>
          <a:off x="3743272" y="1072732"/>
          <a:ext cx="2557597" cy="729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No Significant Difference</a:t>
          </a:r>
        </a:p>
      </dsp:txBody>
      <dsp:txXfrm>
        <a:off x="3743272" y="1072732"/>
        <a:ext cx="2557597" cy="729439"/>
      </dsp:txXfrm>
    </dsp:sp>
    <dsp:sp modelId="{FE8EEB53-7148-4D7A-9092-C5BE7CA227E4}">
      <dsp:nvSpPr>
        <dsp:cNvPr id="0" name=""/>
        <dsp:cNvSpPr/>
      </dsp:nvSpPr>
      <dsp:spPr>
        <a:xfrm>
          <a:off x="0" y="1999277"/>
          <a:ext cx="4073827" cy="729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Shared Opinion</a:t>
          </a:r>
        </a:p>
      </dsp:txBody>
      <dsp:txXfrm>
        <a:off x="0" y="1999277"/>
        <a:ext cx="4073827" cy="729439"/>
      </dsp:txXfrm>
    </dsp:sp>
    <dsp:sp modelId="{B60035B5-5EF3-4505-9491-241F41F0A148}">
      <dsp:nvSpPr>
        <dsp:cNvPr id="0" name=""/>
        <dsp:cNvSpPr/>
      </dsp:nvSpPr>
      <dsp:spPr>
        <a:xfrm>
          <a:off x="3793421" y="3829558"/>
          <a:ext cx="2507448" cy="729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No Need for Separated Study!!</a:t>
          </a:r>
        </a:p>
      </dsp:txBody>
      <dsp:txXfrm>
        <a:off x="3793421" y="3829558"/>
        <a:ext cx="2507448" cy="7294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BF195-099F-43A9-87FD-AFC064A79BFD}">
      <dsp:nvSpPr>
        <dsp:cNvPr id="0" name=""/>
        <dsp:cNvSpPr/>
      </dsp:nvSpPr>
      <dsp:spPr>
        <a:xfrm>
          <a:off x="1785" y="155736"/>
          <a:ext cx="2175867" cy="87034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Support</a:t>
          </a:r>
        </a:p>
      </dsp:txBody>
      <dsp:txXfrm>
        <a:off x="436958" y="155736"/>
        <a:ext cx="1305521" cy="870346"/>
      </dsp:txXfrm>
    </dsp:sp>
    <dsp:sp modelId="{182F398A-48AD-407C-A813-12BDB654BB35}">
      <dsp:nvSpPr>
        <dsp:cNvPr id="0" name=""/>
        <dsp:cNvSpPr/>
      </dsp:nvSpPr>
      <dsp:spPr>
        <a:xfrm>
          <a:off x="1960066" y="155736"/>
          <a:ext cx="2175867" cy="87034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Entrepreneurial Atmosphere</a:t>
          </a:r>
        </a:p>
      </dsp:txBody>
      <dsp:txXfrm>
        <a:off x="2395239" y="155736"/>
        <a:ext cx="1305521" cy="870346"/>
      </dsp:txXfrm>
    </dsp:sp>
    <dsp:sp modelId="{6DCC789B-E3C9-48DE-9DE2-B5980818E7D5}">
      <dsp:nvSpPr>
        <dsp:cNvPr id="0" name=""/>
        <dsp:cNvSpPr/>
      </dsp:nvSpPr>
      <dsp:spPr>
        <a:xfrm>
          <a:off x="3918346" y="155736"/>
          <a:ext cx="2175867" cy="87034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Confidence</a:t>
          </a:r>
        </a:p>
      </dsp:txBody>
      <dsp:txXfrm>
        <a:off x="4353519" y="155736"/>
        <a:ext cx="1305521" cy="8703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BF195-099F-43A9-87FD-AFC064A79BFD}">
      <dsp:nvSpPr>
        <dsp:cNvPr id="0" name=""/>
        <dsp:cNvSpPr/>
      </dsp:nvSpPr>
      <dsp:spPr>
        <a:xfrm>
          <a:off x="1785" y="155736"/>
          <a:ext cx="2175867" cy="87034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Personal Attribute</a:t>
          </a:r>
        </a:p>
      </dsp:txBody>
      <dsp:txXfrm>
        <a:off x="436958" y="155736"/>
        <a:ext cx="1305521" cy="870346"/>
      </dsp:txXfrm>
    </dsp:sp>
    <dsp:sp modelId="{98E6EB2A-E5E8-498C-B1CF-111C77DDAE94}">
      <dsp:nvSpPr>
        <dsp:cNvPr id="0" name=""/>
        <dsp:cNvSpPr/>
      </dsp:nvSpPr>
      <dsp:spPr>
        <a:xfrm>
          <a:off x="1960066" y="155736"/>
          <a:ext cx="2175867" cy="87034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Recognition</a:t>
          </a:r>
        </a:p>
      </dsp:txBody>
      <dsp:txXfrm>
        <a:off x="2395239" y="155736"/>
        <a:ext cx="1305521" cy="870346"/>
      </dsp:txXfrm>
    </dsp:sp>
    <dsp:sp modelId="{6DCC789B-E3C9-48DE-9DE2-B5980818E7D5}">
      <dsp:nvSpPr>
        <dsp:cNvPr id="0" name=""/>
        <dsp:cNvSpPr/>
      </dsp:nvSpPr>
      <dsp:spPr>
        <a:xfrm>
          <a:off x="3918346" y="155736"/>
          <a:ext cx="2175867" cy="87034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Encouragement </a:t>
          </a:r>
        </a:p>
      </dsp:txBody>
      <dsp:txXfrm>
        <a:off x="4353519" y="155736"/>
        <a:ext cx="1305521" cy="8703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BF195-099F-43A9-87FD-AFC064A79BFD}">
      <dsp:nvSpPr>
        <dsp:cNvPr id="0" name=""/>
        <dsp:cNvSpPr/>
      </dsp:nvSpPr>
      <dsp:spPr>
        <a:xfrm>
          <a:off x="1785" y="155736"/>
          <a:ext cx="2175867" cy="87034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Personal Attribute</a:t>
          </a:r>
        </a:p>
      </dsp:txBody>
      <dsp:txXfrm>
        <a:off x="436958" y="155736"/>
        <a:ext cx="1305521" cy="870346"/>
      </dsp:txXfrm>
    </dsp:sp>
    <dsp:sp modelId="{98E6EB2A-E5E8-498C-B1CF-111C77DDAE94}">
      <dsp:nvSpPr>
        <dsp:cNvPr id="0" name=""/>
        <dsp:cNvSpPr/>
      </dsp:nvSpPr>
      <dsp:spPr>
        <a:xfrm>
          <a:off x="1960066" y="155736"/>
          <a:ext cx="2175867" cy="87034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Role of Family</a:t>
          </a:r>
        </a:p>
      </dsp:txBody>
      <dsp:txXfrm>
        <a:off x="2395239" y="155736"/>
        <a:ext cx="1305521" cy="870346"/>
      </dsp:txXfrm>
    </dsp:sp>
    <dsp:sp modelId="{6DCC789B-E3C9-48DE-9DE2-B5980818E7D5}">
      <dsp:nvSpPr>
        <dsp:cNvPr id="0" name=""/>
        <dsp:cNvSpPr/>
      </dsp:nvSpPr>
      <dsp:spPr>
        <a:xfrm>
          <a:off x="3918346" y="155736"/>
          <a:ext cx="2175867" cy="87034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Staring of New Business </a:t>
          </a:r>
        </a:p>
      </dsp:txBody>
      <dsp:txXfrm>
        <a:off x="4353519" y="155736"/>
        <a:ext cx="1305521" cy="8703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BF195-099F-43A9-87FD-AFC064A79BFD}">
      <dsp:nvSpPr>
        <dsp:cNvPr id="0" name=""/>
        <dsp:cNvSpPr/>
      </dsp:nvSpPr>
      <dsp:spPr>
        <a:xfrm>
          <a:off x="1785" y="155736"/>
          <a:ext cx="2175867" cy="87034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Age</a:t>
          </a:r>
        </a:p>
      </dsp:txBody>
      <dsp:txXfrm>
        <a:off x="436958" y="155736"/>
        <a:ext cx="1305521" cy="870346"/>
      </dsp:txXfrm>
    </dsp:sp>
    <dsp:sp modelId="{98E6EB2A-E5E8-498C-B1CF-111C77DDAE94}">
      <dsp:nvSpPr>
        <dsp:cNvPr id="0" name=""/>
        <dsp:cNvSpPr/>
      </dsp:nvSpPr>
      <dsp:spPr>
        <a:xfrm>
          <a:off x="1960066" y="155736"/>
          <a:ext cx="2175867" cy="87034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New Comers</a:t>
          </a:r>
        </a:p>
      </dsp:txBody>
      <dsp:txXfrm>
        <a:off x="2395239" y="155736"/>
        <a:ext cx="1305521" cy="870346"/>
      </dsp:txXfrm>
    </dsp:sp>
    <dsp:sp modelId="{6DCC789B-E3C9-48DE-9DE2-B5980818E7D5}">
      <dsp:nvSpPr>
        <dsp:cNvPr id="0" name=""/>
        <dsp:cNvSpPr/>
      </dsp:nvSpPr>
      <dsp:spPr>
        <a:xfrm>
          <a:off x="3918346" y="155736"/>
          <a:ext cx="2175867" cy="87034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Continuous Support</a:t>
          </a:r>
        </a:p>
      </dsp:txBody>
      <dsp:txXfrm>
        <a:off x="4353519" y="155736"/>
        <a:ext cx="1305521" cy="87034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FA7B1-DB4A-47EC-AB07-8AC23C6D1482}">
      <dsp:nvSpPr>
        <dsp:cNvPr id="0" name=""/>
        <dsp:cNvSpPr/>
      </dsp:nvSpPr>
      <dsp:spPr>
        <a:xfrm>
          <a:off x="0" y="0"/>
          <a:ext cx="2891281" cy="64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Demographic Distribution </a:t>
          </a:r>
        </a:p>
      </dsp:txBody>
      <dsp:txXfrm>
        <a:off x="18898" y="18898"/>
        <a:ext cx="2140516" cy="607424"/>
      </dsp:txXfrm>
    </dsp:sp>
    <dsp:sp modelId="{46251071-CA66-4754-9F6B-934267F2EC7E}">
      <dsp:nvSpPr>
        <dsp:cNvPr id="0" name=""/>
        <dsp:cNvSpPr/>
      </dsp:nvSpPr>
      <dsp:spPr>
        <a:xfrm>
          <a:off x="242144" y="762533"/>
          <a:ext cx="2891281" cy="64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Descriptive Result</a:t>
          </a:r>
        </a:p>
      </dsp:txBody>
      <dsp:txXfrm>
        <a:off x="261042" y="781431"/>
        <a:ext cx="2191947" cy="607424"/>
      </dsp:txXfrm>
    </dsp:sp>
    <dsp:sp modelId="{5AA4625F-B930-45E2-8048-9F5A527545F0}">
      <dsp:nvSpPr>
        <dsp:cNvPr id="0" name=""/>
        <dsp:cNvSpPr/>
      </dsp:nvSpPr>
      <dsp:spPr>
        <a:xfrm>
          <a:off x="480675" y="1525066"/>
          <a:ext cx="2891281" cy="64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Correlative Result</a:t>
          </a:r>
        </a:p>
      </dsp:txBody>
      <dsp:txXfrm>
        <a:off x="499573" y="1543964"/>
        <a:ext cx="2195561" cy="607424"/>
      </dsp:txXfrm>
    </dsp:sp>
    <dsp:sp modelId="{8053234B-BC3E-47CE-B123-8F7605A4D3D6}">
      <dsp:nvSpPr>
        <dsp:cNvPr id="0" name=""/>
        <dsp:cNvSpPr/>
      </dsp:nvSpPr>
      <dsp:spPr>
        <a:xfrm>
          <a:off x="722820" y="2287600"/>
          <a:ext cx="2891281" cy="64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Regressive Result</a:t>
          </a:r>
        </a:p>
      </dsp:txBody>
      <dsp:txXfrm>
        <a:off x="741718" y="2306498"/>
        <a:ext cx="2191947" cy="607424"/>
      </dsp:txXfrm>
    </dsp:sp>
    <dsp:sp modelId="{7D2EB482-B860-4A3A-9B71-313A06F723E3}">
      <dsp:nvSpPr>
        <dsp:cNvPr id="0" name=""/>
        <dsp:cNvSpPr/>
      </dsp:nvSpPr>
      <dsp:spPr>
        <a:xfrm>
          <a:off x="2471888" y="494180"/>
          <a:ext cx="419393" cy="419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2566251" y="494180"/>
        <a:ext cx="230667" cy="315593"/>
      </dsp:txXfrm>
    </dsp:sp>
    <dsp:sp modelId="{FA8E0FB9-043A-44A2-AD3B-E84D248A5320}">
      <dsp:nvSpPr>
        <dsp:cNvPr id="0" name=""/>
        <dsp:cNvSpPr/>
      </dsp:nvSpPr>
      <dsp:spPr>
        <a:xfrm>
          <a:off x="2714033" y="1256713"/>
          <a:ext cx="419393" cy="419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2808396" y="1256713"/>
        <a:ext cx="230667" cy="315593"/>
      </dsp:txXfrm>
    </dsp:sp>
    <dsp:sp modelId="{35DEB642-3D7D-43E7-90FC-A76F6F254167}">
      <dsp:nvSpPr>
        <dsp:cNvPr id="0" name=""/>
        <dsp:cNvSpPr/>
      </dsp:nvSpPr>
      <dsp:spPr>
        <a:xfrm>
          <a:off x="2952563" y="2019247"/>
          <a:ext cx="419393" cy="419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3046926" y="2019247"/>
        <a:ext cx="230667" cy="31559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703CE-1B3E-4012-A1E8-72DDC82D04D8}">
      <dsp:nvSpPr>
        <dsp:cNvPr id="0" name=""/>
        <dsp:cNvSpPr/>
      </dsp:nvSpPr>
      <dsp:spPr>
        <a:xfrm>
          <a:off x="5122" y="862652"/>
          <a:ext cx="1530925" cy="918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Mentoring Program</a:t>
          </a:r>
        </a:p>
      </dsp:txBody>
      <dsp:txXfrm>
        <a:off x="32026" y="889556"/>
        <a:ext cx="1477117" cy="864747"/>
      </dsp:txXfrm>
    </dsp:sp>
    <dsp:sp modelId="{CB101366-C459-45E5-95C7-24408F5F2E4D}">
      <dsp:nvSpPr>
        <dsp:cNvPr id="0" name=""/>
        <dsp:cNvSpPr/>
      </dsp:nvSpPr>
      <dsp:spPr>
        <a:xfrm>
          <a:off x="1689140" y="1132095"/>
          <a:ext cx="324556" cy="3796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1689140" y="1208029"/>
        <a:ext cx="227189" cy="227801"/>
      </dsp:txXfrm>
    </dsp:sp>
    <dsp:sp modelId="{C89F9D3C-EA59-458F-98E9-F2B025F1B320}">
      <dsp:nvSpPr>
        <dsp:cNvPr id="0" name=""/>
        <dsp:cNvSpPr/>
      </dsp:nvSpPr>
      <dsp:spPr>
        <a:xfrm>
          <a:off x="2148417" y="862652"/>
          <a:ext cx="1530925" cy="918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Intention</a:t>
          </a:r>
          <a:endParaRPr lang="en-GB" sz="1800" kern="1200" dirty="0"/>
        </a:p>
      </dsp:txBody>
      <dsp:txXfrm>
        <a:off x="2175321" y="889556"/>
        <a:ext cx="1477117" cy="864747"/>
      </dsp:txXfrm>
    </dsp:sp>
    <dsp:sp modelId="{97FD9C54-0AEB-429E-9EEF-1AEE380D177B}">
      <dsp:nvSpPr>
        <dsp:cNvPr id="0" name=""/>
        <dsp:cNvSpPr/>
      </dsp:nvSpPr>
      <dsp:spPr>
        <a:xfrm>
          <a:off x="3832435" y="1132095"/>
          <a:ext cx="324556" cy="3796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3832435" y="1208029"/>
        <a:ext cx="227189" cy="227801"/>
      </dsp:txXfrm>
    </dsp:sp>
    <dsp:sp modelId="{B9FE2C65-2192-4008-A748-325499F3AEDC}">
      <dsp:nvSpPr>
        <dsp:cNvPr id="0" name=""/>
        <dsp:cNvSpPr/>
      </dsp:nvSpPr>
      <dsp:spPr>
        <a:xfrm>
          <a:off x="4291713" y="862652"/>
          <a:ext cx="1530925" cy="918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Social Environment</a:t>
          </a:r>
        </a:p>
      </dsp:txBody>
      <dsp:txXfrm>
        <a:off x="4318617" y="889556"/>
        <a:ext cx="1477117" cy="86474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703CE-1B3E-4012-A1E8-72DDC82D04D8}">
      <dsp:nvSpPr>
        <dsp:cNvPr id="0" name=""/>
        <dsp:cNvSpPr/>
      </dsp:nvSpPr>
      <dsp:spPr>
        <a:xfrm>
          <a:off x="5130" y="1739953"/>
          <a:ext cx="1533407" cy="920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Internal </a:t>
          </a:r>
          <a:r>
            <a:rPr lang="en-GB" sz="1500" kern="1200" dirty="0" smtClean="0"/>
            <a:t>Determinants</a:t>
          </a:r>
          <a:endParaRPr lang="en-GB" sz="1500" kern="1200" dirty="0"/>
        </a:p>
      </dsp:txBody>
      <dsp:txXfrm>
        <a:off x="32077" y="1766900"/>
        <a:ext cx="1479513" cy="866150"/>
      </dsp:txXfrm>
    </dsp:sp>
    <dsp:sp modelId="{CB101366-C459-45E5-95C7-24408F5F2E4D}">
      <dsp:nvSpPr>
        <dsp:cNvPr id="0" name=""/>
        <dsp:cNvSpPr/>
      </dsp:nvSpPr>
      <dsp:spPr>
        <a:xfrm>
          <a:off x="1691878" y="2009833"/>
          <a:ext cx="325082" cy="380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1691878" y="2085890"/>
        <a:ext cx="227557" cy="228170"/>
      </dsp:txXfrm>
    </dsp:sp>
    <dsp:sp modelId="{C89F9D3C-EA59-458F-98E9-F2B025F1B320}">
      <dsp:nvSpPr>
        <dsp:cNvPr id="0" name=""/>
        <dsp:cNvSpPr/>
      </dsp:nvSpPr>
      <dsp:spPr>
        <a:xfrm>
          <a:off x="2151900" y="1739953"/>
          <a:ext cx="1533407" cy="920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Encouragement</a:t>
          </a:r>
        </a:p>
      </dsp:txBody>
      <dsp:txXfrm>
        <a:off x="2178847" y="1766900"/>
        <a:ext cx="1479513" cy="866150"/>
      </dsp:txXfrm>
    </dsp:sp>
    <dsp:sp modelId="{97FD9C54-0AEB-429E-9EEF-1AEE380D177B}">
      <dsp:nvSpPr>
        <dsp:cNvPr id="0" name=""/>
        <dsp:cNvSpPr/>
      </dsp:nvSpPr>
      <dsp:spPr>
        <a:xfrm>
          <a:off x="3838648" y="2009833"/>
          <a:ext cx="325082" cy="380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3838648" y="2085890"/>
        <a:ext cx="227557" cy="228170"/>
      </dsp:txXfrm>
    </dsp:sp>
    <dsp:sp modelId="{B9FE2C65-2192-4008-A748-325499F3AEDC}">
      <dsp:nvSpPr>
        <dsp:cNvPr id="0" name=""/>
        <dsp:cNvSpPr/>
      </dsp:nvSpPr>
      <dsp:spPr>
        <a:xfrm>
          <a:off x="4298670" y="1739953"/>
          <a:ext cx="1533407" cy="920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Blind Resource</a:t>
          </a:r>
        </a:p>
      </dsp:txBody>
      <dsp:txXfrm>
        <a:off x="4325617" y="1766900"/>
        <a:ext cx="1479513" cy="86615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703CE-1B3E-4012-A1E8-72DDC82D04D8}">
      <dsp:nvSpPr>
        <dsp:cNvPr id="0" name=""/>
        <dsp:cNvSpPr/>
      </dsp:nvSpPr>
      <dsp:spPr>
        <a:xfrm>
          <a:off x="5130" y="1739953"/>
          <a:ext cx="1533407" cy="920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Mismatch</a:t>
          </a:r>
        </a:p>
      </dsp:txBody>
      <dsp:txXfrm>
        <a:off x="32077" y="1766900"/>
        <a:ext cx="1479513" cy="866150"/>
      </dsp:txXfrm>
    </dsp:sp>
    <dsp:sp modelId="{CB101366-C459-45E5-95C7-24408F5F2E4D}">
      <dsp:nvSpPr>
        <dsp:cNvPr id="0" name=""/>
        <dsp:cNvSpPr/>
      </dsp:nvSpPr>
      <dsp:spPr>
        <a:xfrm>
          <a:off x="1691878" y="2009833"/>
          <a:ext cx="325082" cy="380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1691878" y="2085890"/>
        <a:ext cx="227557" cy="228170"/>
      </dsp:txXfrm>
    </dsp:sp>
    <dsp:sp modelId="{C89F9D3C-EA59-458F-98E9-F2B025F1B320}">
      <dsp:nvSpPr>
        <dsp:cNvPr id="0" name=""/>
        <dsp:cNvSpPr/>
      </dsp:nvSpPr>
      <dsp:spPr>
        <a:xfrm>
          <a:off x="2151900" y="1739953"/>
          <a:ext cx="1533407" cy="920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Promotion &amp; Advertisement</a:t>
          </a:r>
        </a:p>
      </dsp:txBody>
      <dsp:txXfrm>
        <a:off x="2178847" y="1766900"/>
        <a:ext cx="1479513" cy="866150"/>
      </dsp:txXfrm>
    </dsp:sp>
    <dsp:sp modelId="{97FD9C54-0AEB-429E-9EEF-1AEE380D177B}">
      <dsp:nvSpPr>
        <dsp:cNvPr id="0" name=""/>
        <dsp:cNvSpPr/>
      </dsp:nvSpPr>
      <dsp:spPr>
        <a:xfrm>
          <a:off x="3838648" y="2009833"/>
          <a:ext cx="325082" cy="380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3838648" y="2085890"/>
        <a:ext cx="227557" cy="228170"/>
      </dsp:txXfrm>
    </dsp:sp>
    <dsp:sp modelId="{B9FE2C65-2192-4008-A748-325499F3AEDC}">
      <dsp:nvSpPr>
        <dsp:cNvPr id="0" name=""/>
        <dsp:cNvSpPr/>
      </dsp:nvSpPr>
      <dsp:spPr>
        <a:xfrm>
          <a:off x="4298670" y="1739953"/>
          <a:ext cx="1533407" cy="920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Better Information</a:t>
          </a:r>
        </a:p>
      </dsp:txBody>
      <dsp:txXfrm>
        <a:off x="4325617" y="1766900"/>
        <a:ext cx="1479513" cy="86615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1D4A0-F88E-4A87-BCAB-4CDD009C8D9D}">
      <dsp:nvSpPr>
        <dsp:cNvPr id="0" name=""/>
        <dsp:cNvSpPr/>
      </dsp:nvSpPr>
      <dsp:spPr>
        <a:xfrm>
          <a:off x="2798786" y="448"/>
          <a:ext cx="1090775" cy="545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Constructs 1</a:t>
          </a:r>
        </a:p>
      </dsp:txBody>
      <dsp:txXfrm>
        <a:off x="2814760" y="16422"/>
        <a:ext cx="1058827" cy="513439"/>
      </dsp:txXfrm>
    </dsp:sp>
    <dsp:sp modelId="{DF1C7D35-F307-40AD-99A3-CFFF88C67527}">
      <dsp:nvSpPr>
        <dsp:cNvPr id="0" name=""/>
        <dsp:cNvSpPr/>
      </dsp:nvSpPr>
      <dsp:spPr>
        <a:xfrm rot="3600000">
          <a:off x="3510450" y="957220"/>
          <a:ext cx="567559" cy="19088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3567716" y="995397"/>
        <a:ext cx="453028" cy="114531"/>
      </dsp:txXfrm>
    </dsp:sp>
    <dsp:sp modelId="{72590A6B-5C0F-4E26-B2AF-96A2C7B65313}">
      <dsp:nvSpPr>
        <dsp:cNvPr id="0" name=""/>
        <dsp:cNvSpPr/>
      </dsp:nvSpPr>
      <dsp:spPr>
        <a:xfrm>
          <a:off x="3698898" y="1559489"/>
          <a:ext cx="1090775" cy="545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Constructs 3</a:t>
          </a:r>
        </a:p>
      </dsp:txBody>
      <dsp:txXfrm>
        <a:off x="3714872" y="1575463"/>
        <a:ext cx="1058827" cy="513439"/>
      </dsp:txXfrm>
    </dsp:sp>
    <dsp:sp modelId="{A4C50E67-4DE4-4600-9F57-E01CDD9EF2D5}">
      <dsp:nvSpPr>
        <dsp:cNvPr id="0" name=""/>
        <dsp:cNvSpPr/>
      </dsp:nvSpPr>
      <dsp:spPr>
        <a:xfrm rot="10800000">
          <a:off x="3060394" y="1736740"/>
          <a:ext cx="567559" cy="19088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10800000">
        <a:off x="3117659" y="1774917"/>
        <a:ext cx="453028" cy="114531"/>
      </dsp:txXfrm>
    </dsp:sp>
    <dsp:sp modelId="{084B28D4-DB55-4ADE-A061-FA2C114183BC}">
      <dsp:nvSpPr>
        <dsp:cNvPr id="0" name=""/>
        <dsp:cNvSpPr/>
      </dsp:nvSpPr>
      <dsp:spPr>
        <a:xfrm>
          <a:off x="1898673" y="1559489"/>
          <a:ext cx="1090775" cy="545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Constructs 2</a:t>
          </a:r>
        </a:p>
      </dsp:txBody>
      <dsp:txXfrm>
        <a:off x="1914647" y="1575463"/>
        <a:ext cx="1058827" cy="513439"/>
      </dsp:txXfrm>
    </dsp:sp>
    <dsp:sp modelId="{3E045364-D4CE-4150-BB5E-0272AE3AFA33}">
      <dsp:nvSpPr>
        <dsp:cNvPr id="0" name=""/>
        <dsp:cNvSpPr/>
      </dsp:nvSpPr>
      <dsp:spPr>
        <a:xfrm rot="18000000">
          <a:off x="2610338" y="957220"/>
          <a:ext cx="567559" cy="19088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2667604" y="995397"/>
        <a:ext cx="453028" cy="11453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20845-EF05-4ED6-913F-6F53B3800DA6}">
      <dsp:nvSpPr>
        <dsp:cNvPr id="0" name=""/>
        <dsp:cNvSpPr/>
      </dsp:nvSpPr>
      <dsp:spPr>
        <a:xfrm>
          <a:off x="0" y="54242"/>
          <a:ext cx="1058785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Age 1</a:t>
          </a:r>
        </a:p>
      </dsp:txBody>
      <dsp:txXfrm>
        <a:off x="17134" y="71376"/>
        <a:ext cx="1024517" cy="316732"/>
      </dsp:txXfrm>
    </dsp:sp>
    <dsp:sp modelId="{D99D4CB4-8C03-4C39-98FD-60B4F4CF3D44}">
      <dsp:nvSpPr>
        <dsp:cNvPr id="0" name=""/>
        <dsp:cNvSpPr/>
      </dsp:nvSpPr>
      <dsp:spPr>
        <a:xfrm>
          <a:off x="0" y="448442"/>
          <a:ext cx="1058785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Age 2</a:t>
          </a:r>
        </a:p>
      </dsp:txBody>
      <dsp:txXfrm>
        <a:off x="17134" y="465576"/>
        <a:ext cx="1024517" cy="316732"/>
      </dsp:txXfrm>
    </dsp:sp>
    <dsp:sp modelId="{A1D45F13-E9F9-4183-BB4B-CA9C1017B869}">
      <dsp:nvSpPr>
        <dsp:cNvPr id="0" name=""/>
        <dsp:cNvSpPr/>
      </dsp:nvSpPr>
      <dsp:spPr>
        <a:xfrm>
          <a:off x="0" y="842642"/>
          <a:ext cx="1058785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Age 3</a:t>
          </a:r>
        </a:p>
      </dsp:txBody>
      <dsp:txXfrm>
        <a:off x="17134" y="859776"/>
        <a:ext cx="1024517" cy="316732"/>
      </dsp:txXfrm>
    </dsp:sp>
    <dsp:sp modelId="{331DE052-9FB1-4C9D-8972-DC80B209B93E}">
      <dsp:nvSpPr>
        <dsp:cNvPr id="0" name=""/>
        <dsp:cNvSpPr/>
      </dsp:nvSpPr>
      <dsp:spPr>
        <a:xfrm>
          <a:off x="0" y="1236843"/>
          <a:ext cx="1058785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……</a:t>
          </a:r>
        </a:p>
      </dsp:txBody>
      <dsp:txXfrm>
        <a:off x="17134" y="1253977"/>
        <a:ext cx="1024517" cy="316732"/>
      </dsp:txXfrm>
    </dsp:sp>
    <dsp:sp modelId="{53196EE1-0586-4CB6-B81D-F7A16E92023B}">
      <dsp:nvSpPr>
        <dsp:cNvPr id="0" name=""/>
        <dsp:cNvSpPr/>
      </dsp:nvSpPr>
      <dsp:spPr>
        <a:xfrm>
          <a:off x="0" y="1631043"/>
          <a:ext cx="1058785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Age N</a:t>
          </a:r>
        </a:p>
      </dsp:txBody>
      <dsp:txXfrm>
        <a:off x="17134" y="1648177"/>
        <a:ext cx="1024517" cy="31673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F97B5-41FE-41D5-9B67-5FD868C47B42}">
      <dsp:nvSpPr>
        <dsp:cNvPr id="0" name=""/>
        <dsp:cNvSpPr/>
      </dsp:nvSpPr>
      <dsp:spPr>
        <a:xfrm rot="5400000">
          <a:off x="3119407" y="869102"/>
          <a:ext cx="2048737" cy="178240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>
              <a:latin typeface="Bernard MT Condensed" panose="02050806060905020404" pitchFamily="18" charset="0"/>
            </a:rPr>
            <a:t>The End </a:t>
          </a:r>
        </a:p>
      </dsp:txBody>
      <dsp:txXfrm rot="-5400000">
        <a:off x="3530332" y="1055195"/>
        <a:ext cx="1226887" cy="1410215"/>
      </dsp:txXfrm>
    </dsp:sp>
    <dsp:sp modelId="{B6735A00-D3CC-4D25-9F9B-8AC53BB9861C}">
      <dsp:nvSpPr>
        <dsp:cNvPr id="0" name=""/>
        <dsp:cNvSpPr/>
      </dsp:nvSpPr>
      <dsp:spPr>
        <a:xfrm>
          <a:off x="5089063" y="1145682"/>
          <a:ext cx="2286391" cy="122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63BEF-F698-4EE1-B8CA-A629C30E1E56}">
      <dsp:nvSpPr>
        <dsp:cNvPr id="0" name=""/>
        <dsp:cNvSpPr/>
      </dsp:nvSpPr>
      <dsp:spPr>
        <a:xfrm rot="5400000">
          <a:off x="1194413" y="869102"/>
          <a:ext cx="2048737" cy="178240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605338" y="1055195"/>
        <a:ext cx="1226887" cy="1410215"/>
      </dsp:txXfrm>
    </dsp:sp>
    <dsp:sp modelId="{15DB8335-C520-4CF8-A466-6C3441A95601}">
      <dsp:nvSpPr>
        <dsp:cNvPr id="0" name=""/>
        <dsp:cNvSpPr/>
      </dsp:nvSpPr>
      <dsp:spPr>
        <a:xfrm rot="5400000">
          <a:off x="2153223" y="2608070"/>
          <a:ext cx="2048737" cy="178240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latin typeface="Adobe 明體 Std L" panose="02020300000000000000" pitchFamily="18" charset="-120"/>
              <a:ea typeface="Adobe 明體 Std L" panose="02020300000000000000" pitchFamily="18" charset="-120"/>
            </a:rPr>
            <a:t>Question &amp; Answer </a:t>
          </a:r>
        </a:p>
      </dsp:txBody>
      <dsp:txXfrm rot="-5400000">
        <a:off x="2564148" y="2794163"/>
        <a:ext cx="1226887" cy="1410215"/>
      </dsp:txXfrm>
    </dsp:sp>
    <dsp:sp modelId="{DAFC4166-940E-46AF-B1A4-0E18727A8DD9}">
      <dsp:nvSpPr>
        <dsp:cNvPr id="0" name=""/>
        <dsp:cNvSpPr/>
      </dsp:nvSpPr>
      <dsp:spPr>
        <a:xfrm>
          <a:off x="0" y="2884650"/>
          <a:ext cx="2212636" cy="122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52AB4-4169-441E-A9E6-99250C594E9A}">
      <dsp:nvSpPr>
        <dsp:cNvPr id="0" name=""/>
        <dsp:cNvSpPr/>
      </dsp:nvSpPr>
      <dsp:spPr>
        <a:xfrm rot="5400000">
          <a:off x="4078216" y="2608070"/>
          <a:ext cx="2048737" cy="178240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4489141" y="2794163"/>
        <a:ext cx="1226887" cy="141021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49C26-F73F-4218-9713-917CC1BA21ED}">
      <dsp:nvSpPr>
        <dsp:cNvPr id="0" name=""/>
        <dsp:cNvSpPr/>
      </dsp:nvSpPr>
      <dsp:spPr>
        <a:xfrm>
          <a:off x="2151310" y="1343587"/>
          <a:ext cx="1031379" cy="1031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Supports from Institution</a:t>
          </a:r>
        </a:p>
      </dsp:txBody>
      <dsp:txXfrm>
        <a:off x="2302352" y="1494629"/>
        <a:ext cx="729295" cy="729295"/>
      </dsp:txXfrm>
    </dsp:sp>
    <dsp:sp modelId="{C7F3AE1E-9670-4338-8F0A-C549F3062D65}">
      <dsp:nvSpPr>
        <dsp:cNvPr id="0" name=""/>
        <dsp:cNvSpPr/>
      </dsp:nvSpPr>
      <dsp:spPr>
        <a:xfrm rot="16200000">
          <a:off x="2512098" y="1171283"/>
          <a:ext cx="309803" cy="34804"/>
        </a:xfrm>
        <a:custGeom>
          <a:avLst/>
          <a:gdLst/>
          <a:ahLst/>
          <a:cxnLst/>
          <a:rect l="0" t="0" r="0" b="0"/>
          <a:pathLst>
            <a:path>
              <a:moveTo>
                <a:pt x="0" y="17402"/>
              </a:moveTo>
              <a:lnTo>
                <a:pt x="309803" y="17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59255" y="1180940"/>
        <a:ext cx="15490" cy="15490"/>
      </dsp:txXfrm>
    </dsp:sp>
    <dsp:sp modelId="{41B01E23-A7B8-45A1-A0B4-D86D0B6FCA98}">
      <dsp:nvSpPr>
        <dsp:cNvPr id="0" name=""/>
        <dsp:cNvSpPr/>
      </dsp:nvSpPr>
      <dsp:spPr>
        <a:xfrm>
          <a:off x="2151310" y="2404"/>
          <a:ext cx="1031379" cy="1031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800" kern="1200"/>
            <a:t>Financial Incentive</a:t>
          </a:r>
          <a:endParaRPr lang="zh-TW" sz="800" kern="1200"/>
        </a:p>
      </dsp:txBody>
      <dsp:txXfrm>
        <a:off x="2302352" y="153446"/>
        <a:ext cx="729295" cy="729295"/>
      </dsp:txXfrm>
    </dsp:sp>
    <dsp:sp modelId="{43AE9D3C-DCD4-45A4-A55C-5BE9D39D19F9}">
      <dsp:nvSpPr>
        <dsp:cNvPr id="0" name=""/>
        <dsp:cNvSpPr/>
      </dsp:nvSpPr>
      <dsp:spPr>
        <a:xfrm>
          <a:off x="3182690" y="1841874"/>
          <a:ext cx="309803" cy="34804"/>
        </a:xfrm>
        <a:custGeom>
          <a:avLst/>
          <a:gdLst/>
          <a:ahLst/>
          <a:cxnLst/>
          <a:rect l="0" t="0" r="0" b="0"/>
          <a:pathLst>
            <a:path>
              <a:moveTo>
                <a:pt x="0" y="17402"/>
              </a:moveTo>
              <a:lnTo>
                <a:pt x="309803" y="17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329846" y="1851531"/>
        <a:ext cx="15490" cy="15490"/>
      </dsp:txXfrm>
    </dsp:sp>
    <dsp:sp modelId="{85B59AEC-8C4E-43DB-8896-B560832419C5}">
      <dsp:nvSpPr>
        <dsp:cNvPr id="0" name=""/>
        <dsp:cNvSpPr/>
      </dsp:nvSpPr>
      <dsp:spPr>
        <a:xfrm>
          <a:off x="3492493" y="1343587"/>
          <a:ext cx="1031379" cy="1031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800" kern="1200" dirty="0"/>
            <a:t>Acting as Guarantor</a:t>
          </a:r>
          <a:endParaRPr lang="zh-TW" sz="800" kern="1200" dirty="0"/>
        </a:p>
      </dsp:txBody>
      <dsp:txXfrm>
        <a:off x="3643535" y="1494629"/>
        <a:ext cx="729295" cy="729295"/>
      </dsp:txXfrm>
    </dsp:sp>
    <dsp:sp modelId="{219B0F24-477F-4265-B38B-6E6C47D4EF7B}">
      <dsp:nvSpPr>
        <dsp:cNvPr id="0" name=""/>
        <dsp:cNvSpPr/>
      </dsp:nvSpPr>
      <dsp:spPr>
        <a:xfrm rot="5400000">
          <a:off x="2512098" y="2512466"/>
          <a:ext cx="309803" cy="34804"/>
        </a:xfrm>
        <a:custGeom>
          <a:avLst/>
          <a:gdLst/>
          <a:ahLst/>
          <a:cxnLst/>
          <a:rect l="0" t="0" r="0" b="0"/>
          <a:pathLst>
            <a:path>
              <a:moveTo>
                <a:pt x="0" y="17402"/>
              </a:moveTo>
              <a:lnTo>
                <a:pt x="309803" y="17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59255" y="2522123"/>
        <a:ext cx="15490" cy="15490"/>
      </dsp:txXfrm>
    </dsp:sp>
    <dsp:sp modelId="{BD12F971-AADF-4448-A9EC-106E6F49CE73}">
      <dsp:nvSpPr>
        <dsp:cNvPr id="0" name=""/>
        <dsp:cNvSpPr/>
      </dsp:nvSpPr>
      <dsp:spPr>
        <a:xfrm>
          <a:off x="2151310" y="2684770"/>
          <a:ext cx="1031379" cy="1031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800" kern="1200"/>
            <a:t>Technological Support</a:t>
          </a:r>
          <a:endParaRPr lang="zh-TW" sz="800" kern="1200"/>
        </a:p>
      </dsp:txBody>
      <dsp:txXfrm>
        <a:off x="2302352" y="2835812"/>
        <a:ext cx="729295" cy="729295"/>
      </dsp:txXfrm>
    </dsp:sp>
    <dsp:sp modelId="{D979D7EB-1281-47DC-8DB9-E255220DD623}">
      <dsp:nvSpPr>
        <dsp:cNvPr id="0" name=""/>
        <dsp:cNvSpPr/>
      </dsp:nvSpPr>
      <dsp:spPr>
        <a:xfrm rot="10800000">
          <a:off x="1841507" y="1841874"/>
          <a:ext cx="309803" cy="34804"/>
        </a:xfrm>
        <a:custGeom>
          <a:avLst/>
          <a:gdLst/>
          <a:ahLst/>
          <a:cxnLst/>
          <a:rect l="0" t="0" r="0" b="0"/>
          <a:pathLst>
            <a:path>
              <a:moveTo>
                <a:pt x="0" y="17402"/>
              </a:moveTo>
              <a:lnTo>
                <a:pt x="309803" y="17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988664" y="1851531"/>
        <a:ext cx="15490" cy="15490"/>
      </dsp:txXfrm>
    </dsp:sp>
    <dsp:sp modelId="{51315E6A-0204-4419-9E35-ED461099F506}">
      <dsp:nvSpPr>
        <dsp:cNvPr id="0" name=""/>
        <dsp:cNvSpPr/>
      </dsp:nvSpPr>
      <dsp:spPr>
        <a:xfrm>
          <a:off x="810128" y="1343587"/>
          <a:ext cx="1031379" cy="1031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Provision of </a:t>
          </a:r>
          <a:r>
            <a:rPr lang="en-GB" sz="800" kern="1200"/>
            <a:t>Reference Materials</a:t>
          </a:r>
          <a:endParaRPr lang="en-GB" sz="800" kern="1200" dirty="0"/>
        </a:p>
      </dsp:txBody>
      <dsp:txXfrm>
        <a:off x="961170" y="1494629"/>
        <a:ext cx="729295" cy="72929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49C26-F73F-4218-9713-917CC1BA21ED}">
      <dsp:nvSpPr>
        <dsp:cNvPr id="0" name=""/>
        <dsp:cNvSpPr/>
      </dsp:nvSpPr>
      <dsp:spPr>
        <a:xfrm>
          <a:off x="2042283" y="1641205"/>
          <a:ext cx="1249434" cy="12494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Assistance from Educator</a:t>
          </a:r>
        </a:p>
      </dsp:txBody>
      <dsp:txXfrm>
        <a:off x="2225258" y="1824180"/>
        <a:ext cx="883484" cy="883484"/>
      </dsp:txXfrm>
    </dsp:sp>
    <dsp:sp modelId="{D1B2A175-41B8-4014-B098-C70715E525D8}">
      <dsp:nvSpPr>
        <dsp:cNvPr id="0" name=""/>
        <dsp:cNvSpPr/>
      </dsp:nvSpPr>
      <dsp:spPr>
        <a:xfrm rot="16200000">
          <a:off x="2478426" y="1431549"/>
          <a:ext cx="377148" cy="42163"/>
        </a:xfrm>
        <a:custGeom>
          <a:avLst/>
          <a:gdLst/>
          <a:ahLst/>
          <a:cxnLst/>
          <a:rect l="0" t="0" r="0" b="0"/>
          <a:pathLst>
            <a:path>
              <a:moveTo>
                <a:pt x="0" y="21081"/>
              </a:moveTo>
              <a:lnTo>
                <a:pt x="377148" y="21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57571" y="1443202"/>
        <a:ext cx="18857" cy="18857"/>
      </dsp:txXfrm>
    </dsp:sp>
    <dsp:sp modelId="{04F6E704-05E2-4143-AA28-EF04A686628A}">
      <dsp:nvSpPr>
        <dsp:cNvPr id="0" name=""/>
        <dsp:cNvSpPr/>
      </dsp:nvSpPr>
      <dsp:spPr>
        <a:xfrm>
          <a:off x="2042283" y="14623"/>
          <a:ext cx="1249434" cy="12494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1100" kern="1200"/>
            <a:t>Educational Support</a:t>
          </a:r>
          <a:endParaRPr lang="zh-TW" sz="1100" kern="1200"/>
        </a:p>
      </dsp:txBody>
      <dsp:txXfrm>
        <a:off x="2225258" y="197598"/>
        <a:ext cx="883484" cy="883484"/>
      </dsp:txXfrm>
    </dsp:sp>
    <dsp:sp modelId="{7014F4A9-7B39-415F-9E5A-8FF1191EA303}">
      <dsp:nvSpPr>
        <dsp:cNvPr id="0" name=""/>
        <dsp:cNvSpPr/>
      </dsp:nvSpPr>
      <dsp:spPr>
        <a:xfrm rot="1800000">
          <a:off x="3182757" y="2651486"/>
          <a:ext cx="377148" cy="42163"/>
        </a:xfrm>
        <a:custGeom>
          <a:avLst/>
          <a:gdLst/>
          <a:ahLst/>
          <a:cxnLst/>
          <a:rect l="0" t="0" r="0" b="0"/>
          <a:pathLst>
            <a:path>
              <a:moveTo>
                <a:pt x="0" y="21081"/>
              </a:moveTo>
              <a:lnTo>
                <a:pt x="377148" y="21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361902" y="2663139"/>
        <a:ext cx="18857" cy="18857"/>
      </dsp:txXfrm>
    </dsp:sp>
    <dsp:sp modelId="{13254920-6BAC-4E80-8409-A769EB7F72B8}">
      <dsp:nvSpPr>
        <dsp:cNvPr id="0" name=""/>
        <dsp:cNvSpPr/>
      </dsp:nvSpPr>
      <dsp:spPr>
        <a:xfrm>
          <a:off x="3450944" y="2454496"/>
          <a:ext cx="1249434" cy="12494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1100" kern="1200"/>
            <a:t>Concept Development Support</a:t>
          </a:r>
          <a:endParaRPr lang="zh-TW" sz="1100" kern="1200"/>
        </a:p>
      </dsp:txBody>
      <dsp:txXfrm>
        <a:off x="3633919" y="2637471"/>
        <a:ext cx="883484" cy="883484"/>
      </dsp:txXfrm>
    </dsp:sp>
    <dsp:sp modelId="{2DADF659-A18B-47A6-A9AF-8C0A41ED19C0}">
      <dsp:nvSpPr>
        <dsp:cNvPr id="0" name=""/>
        <dsp:cNvSpPr/>
      </dsp:nvSpPr>
      <dsp:spPr>
        <a:xfrm rot="9000000">
          <a:off x="1774095" y="2651486"/>
          <a:ext cx="377148" cy="42163"/>
        </a:xfrm>
        <a:custGeom>
          <a:avLst/>
          <a:gdLst/>
          <a:ahLst/>
          <a:cxnLst/>
          <a:rect l="0" t="0" r="0" b="0"/>
          <a:pathLst>
            <a:path>
              <a:moveTo>
                <a:pt x="0" y="21081"/>
              </a:moveTo>
              <a:lnTo>
                <a:pt x="377148" y="21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953241" y="2663139"/>
        <a:ext cx="18857" cy="18857"/>
      </dsp:txXfrm>
    </dsp:sp>
    <dsp:sp modelId="{12C29BA2-5EA3-4519-9E7F-DECC6BBE07B3}">
      <dsp:nvSpPr>
        <dsp:cNvPr id="0" name=""/>
        <dsp:cNvSpPr/>
      </dsp:nvSpPr>
      <dsp:spPr>
        <a:xfrm>
          <a:off x="633621" y="2454496"/>
          <a:ext cx="1249434" cy="12494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1100" kern="1200"/>
            <a:t>Business Development Support</a:t>
          </a:r>
          <a:endParaRPr lang="zh-TW" sz="1100" kern="1200"/>
        </a:p>
      </dsp:txBody>
      <dsp:txXfrm>
        <a:off x="816596" y="2637471"/>
        <a:ext cx="883484" cy="88348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49C26-F73F-4218-9713-917CC1BA21ED}">
      <dsp:nvSpPr>
        <dsp:cNvPr id="0" name=""/>
        <dsp:cNvSpPr/>
      </dsp:nvSpPr>
      <dsp:spPr>
        <a:xfrm>
          <a:off x="2042283" y="1641205"/>
          <a:ext cx="1249434" cy="12494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Environmental Factors</a:t>
          </a:r>
        </a:p>
      </dsp:txBody>
      <dsp:txXfrm>
        <a:off x="2225258" y="1824180"/>
        <a:ext cx="883484" cy="883484"/>
      </dsp:txXfrm>
    </dsp:sp>
    <dsp:sp modelId="{DF8CDC5F-AB9E-4FD2-B7BC-C446E182AC2F}">
      <dsp:nvSpPr>
        <dsp:cNvPr id="0" name=""/>
        <dsp:cNvSpPr/>
      </dsp:nvSpPr>
      <dsp:spPr>
        <a:xfrm rot="16200000">
          <a:off x="2478426" y="1431549"/>
          <a:ext cx="377148" cy="42163"/>
        </a:xfrm>
        <a:custGeom>
          <a:avLst/>
          <a:gdLst/>
          <a:ahLst/>
          <a:cxnLst/>
          <a:rect l="0" t="0" r="0" b="0"/>
          <a:pathLst>
            <a:path>
              <a:moveTo>
                <a:pt x="0" y="21081"/>
              </a:moveTo>
              <a:lnTo>
                <a:pt x="377148" y="21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57571" y="1443202"/>
        <a:ext cx="18857" cy="18857"/>
      </dsp:txXfrm>
    </dsp:sp>
    <dsp:sp modelId="{FADCEA14-9BFC-422A-A627-A038F1DE2BE7}">
      <dsp:nvSpPr>
        <dsp:cNvPr id="0" name=""/>
        <dsp:cNvSpPr/>
      </dsp:nvSpPr>
      <dsp:spPr>
        <a:xfrm>
          <a:off x="2042283" y="14623"/>
          <a:ext cx="1249434" cy="12494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1000" kern="1200"/>
            <a:t>Popularity of Entrepreneurial Behaviour</a:t>
          </a:r>
          <a:endParaRPr lang="zh-TW" sz="1000" kern="1200"/>
        </a:p>
      </dsp:txBody>
      <dsp:txXfrm>
        <a:off x="2225258" y="197598"/>
        <a:ext cx="883484" cy="883484"/>
      </dsp:txXfrm>
    </dsp:sp>
    <dsp:sp modelId="{2534014D-26E3-46EB-8B67-4814B2A51B82}">
      <dsp:nvSpPr>
        <dsp:cNvPr id="0" name=""/>
        <dsp:cNvSpPr/>
      </dsp:nvSpPr>
      <dsp:spPr>
        <a:xfrm rot="1800000">
          <a:off x="3182757" y="2651486"/>
          <a:ext cx="377148" cy="42163"/>
        </a:xfrm>
        <a:custGeom>
          <a:avLst/>
          <a:gdLst/>
          <a:ahLst/>
          <a:cxnLst/>
          <a:rect l="0" t="0" r="0" b="0"/>
          <a:pathLst>
            <a:path>
              <a:moveTo>
                <a:pt x="0" y="21081"/>
              </a:moveTo>
              <a:lnTo>
                <a:pt x="377148" y="21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361902" y="2663139"/>
        <a:ext cx="18857" cy="18857"/>
      </dsp:txXfrm>
    </dsp:sp>
    <dsp:sp modelId="{384497F9-91C0-4B8E-9A77-8136F752B8F4}">
      <dsp:nvSpPr>
        <dsp:cNvPr id="0" name=""/>
        <dsp:cNvSpPr/>
      </dsp:nvSpPr>
      <dsp:spPr>
        <a:xfrm>
          <a:off x="3450944" y="2454496"/>
          <a:ext cx="1249434" cy="12494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1000" kern="1200"/>
            <a:t>Incubation Program</a:t>
          </a:r>
          <a:endParaRPr lang="zh-TW" sz="1000" kern="1200"/>
        </a:p>
      </dsp:txBody>
      <dsp:txXfrm>
        <a:off x="3633919" y="2637471"/>
        <a:ext cx="883484" cy="883484"/>
      </dsp:txXfrm>
    </dsp:sp>
    <dsp:sp modelId="{8A3AC032-66B0-47A0-83F6-32183C86C167}">
      <dsp:nvSpPr>
        <dsp:cNvPr id="0" name=""/>
        <dsp:cNvSpPr/>
      </dsp:nvSpPr>
      <dsp:spPr>
        <a:xfrm rot="9000000">
          <a:off x="1774095" y="2651486"/>
          <a:ext cx="377148" cy="42163"/>
        </a:xfrm>
        <a:custGeom>
          <a:avLst/>
          <a:gdLst/>
          <a:ahLst/>
          <a:cxnLst/>
          <a:rect l="0" t="0" r="0" b="0"/>
          <a:pathLst>
            <a:path>
              <a:moveTo>
                <a:pt x="0" y="21081"/>
              </a:moveTo>
              <a:lnTo>
                <a:pt x="377148" y="21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953241" y="2663139"/>
        <a:ext cx="18857" cy="18857"/>
      </dsp:txXfrm>
    </dsp:sp>
    <dsp:sp modelId="{1BE6556F-FEF7-47E1-93B0-2FA9637A2D8D}">
      <dsp:nvSpPr>
        <dsp:cNvPr id="0" name=""/>
        <dsp:cNvSpPr/>
      </dsp:nvSpPr>
      <dsp:spPr>
        <a:xfrm>
          <a:off x="633621" y="2454496"/>
          <a:ext cx="1249434" cy="12494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Abundance of Business Opportunity </a:t>
          </a:r>
        </a:p>
      </dsp:txBody>
      <dsp:txXfrm>
        <a:off x="816596" y="2637471"/>
        <a:ext cx="883484" cy="883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FA7B1-DB4A-47EC-AB07-8AC23C6D1482}">
      <dsp:nvSpPr>
        <dsp:cNvPr id="0" name=""/>
        <dsp:cNvSpPr/>
      </dsp:nvSpPr>
      <dsp:spPr>
        <a:xfrm>
          <a:off x="0" y="0"/>
          <a:ext cx="2891281" cy="64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Analysis of Variance</a:t>
          </a:r>
        </a:p>
      </dsp:txBody>
      <dsp:txXfrm>
        <a:off x="18898" y="18898"/>
        <a:ext cx="2140516" cy="607424"/>
      </dsp:txXfrm>
    </dsp:sp>
    <dsp:sp modelId="{46251071-CA66-4754-9F6B-934267F2EC7E}">
      <dsp:nvSpPr>
        <dsp:cNvPr id="0" name=""/>
        <dsp:cNvSpPr/>
      </dsp:nvSpPr>
      <dsp:spPr>
        <a:xfrm>
          <a:off x="242144" y="762533"/>
          <a:ext cx="2891281" cy="64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Summary of Results</a:t>
          </a:r>
        </a:p>
      </dsp:txBody>
      <dsp:txXfrm>
        <a:off x="261042" y="781431"/>
        <a:ext cx="2191947" cy="607424"/>
      </dsp:txXfrm>
    </dsp:sp>
    <dsp:sp modelId="{5AA4625F-B930-45E2-8048-9F5A527545F0}">
      <dsp:nvSpPr>
        <dsp:cNvPr id="0" name=""/>
        <dsp:cNvSpPr/>
      </dsp:nvSpPr>
      <dsp:spPr>
        <a:xfrm>
          <a:off x="480675" y="1525066"/>
          <a:ext cx="2891281" cy="64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Recommendations</a:t>
          </a:r>
        </a:p>
      </dsp:txBody>
      <dsp:txXfrm>
        <a:off x="499573" y="1543964"/>
        <a:ext cx="2195561" cy="607424"/>
      </dsp:txXfrm>
    </dsp:sp>
    <dsp:sp modelId="{8053234B-BC3E-47CE-B123-8F7605A4D3D6}">
      <dsp:nvSpPr>
        <dsp:cNvPr id="0" name=""/>
        <dsp:cNvSpPr/>
      </dsp:nvSpPr>
      <dsp:spPr>
        <a:xfrm>
          <a:off x="722820" y="2287600"/>
          <a:ext cx="2891281" cy="64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Future Study</a:t>
          </a:r>
        </a:p>
      </dsp:txBody>
      <dsp:txXfrm>
        <a:off x="741718" y="2306498"/>
        <a:ext cx="2191947" cy="607424"/>
      </dsp:txXfrm>
    </dsp:sp>
    <dsp:sp modelId="{7D2EB482-B860-4A3A-9B71-313A06F723E3}">
      <dsp:nvSpPr>
        <dsp:cNvPr id="0" name=""/>
        <dsp:cNvSpPr/>
      </dsp:nvSpPr>
      <dsp:spPr>
        <a:xfrm>
          <a:off x="2471888" y="494180"/>
          <a:ext cx="419393" cy="419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2566251" y="494180"/>
        <a:ext cx="230667" cy="315593"/>
      </dsp:txXfrm>
    </dsp:sp>
    <dsp:sp modelId="{FA8E0FB9-043A-44A2-AD3B-E84D248A5320}">
      <dsp:nvSpPr>
        <dsp:cNvPr id="0" name=""/>
        <dsp:cNvSpPr/>
      </dsp:nvSpPr>
      <dsp:spPr>
        <a:xfrm>
          <a:off x="2714033" y="1256713"/>
          <a:ext cx="419393" cy="419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2808396" y="1256713"/>
        <a:ext cx="230667" cy="315593"/>
      </dsp:txXfrm>
    </dsp:sp>
    <dsp:sp modelId="{35DEB642-3D7D-43E7-90FC-A76F6F254167}">
      <dsp:nvSpPr>
        <dsp:cNvPr id="0" name=""/>
        <dsp:cNvSpPr/>
      </dsp:nvSpPr>
      <dsp:spPr>
        <a:xfrm>
          <a:off x="2952563" y="2019247"/>
          <a:ext cx="419393" cy="419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3046926" y="2019247"/>
        <a:ext cx="230667" cy="31559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49C26-F73F-4218-9713-917CC1BA21ED}">
      <dsp:nvSpPr>
        <dsp:cNvPr id="0" name=""/>
        <dsp:cNvSpPr/>
      </dsp:nvSpPr>
      <dsp:spPr>
        <a:xfrm>
          <a:off x="2151310" y="1343587"/>
          <a:ext cx="1031379" cy="1031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Personal Attributes</a:t>
          </a:r>
        </a:p>
      </dsp:txBody>
      <dsp:txXfrm>
        <a:off x="2302352" y="1494629"/>
        <a:ext cx="729295" cy="729295"/>
      </dsp:txXfrm>
    </dsp:sp>
    <dsp:sp modelId="{3BE678FF-412C-46B5-AE57-D62793976971}">
      <dsp:nvSpPr>
        <dsp:cNvPr id="0" name=""/>
        <dsp:cNvSpPr/>
      </dsp:nvSpPr>
      <dsp:spPr>
        <a:xfrm rot="16200000">
          <a:off x="2512098" y="1171283"/>
          <a:ext cx="309803" cy="34804"/>
        </a:xfrm>
        <a:custGeom>
          <a:avLst/>
          <a:gdLst/>
          <a:ahLst/>
          <a:cxnLst/>
          <a:rect l="0" t="0" r="0" b="0"/>
          <a:pathLst>
            <a:path>
              <a:moveTo>
                <a:pt x="0" y="17402"/>
              </a:moveTo>
              <a:lnTo>
                <a:pt x="309803" y="17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59255" y="1180940"/>
        <a:ext cx="15490" cy="15490"/>
      </dsp:txXfrm>
    </dsp:sp>
    <dsp:sp modelId="{13DC20BE-C31B-4F2A-9048-CB4D07C83A9A}">
      <dsp:nvSpPr>
        <dsp:cNvPr id="0" name=""/>
        <dsp:cNvSpPr/>
      </dsp:nvSpPr>
      <dsp:spPr>
        <a:xfrm>
          <a:off x="2151310" y="2404"/>
          <a:ext cx="1031379" cy="1031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700" kern="1200"/>
            <a:t>Financial Status</a:t>
          </a:r>
          <a:endParaRPr lang="zh-TW" sz="700" kern="1200"/>
        </a:p>
      </dsp:txBody>
      <dsp:txXfrm>
        <a:off x="2302352" y="153446"/>
        <a:ext cx="729295" cy="729295"/>
      </dsp:txXfrm>
    </dsp:sp>
    <dsp:sp modelId="{C57111A6-F1B4-4DA5-88B8-81135E9C0F87}">
      <dsp:nvSpPr>
        <dsp:cNvPr id="0" name=""/>
        <dsp:cNvSpPr/>
      </dsp:nvSpPr>
      <dsp:spPr>
        <a:xfrm rot="19800000">
          <a:off x="3092847" y="1506578"/>
          <a:ext cx="309803" cy="34804"/>
        </a:xfrm>
        <a:custGeom>
          <a:avLst/>
          <a:gdLst/>
          <a:ahLst/>
          <a:cxnLst/>
          <a:rect l="0" t="0" r="0" b="0"/>
          <a:pathLst>
            <a:path>
              <a:moveTo>
                <a:pt x="0" y="17402"/>
              </a:moveTo>
              <a:lnTo>
                <a:pt x="309803" y="17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40004" y="1516236"/>
        <a:ext cx="15490" cy="15490"/>
      </dsp:txXfrm>
    </dsp:sp>
    <dsp:sp modelId="{2694F864-C013-42B9-B91B-C1CA9AD1AC3E}">
      <dsp:nvSpPr>
        <dsp:cNvPr id="0" name=""/>
        <dsp:cNvSpPr/>
      </dsp:nvSpPr>
      <dsp:spPr>
        <a:xfrm>
          <a:off x="3312809" y="672996"/>
          <a:ext cx="1031379" cy="1031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700" kern="1200"/>
            <a:t>Independence</a:t>
          </a:r>
          <a:endParaRPr lang="zh-TW" sz="700" kern="1200"/>
        </a:p>
      </dsp:txBody>
      <dsp:txXfrm>
        <a:off x="3463851" y="824038"/>
        <a:ext cx="729295" cy="729295"/>
      </dsp:txXfrm>
    </dsp:sp>
    <dsp:sp modelId="{7D78B295-E7F6-409E-9CE6-32B78E4A5863}">
      <dsp:nvSpPr>
        <dsp:cNvPr id="0" name=""/>
        <dsp:cNvSpPr/>
      </dsp:nvSpPr>
      <dsp:spPr>
        <a:xfrm rot="1800000">
          <a:off x="3092847" y="2177170"/>
          <a:ext cx="309803" cy="34804"/>
        </a:xfrm>
        <a:custGeom>
          <a:avLst/>
          <a:gdLst/>
          <a:ahLst/>
          <a:cxnLst/>
          <a:rect l="0" t="0" r="0" b="0"/>
          <a:pathLst>
            <a:path>
              <a:moveTo>
                <a:pt x="0" y="17402"/>
              </a:moveTo>
              <a:lnTo>
                <a:pt x="309803" y="17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40004" y="2186827"/>
        <a:ext cx="15490" cy="15490"/>
      </dsp:txXfrm>
    </dsp:sp>
    <dsp:sp modelId="{85F4EA46-3803-42B4-AD5C-626FE05F5599}">
      <dsp:nvSpPr>
        <dsp:cNvPr id="0" name=""/>
        <dsp:cNvSpPr/>
      </dsp:nvSpPr>
      <dsp:spPr>
        <a:xfrm>
          <a:off x="3312809" y="2014178"/>
          <a:ext cx="1031379" cy="1031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700" kern="1200"/>
            <a:t>Innovation</a:t>
          </a:r>
          <a:endParaRPr lang="zh-TW" sz="700" kern="1200"/>
        </a:p>
      </dsp:txBody>
      <dsp:txXfrm>
        <a:off x="3463851" y="2165220"/>
        <a:ext cx="729295" cy="729295"/>
      </dsp:txXfrm>
    </dsp:sp>
    <dsp:sp modelId="{100A2939-C60E-4E80-BD35-5CD2969B4444}">
      <dsp:nvSpPr>
        <dsp:cNvPr id="0" name=""/>
        <dsp:cNvSpPr/>
      </dsp:nvSpPr>
      <dsp:spPr>
        <a:xfrm rot="5400000">
          <a:off x="2512098" y="2512466"/>
          <a:ext cx="309803" cy="34804"/>
        </a:xfrm>
        <a:custGeom>
          <a:avLst/>
          <a:gdLst/>
          <a:ahLst/>
          <a:cxnLst/>
          <a:rect l="0" t="0" r="0" b="0"/>
          <a:pathLst>
            <a:path>
              <a:moveTo>
                <a:pt x="0" y="17402"/>
              </a:moveTo>
              <a:lnTo>
                <a:pt x="309803" y="17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59255" y="2522123"/>
        <a:ext cx="15490" cy="15490"/>
      </dsp:txXfrm>
    </dsp:sp>
    <dsp:sp modelId="{B9EB5D07-87F7-4D58-81A2-95685D77EDC1}">
      <dsp:nvSpPr>
        <dsp:cNvPr id="0" name=""/>
        <dsp:cNvSpPr/>
      </dsp:nvSpPr>
      <dsp:spPr>
        <a:xfrm>
          <a:off x="2151310" y="2684770"/>
          <a:ext cx="1031379" cy="1031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700" kern="1200"/>
            <a:t>Recognition</a:t>
          </a:r>
          <a:endParaRPr lang="zh-TW" sz="700" kern="1200"/>
        </a:p>
      </dsp:txBody>
      <dsp:txXfrm>
        <a:off x="2302352" y="2835812"/>
        <a:ext cx="729295" cy="729295"/>
      </dsp:txXfrm>
    </dsp:sp>
    <dsp:sp modelId="{4516EF14-C136-4CE5-91BF-08700E883E63}">
      <dsp:nvSpPr>
        <dsp:cNvPr id="0" name=""/>
        <dsp:cNvSpPr/>
      </dsp:nvSpPr>
      <dsp:spPr>
        <a:xfrm rot="9000000">
          <a:off x="1931349" y="2177170"/>
          <a:ext cx="309803" cy="34804"/>
        </a:xfrm>
        <a:custGeom>
          <a:avLst/>
          <a:gdLst/>
          <a:ahLst/>
          <a:cxnLst/>
          <a:rect l="0" t="0" r="0" b="0"/>
          <a:pathLst>
            <a:path>
              <a:moveTo>
                <a:pt x="0" y="17402"/>
              </a:moveTo>
              <a:lnTo>
                <a:pt x="309803" y="17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078506" y="2186827"/>
        <a:ext cx="15490" cy="15490"/>
      </dsp:txXfrm>
    </dsp:sp>
    <dsp:sp modelId="{07BAC9F0-9741-4929-B3C2-7A3355738B34}">
      <dsp:nvSpPr>
        <dsp:cNvPr id="0" name=""/>
        <dsp:cNvSpPr/>
      </dsp:nvSpPr>
      <dsp:spPr>
        <a:xfrm>
          <a:off x="989812" y="2014178"/>
          <a:ext cx="1031379" cy="1031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700" kern="1200"/>
            <a:t>Roles in Family</a:t>
          </a:r>
          <a:endParaRPr lang="zh-TW" sz="700" kern="1200"/>
        </a:p>
      </dsp:txBody>
      <dsp:txXfrm>
        <a:off x="1140854" y="2165220"/>
        <a:ext cx="729295" cy="729295"/>
      </dsp:txXfrm>
    </dsp:sp>
    <dsp:sp modelId="{92E783CE-6377-467B-86A7-701C3040B210}">
      <dsp:nvSpPr>
        <dsp:cNvPr id="0" name=""/>
        <dsp:cNvSpPr/>
      </dsp:nvSpPr>
      <dsp:spPr>
        <a:xfrm rot="12600000">
          <a:off x="1931349" y="1506578"/>
          <a:ext cx="309803" cy="34804"/>
        </a:xfrm>
        <a:custGeom>
          <a:avLst/>
          <a:gdLst/>
          <a:ahLst/>
          <a:cxnLst/>
          <a:rect l="0" t="0" r="0" b="0"/>
          <a:pathLst>
            <a:path>
              <a:moveTo>
                <a:pt x="0" y="17402"/>
              </a:moveTo>
              <a:lnTo>
                <a:pt x="309803" y="17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078506" y="1516236"/>
        <a:ext cx="15490" cy="15490"/>
      </dsp:txXfrm>
    </dsp:sp>
    <dsp:sp modelId="{2A3A3590-FBEC-4F49-BCE2-F94F11652F7E}">
      <dsp:nvSpPr>
        <dsp:cNvPr id="0" name=""/>
        <dsp:cNvSpPr/>
      </dsp:nvSpPr>
      <dsp:spPr>
        <a:xfrm>
          <a:off x="989812" y="672996"/>
          <a:ext cx="1031379" cy="1031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/>
            <a:t>Self-realisation</a:t>
          </a:r>
        </a:p>
      </dsp:txBody>
      <dsp:txXfrm>
        <a:off x="1140854" y="824038"/>
        <a:ext cx="729295" cy="72929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C4BFB-F580-4350-BF58-8496E0307383}">
      <dsp:nvSpPr>
        <dsp:cNvPr id="0" name=""/>
        <dsp:cNvSpPr/>
      </dsp:nvSpPr>
      <dsp:spPr>
        <a:xfrm>
          <a:off x="3727" y="0"/>
          <a:ext cx="3585593" cy="26393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/>
            <a:t>Validity</a:t>
          </a:r>
        </a:p>
      </dsp:txBody>
      <dsp:txXfrm>
        <a:off x="3727" y="0"/>
        <a:ext cx="3585593" cy="791811"/>
      </dsp:txXfrm>
    </dsp:sp>
    <dsp:sp modelId="{6C580171-58CD-4FCA-9363-72FA92C7EE92}">
      <dsp:nvSpPr>
        <dsp:cNvPr id="0" name=""/>
        <dsp:cNvSpPr/>
      </dsp:nvSpPr>
      <dsp:spPr>
        <a:xfrm>
          <a:off x="362286" y="792584"/>
          <a:ext cx="2868474" cy="795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Skimming Through Process</a:t>
          </a:r>
        </a:p>
      </dsp:txBody>
      <dsp:txXfrm>
        <a:off x="385594" y="815892"/>
        <a:ext cx="2821858" cy="749190"/>
      </dsp:txXfrm>
    </dsp:sp>
    <dsp:sp modelId="{9B778B62-6DCB-4A01-BAD8-624FD5BFA211}">
      <dsp:nvSpPr>
        <dsp:cNvPr id="0" name=""/>
        <dsp:cNvSpPr/>
      </dsp:nvSpPr>
      <dsp:spPr>
        <a:xfrm>
          <a:off x="362286" y="1710822"/>
          <a:ext cx="2868474" cy="795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Checking for Recurrent Pattern</a:t>
          </a:r>
        </a:p>
      </dsp:txBody>
      <dsp:txXfrm>
        <a:off x="385594" y="1734130"/>
        <a:ext cx="2821858" cy="749190"/>
      </dsp:txXfrm>
    </dsp:sp>
    <dsp:sp modelId="{20B3BBEA-DC25-46C7-8644-9BDA70678EDF}">
      <dsp:nvSpPr>
        <dsp:cNvPr id="0" name=""/>
        <dsp:cNvSpPr/>
      </dsp:nvSpPr>
      <dsp:spPr>
        <a:xfrm>
          <a:off x="3858240" y="0"/>
          <a:ext cx="3585593" cy="26393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/>
            <a:t>Reliability</a:t>
          </a:r>
        </a:p>
      </dsp:txBody>
      <dsp:txXfrm>
        <a:off x="3858240" y="0"/>
        <a:ext cx="3585593" cy="791811"/>
      </dsp:txXfrm>
    </dsp:sp>
    <dsp:sp modelId="{1756F96A-1324-44AB-BA02-D848D91F9834}">
      <dsp:nvSpPr>
        <dsp:cNvPr id="0" name=""/>
        <dsp:cNvSpPr/>
      </dsp:nvSpPr>
      <dsp:spPr>
        <a:xfrm>
          <a:off x="4216799" y="792584"/>
          <a:ext cx="2868474" cy="795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Cronbach's Alpha</a:t>
          </a:r>
          <a:endParaRPr lang="en-GB" sz="2400" kern="1200" dirty="0"/>
        </a:p>
      </dsp:txBody>
      <dsp:txXfrm>
        <a:off x="4240107" y="815892"/>
        <a:ext cx="2821858" cy="749190"/>
      </dsp:txXfrm>
    </dsp:sp>
    <dsp:sp modelId="{245F1E5B-D585-4E21-A364-FD72AB304CFC}">
      <dsp:nvSpPr>
        <dsp:cNvPr id="0" name=""/>
        <dsp:cNvSpPr/>
      </dsp:nvSpPr>
      <dsp:spPr>
        <a:xfrm>
          <a:off x="4216799" y="1710822"/>
          <a:ext cx="2868474" cy="795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Alpha Value &gt; 0.6</a:t>
          </a:r>
        </a:p>
      </dsp:txBody>
      <dsp:txXfrm>
        <a:off x="4240107" y="1734130"/>
        <a:ext cx="2821858" cy="74919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1B974-DE2A-4717-B7B8-13E5062B64D0}">
      <dsp:nvSpPr>
        <dsp:cNvPr id="0" name=""/>
        <dsp:cNvSpPr/>
      </dsp:nvSpPr>
      <dsp:spPr>
        <a:xfrm>
          <a:off x="0" y="1667666"/>
          <a:ext cx="6096000" cy="1024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 dirty="0"/>
            <a:t>Pilot Run</a:t>
          </a:r>
        </a:p>
      </dsp:txBody>
      <dsp:txXfrm>
        <a:off x="0" y="1667666"/>
        <a:ext cx="6096000" cy="102405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CAE93-B807-43A2-80A8-F7EB7D4A257A}">
      <dsp:nvSpPr>
        <dsp:cNvPr id="0" name=""/>
        <dsp:cNvSpPr/>
      </dsp:nvSpPr>
      <dsp:spPr>
        <a:xfrm>
          <a:off x="0" y="0"/>
          <a:ext cx="6656572" cy="671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Inclusion of Declaration</a:t>
          </a:r>
        </a:p>
      </dsp:txBody>
      <dsp:txXfrm>
        <a:off x="19657" y="19657"/>
        <a:ext cx="5932356" cy="631829"/>
      </dsp:txXfrm>
    </dsp:sp>
    <dsp:sp modelId="{0291DA49-F908-4FB2-AF6F-89E2CD3A609D}">
      <dsp:nvSpPr>
        <dsp:cNvPr id="0" name=""/>
        <dsp:cNvSpPr/>
      </dsp:nvSpPr>
      <dsp:spPr>
        <a:xfrm>
          <a:off x="587344" y="783000"/>
          <a:ext cx="6656572" cy="671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Grammar Correction</a:t>
          </a:r>
        </a:p>
      </dsp:txBody>
      <dsp:txXfrm>
        <a:off x="607001" y="802657"/>
        <a:ext cx="5593670" cy="631829"/>
      </dsp:txXfrm>
    </dsp:sp>
    <dsp:sp modelId="{FD56F811-97A0-4A5B-9FB1-A53279469B85}">
      <dsp:nvSpPr>
        <dsp:cNvPr id="0" name=""/>
        <dsp:cNvSpPr/>
      </dsp:nvSpPr>
      <dsp:spPr>
        <a:xfrm>
          <a:off x="1174689" y="1566001"/>
          <a:ext cx="6656572" cy="671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Adding Contact Information</a:t>
          </a:r>
        </a:p>
      </dsp:txBody>
      <dsp:txXfrm>
        <a:off x="1194346" y="1585658"/>
        <a:ext cx="5593670" cy="631829"/>
      </dsp:txXfrm>
    </dsp:sp>
    <dsp:sp modelId="{DACBBE71-F673-4416-AEB0-EC115669CB90}">
      <dsp:nvSpPr>
        <dsp:cNvPr id="0" name=""/>
        <dsp:cNvSpPr/>
      </dsp:nvSpPr>
      <dsp:spPr>
        <a:xfrm>
          <a:off x="6220329" y="508950"/>
          <a:ext cx="436243" cy="4362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6318484" y="508950"/>
        <a:ext cx="239933" cy="328273"/>
      </dsp:txXfrm>
    </dsp:sp>
    <dsp:sp modelId="{03987DDA-96A0-40F0-A1C9-CEE4B95BB114}">
      <dsp:nvSpPr>
        <dsp:cNvPr id="0" name=""/>
        <dsp:cNvSpPr/>
      </dsp:nvSpPr>
      <dsp:spPr>
        <a:xfrm>
          <a:off x="6807674" y="1287476"/>
          <a:ext cx="436243" cy="4362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6905829" y="1287476"/>
        <a:ext cx="239933" cy="32827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612C0-897C-4CE0-9530-0C72594FC836}">
      <dsp:nvSpPr>
        <dsp:cNvPr id="0" name=""/>
        <dsp:cNvSpPr/>
      </dsp:nvSpPr>
      <dsp:spPr>
        <a:xfrm>
          <a:off x="0" y="279022"/>
          <a:ext cx="6096000" cy="51162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Pilot Instrument</a:t>
          </a:r>
        </a:p>
      </dsp:txBody>
      <dsp:txXfrm>
        <a:off x="0" y="279022"/>
        <a:ext cx="6096000" cy="51162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7380F-3DF1-4AF2-A3DA-57070CD0BD55}">
      <dsp:nvSpPr>
        <dsp:cNvPr id="0" name=""/>
        <dsp:cNvSpPr/>
      </dsp:nvSpPr>
      <dsp:spPr>
        <a:xfrm>
          <a:off x="2079767" y="0"/>
          <a:ext cx="3549668" cy="354966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8F511-5DBB-4783-BB2B-BF47C572CE12}">
      <dsp:nvSpPr>
        <dsp:cNvPr id="0" name=""/>
        <dsp:cNvSpPr/>
      </dsp:nvSpPr>
      <dsp:spPr>
        <a:xfrm>
          <a:off x="212841" y="356873"/>
          <a:ext cx="7283519" cy="8402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The entrepreneurship is emphasized in the modern era. </a:t>
          </a:r>
          <a:endParaRPr lang="en-GB" sz="2000" kern="1200" dirty="0"/>
        </a:p>
      </dsp:txBody>
      <dsp:txXfrm>
        <a:off x="253860" y="397892"/>
        <a:ext cx="7201481" cy="758234"/>
      </dsp:txXfrm>
    </dsp:sp>
    <dsp:sp modelId="{A668B0E8-FF17-4905-96E4-FE76708397DF}">
      <dsp:nvSpPr>
        <dsp:cNvPr id="0" name=""/>
        <dsp:cNvSpPr/>
      </dsp:nvSpPr>
      <dsp:spPr>
        <a:xfrm>
          <a:off x="212841" y="1302180"/>
          <a:ext cx="7283519" cy="8402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It has a positive influence on the diversification of the economic structure of Macau.</a:t>
          </a:r>
          <a:endParaRPr lang="en-GB" sz="1900" kern="1200" dirty="0"/>
        </a:p>
      </dsp:txBody>
      <dsp:txXfrm>
        <a:off x="253860" y="1343199"/>
        <a:ext cx="7201481" cy="758234"/>
      </dsp:txXfrm>
    </dsp:sp>
    <dsp:sp modelId="{8EB2130B-C603-4811-AA12-02B265FD4D2D}">
      <dsp:nvSpPr>
        <dsp:cNvPr id="0" name=""/>
        <dsp:cNvSpPr/>
      </dsp:nvSpPr>
      <dsp:spPr>
        <a:xfrm>
          <a:off x="212841" y="2247487"/>
          <a:ext cx="7283519" cy="8402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The new phrase of incubation program was started.</a:t>
          </a:r>
          <a:endParaRPr lang="en-GB" sz="1800" kern="1200" dirty="0"/>
        </a:p>
      </dsp:txBody>
      <dsp:txXfrm>
        <a:off x="253860" y="2288506"/>
        <a:ext cx="7201481" cy="758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8523C-2AAD-4803-8541-AAFB4547BA22}">
      <dsp:nvSpPr>
        <dsp:cNvPr id="0" name=""/>
        <dsp:cNvSpPr/>
      </dsp:nvSpPr>
      <dsp:spPr>
        <a:xfrm>
          <a:off x="0" y="49362"/>
          <a:ext cx="8204200" cy="1435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Aim: Providing Recommendations to Encourage the Entrepreneurship Intention</a:t>
          </a:r>
          <a:endParaRPr lang="en-GB" sz="3300" kern="1200" dirty="0"/>
        </a:p>
      </dsp:txBody>
      <dsp:txXfrm>
        <a:off x="70063" y="119425"/>
        <a:ext cx="8064074" cy="1295128"/>
      </dsp:txXfrm>
    </dsp:sp>
    <dsp:sp modelId="{59DA5650-36B6-42DB-9B09-5AF9E37A70C7}">
      <dsp:nvSpPr>
        <dsp:cNvPr id="0" name=""/>
        <dsp:cNvSpPr/>
      </dsp:nvSpPr>
      <dsp:spPr>
        <a:xfrm>
          <a:off x="0" y="1484616"/>
          <a:ext cx="8204200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48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/>
            <a:t>To understand the local situation in relation to the intention.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/>
            <a:t>To construct the predictive model.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/>
            <a:t>To give practical recommendations.</a:t>
          </a:r>
        </a:p>
      </dsp:txBody>
      <dsp:txXfrm>
        <a:off x="0" y="1484616"/>
        <a:ext cx="8204200" cy="1490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7E616-CCBD-4EF8-8D34-928CC6376C6E}">
      <dsp:nvSpPr>
        <dsp:cNvPr id="0" name=""/>
        <dsp:cNvSpPr/>
      </dsp:nvSpPr>
      <dsp:spPr>
        <a:xfrm>
          <a:off x="2975913" y="0"/>
          <a:ext cx="2317116" cy="231746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2F844-79A3-4E8D-AC9E-6B535B1F0BDB}">
      <dsp:nvSpPr>
        <dsp:cNvPr id="0" name=""/>
        <dsp:cNvSpPr/>
      </dsp:nvSpPr>
      <dsp:spPr>
        <a:xfrm>
          <a:off x="1084365" y="971659"/>
          <a:ext cx="6094989" cy="643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High Dependence on the Quantitative Results</a:t>
          </a:r>
        </a:p>
      </dsp:txBody>
      <dsp:txXfrm>
        <a:off x="1084365" y="971659"/>
        <a:ext cx="6094989" cy="643634"/>
      </dsp:txXfrm>
    </dsp:sp>
    <dsp:sp modelId="{3DEE129C-8ED5-4692-AA20-8EE482B1B86B}">
      <dsp:nvSpPr>
        <dsp:cNvPr id="0" name=""/>
        <dsp:cNvSpPr/>
      </dsp:nvSpPr>
      <dsp:spPr>
        <a:xfrm>
          <a:off x="2332342" y="1331557"/>
          <a:ext cx="2317116" cy="23174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29468-2CCC-4BF9-9E05-C70F6786CFCE}">
      <dsp:nvSpPr>
        <dsp:cNvPr id="0" name=""/>
        <dsp:cNvSpPr/>
      </dsp:nvSpPr>
      <dsp:spPr>
        <a:xfrm>
          <a:off x="414827" y="2221370"/>
          <a:ext cx="6908313" cy="643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Lack of Investigation to the Contributors of Constructs</a:t>
          </a:r>
        </a:p>
      </dsp:txBody>
      <dsp:txXfrm>
        <a:off x="414827" y="2221370"/>
        <a:ext cx="6908313" cy="643634"/>
      </dsp:txXfrm>
    </dsp:sp>
    <dsp:sp modelId="{9A7C8721-5555-4CE1-A7FC-A13F129A0849}">
      <dsp:nvSpPr>
        <dsp:cNvPr id="0" name=""/>
        <dsp:cNvSpPr/>
      </dsp:nvSpPr>
      <dsp:spPr>
        <a:xfrm>
          <a:off x="3140830" y="2822459"/>
          <a:ext cx="1990761" cy="199155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D32D8-D45B-48AE-95D2-F1E17C68C5C5}">
      <dsp:nvSpPr>
        <dsp:cNvPr id="0" name=""/>
        <dsp:cNvSpPr/>
      </dsp:nvSpPr>
      <dsp:spPr>
        <a:xfrm>
          <a:off x="835310" y="3393119"/>
          <a:ext cx="6497009" cy="643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Lack of Authority in Getting Large Amount of Samples</a:t>
          </a:r>
        </a:p>
      </dsp:txBody>
      <dsp:txXfrm>
        <a:off x="835310" y="3393119"/>
        <a:ext cx="6497009" cy="6436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8193F-BBD1-4AC5-A47B-B92EC2ED05BE}">
      <dsp:nvSpPr>
        <dsp:cNvPr id="0" name=""/>
        <dsp:cNvSpPr/>
      </dsp:nvSpPr>
      <dsp:spPr>
        <a:xfrm>
          <a:off x="1262988" y="0"/>
          <a:ext cx="6148122" cy="373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Identification of the Research Question</a:t>
          </a:r>
          <a:endParaRPr lang="en-GB" sz="1400" kern="1200" dirty="0"/>
        </a:p>
      </dsp:txBody>
      <dsp:txXfrm>
        <a:off x="1273933" y="10945"/>
        <a:ext cx="6126232" cy="351796"/>
      </dsp:txXfrm>
    </dsp:sp>
    <dsp:sp modelId="{B2D56D66-88E5-45C7-8FAC-8E90E0B3349A}">
      <dsp:nvSpPr>
        <dsp:cNvPr id="0" name=""/>
        <dsp:cNvSpPr/>
      </dsp:nvSpPr>
      <dsp:spPr>
        <a:xfrm rot="5400000">
          <a:off x="4266761" y="383325"/>
          <a:ext cx="140576" cy="16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-5400000">
        <a:off x="4286603" y="397116"/>
        <a:ext cx="100894" cy="98403"/>
      </dsp:txXfrm>
    </dsp:sp>
    <dsp:sp modelId="{77D9F504-4D8E-4EFE-B881-8C1B52E3B719}">
      <dsp:nvSpPr>
        <dsp:cNvPr id="0" name=""/>
        <dsp:cNvSpPr/>
      </dsp:nvSpPr>
      <dsp:spPr>
        <a:xfrm>
          <a:off x="1262988" y="561122"/>
          <a:ext cx="6148122" cy="373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Development of the Objectives</a:t>
          </a:r>
        </a:p>
      </dsp:txBody>
      <dsp:txXfrm>
        <a:off x="1273933" y="572067"/>
        <a:ext cx="6126232" cy="351796"/>
      </dsp:txXfrm>
    </dsp:sp>
    <dsp:sp modelId="{564BD1D5-E116-4DB2-B184-6D96D7F33371}">
      <dsp:nvSpPr>
        <dsp:cNvPr id="0" name=""/>
        <dsp:cNvSpPr/>
      </dsp:nvSpPr>
      <dsp:spPr>
        <a:xfrm rot="5400000">
          <a:off x="4266983" y="944150"/>
          <a:ext cx="140132" cy="16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-5400000">
        <a:off x="4286602" y="958163"/>
        <a:ext cx="100894" cy="98092"/>
      </dsp:txXfrm>
    </dsp:sp>
    <dsp:sp modelId="{71238ED3-90D2-4A76-97BE-4098628352A8}">
      <dsp:nvSpPr>
        <dsp:cNvPr id="0" name=""/>
        <dsp:cNvSpPr/>
      </dsp:nvSpPr>
      <dsp:spPr>
        <a:xfrm>
          <a:off x="1262988" y="1121651"/>
          <a:ext cx="6148122" cy="373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Seeking the Support from the Existing Literature</a:t>
          </a:r>
          <a:endParaRPr lang="en-GB" sz="1400" kern="1200" dirty="0"/>
        </a:p>
      </dsp:txBody>
      <dsp:txXfrm>
        <a:off x="1273933" y="1132596"/>
        <a:ext cx="6126232" cy="351796"/>
      </dsp:txXfrm>
    </dsp:sp>
    <dsp:sp modelId="{4ACC9488-0507-4C7C-9071-9BD65C28708E}">
      <dsp:nvSpPr>
        <dsp:cNvPr id="0" name=""/>
        <dsp:cNvSpPr/>
      </dsp:nvSpPr>
      <dsp:spPr>
        <a:xfrm rot="5400000">
          <a:off x="4266983" y="1504679"/>
          <a:ext cx="140132" cy="16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-5400000">
        <a:off x="4286602" y="1518692"/>
        <a:ext cx="100894" cy="98092"/>
      </dsp:txXfrm>
    </dsp:sp>
    <dsp:sp modelId="{77E80813-C67E-4B3A-A6C0-C7A67C93AC50}">
      <dsp:nvSpPr>
        <dsp:cNvPr id="0" name=""/>
        <dsp:cNvSpPr/>
      </dsp:nvSpPr>
      <dsp:spPr>
        <a:xfrm>
          <a:off x="1262988" y="1682180"/>
          <a:ext cx="6148122" cy="373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Construction of the Methodological Approach in Carrying out the Study</a:t>
          </a:r>
          <a:endParaRPr lang="en-GB" sz="1400" kern="1200" dirty="0"/>
        </a:p>
      </dsp:txBody>
      <dsp:txXfrm>
        <a:off x="1273933" y="1693125"/>
        <a:ext cx="6126232" cy="351796"/>
      </dsp:txXfrm>
    </dsp:sp>
    <dsp:sp modelId="{4540A1F0-5BC1-468E-A52B-EE5BDBF7B365}">
      <dsp:nvSpPr>
        <dsp:cNvPr id="0" name=""/>
        <dsp:cNvSpPr/>
      </dsp:nvSpPr>
      <dsp:spPr>
        <a:xfrm rot="5400000">
          <a:off x="4266983" y="2065208"/>
          <a:ext cx="140132" cy="16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-5400000">
        <a:off x="4286602" y="2079221"/>
        <a:ext cx="100894" cy="98092"/>
      </dsp:txXfrm>
    </dsp:sp>
    <dsp:sp modelId="{7C249836-22DD-4E02-BE7A-23E2ED20C448}">
      <dsp:nvSpPr>
        <dsp:cNvPr id="0" name=""/>
        <dsp:cNvSpPr/>
      </dsp:nvSpPr>
      <dsp:spPr>
        <a:xfrm>
          <a:off x="1262988" y="2242709"/>
          <a:ext cx="6148122" cy="373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Conducting of the Research Activity</a:t>
          </a:r>
          <a:endParaRPr lang="en-GB" sz="1400" kern="1200" dirty="0"/>
        </a:p>
      </dsp:txBody>
      <dsp:txXfrm>
        <a:off x="1273933" y="2253654"/>
        <a:ext cx="6126232" cy="351796"/>
      </dsp:txXfrm>
    </dsp:sp>
    <dsp:sp modelId="{D34B6971-C2BB-4E6D-A3BF-783B48947CC7}">
      <dsp:nvSpPr>
        <dsp:cNvPr id="0" name=""/>
        <dsp:cNvSpPr/>
      </dsp:nvSpPr>
      <dsp:spPr>
        <a:xfrm rot="5400000">
          <a:off x="4266983" y="2625737"/>
          <a:ext cx="140132" cy="16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-5400000">
        <a:off x="4286602" y="2639750"/>
        <a:ext cx="100894" cy="98092"/>
      </dsp:txXfrm>
    </dsp:sp>
    <dsp:sp modelId="{E80F4D41-4067-490D-9C78-DAD532FE77FB}">
      <dsp:nvSpPr>
        <dsp:cNvPr id="0" name=""/>
        <dsp:cNvSpPr/>
      </dsp:nvSpPr>
      <dsp:spPr>
        <a:xfrm>
          <a:off x="1262988" y="2803238"/>
          <a:ext cx="6148122" cy="373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Collection &amp; Clearing of the Data</a:t>
          </a:r>
          <a:endParaRPr lang="en-GB" sz="1400" kern="1200" dirty="0"/>
        </a:p>
      </dsp:txBody>
      <dsp:txXfrm>
        <a:off x="1273933" y="2814183"/>
        <a:ext cx="6126232" cy="351796"/>
      </dsp:txXfrm>
    </dsp:sp>
    <dsp:sp modelId="{56B14C55-30F0-432C-A0FF-7ECC42CB6898}">
      <dsp:nvSpPr>
        <dsp:cNvPr id="0" name=""/>
        <dsp:cNvSpPr/>
      </dsp:nvSpPr>
      <dsp:spPr>
        <a:xfrm rot="5400000">
          <a:off x="4266983" y="3186266"/>
          <a:ext cx="140132" cy="16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-5400000">
        <a:off x="4286602" y="3200279"/>
        <a:ext cx="100894" cy="98092"/>
      </dsp:txXfrm>
    </dsp:sp>
    <dsp:sp modelId="{5FD5D17B-B0D6-45D8-A4DD-C693388EE6C9}">
      <dsp:nvSpPr>
        <dsp:cNvPr id="0" name=""/>
        <dsp:cNvSpPr/>
      </dsp:nvSpPr>
      <dsp:spPr>
        <a:xfrm>
          <a:off x="1262988" y="3363767"/>
          <a:ext cx="6148122" cy="373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Analysis of the Data</a:t>
          </a:r>
        </a:p>
      </dsp:txBody>
      <dsp:txXfrm>
        <a:off x="1273933" y="3374712"/>
        <a:ext cx="6126232" cy="351796"/>
      </dsp:txXfrm>
    </dsp:sp>
    <dsp:sp modelId="{7749290B-8227-4004-B810-84A4D7F13DC1}">
      <dsp:nvSpPr>
        <dsp:cNvPr id="0" name=""/>
        <dsp:cNvSpPr/>
      </dsp:nvSpPr>
      <dsp:spPr>
        <a:xfrm rot="5400000">
          <a:off x="4266983" y="3746795"/>
          <a:ext cx="140132" cy="16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-5400000">
        <a:off x="4286602" y="3760808"/>
        <a:ext cx="100894" cy="98092"/>
      </dsp:txXfrm>
    </dsp:sp>
    <dsp:sp modelId="{3A85A40A-BFC7-49D1-A054-FB7FECA586D7}">
      <dsp:nvSpPr>
        <dsp:cNvPr id="0" name=""/>
        <dsp:cNvSpPr/>
      </dsp:nvSpPr>
      <dsp:spPr>
        <a:xfrm>
          <a:off x="1262988" y="3924296"/>
          <a:ext cx="6148122" cy="373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Drawing Conclusion</a:t>
          </a:r>
        </a:p>
      </dsp:txBody>
      <dsp:txXfrm>
        <a:off x="1273933" y="3935241"/>
        <a:ext cx="6126232" cy="351796"/>
      </dsp:txXfrm>
    </dsp:sp>
    <dsp:sp modelId="{D3ECCD7D-2FE4-418E-82E7-E9574A34B633}">
      <dsp:nvSpPr>
        <dsp:cNvPr id="0" name=""/>
        <dsp:cNvSpPr/>
      </dsp:nvSpPr>
      <dsp:spPr>
        <a:xfrm rot="5400000">
          <a:off x="4266983" y="4307324"/>
          <a:ext cx="140132" cy="16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-5400000">
        <a:off x="4286602" y="4321337"/>
        <a:ext cx="100894" cy="98092"/>
      </dsp:txXfrm>
    </dsp:sp>
    <dsp:sp modelId="{2D7D4C3C-F4EA-4B21-B629-B8F16675AD27}">
      <dsp:nvSpPr>
        <dsp:cNvPr id="0" name=""/>
        <dsp:cNvSpPr/>
      </dsp:nvSpPr>
      <dsp:spPr>
        <a:xfrm>
          <a:off x="1262988" y="4484825"/>
          <a:ext cx="6148122" cy="373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Provision of Recommendation</a:t>
          </a:r>
        </a:p>
      </dsp:txBody>
      <dsp:txXfrm>
        <a:off x="1273933" y="4495770"/>
        <a:ext cx="6126232" cy="3517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177D5-DC71-4758-A04F-B2C0B9791A62}">
      <dsp:nvSpPr>
        <dsp:cNvPr id="0" name=""/>
        <dsp:cNvSpPr/>
      </dsp:nvSpPr>
      <dsp:spPr>
        <a:xfrm>
          <a:off x="1949051" y="1222892"/>
          <a:ext cx="786967" cy="78696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Excluded</a:t>
          </a:r>
        </a:p>
      </dsp:txBody>
      <dsp:txXfrm>
        <a:off x="1987468" y="1261309"/>
        <a:ext cx="710133" cy="710133"/>
      </dsp:txXfrm>
    </dsp:sp>
    <dsp:sp modelId="{DB2FA70B-CDFC-4544-90B8-F9760B1E85C2}">
      <dsp:nvSpPr>
        <dsp:cNvPr id="0" name=""/>
        <dsp:cNvSpPr/>
      </dsp:nvSpPr>
      <dsp:spPr>
        <a:xfrm rot="16315446">
          <a:off x="2270569" y="1134796"/>
          <a:ext cx="1762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2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BB815-4186-4714-A1EB-C653D750B869}">
      <dsp:nvSpPr>
        <dsp:cNvPr id="0" name=""/>
        <dsp:cNvSpPr/>
      </dsp:nvSpPr>
      <dsp:spPr>
        <a:xfrm>
          <a:off x="1638598" y="418113"/>
          <a:ext cx="1467266" cy="628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Provision of Reference Materials</a:t>
          </a:r>
        </a:p>
      </dsp:txBody>
      <dsp:txXfrm>
        <a:off x="1669283" y="448798"/>
        <a:ext cx="1405896" cy="567218"/>
      </dsp:txXfrm>
    </dsp:sp>
    <dsp:sp modelId="{06993B79-7FA9-4365-B56F-69D83EDB0404}">
      <dsp:nvSpPr>
        <dsp:cNvPr id="0" name=""/>
        <dsp:cNvSpPr/>
      </dsp:nvSpPr>
      <dsp:spPr>
        <a:xfrm rot="1744844">
          <a:off x="2714326" y="1918851"/>
          <a:ext cx="3441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41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A7C10-114F-401A-B590-9F3B0E0936F1}">
      <dsp:nvSpPr>
        <dsp:cNvPr id="0" name=""/>
        <dsp:cNvSpPr/>
      </dsp:nvSpPr>
      <dsp:spPr>
        <a:xfrm>
          <a:off x="2777009" y="2002490"/>
          <a:ext cx="1467635" cy="527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Popularity of Entrepreneurial Behaviour</a:t>
          </a:r>
        </a:p>
      </dsp:txBody>
      <dsp:txXfrm>
        <a:off x="2802748" y="2028229"/>
        <a:ext cx="1416157" cy="475790"/>
      </dsp:txXfrm>
    </dsp:sp>
    <dsp:sp modelId="{E49A0F43-8BB7-4358-BA63-7AF2813F5C4A}">
      <dsp:nvSpPr>
        <dsp:cNvPr id="0" name=""/>
        <dsp:cNvSpPr/>
      </dsp:nvSpPr>
      <dsp:spPr>
        <a:xfrm rot="9132059">
          <a:off x="1648543" y="1898193"/>
          <a:ext cx="3189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9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B681F-99D6-4EAE-B1E0-4F3CE7DF7AD1}">
      <dsp:nvSpPr>
        <dsp:cNvPr id="0" name=""/>
        <dsp:cNvSpPr/>
      </dsp:nvSpPr>
      <dsp:spPr>
        <a:xfrm>
          <a:off x="464558" y="1972559"/>
          <a:ext cx="1404679" cy="527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Financial Status</a:t>
          </a:r>
        </a:p>
      </dsp:txBody>
      <dsp:txXfrm>
        <a:off x="490297" y="1998298"/>
        <a:ext cx="1353201" cy="4757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536BD-C566-45B0-B3AD-090962672EE4}">
      <dsp:nvSpPr>
        <dsp:cNvPr id="0" name=""/>
        <dsp:cNvSpPr/>
      </dsp:nvSpPr>
      <dsp:spPr>
        <a:xfrm>
          <a:off x="0" y="0"/>
          <a:ext cx="7978140" cy="569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Supports from Institutions</a:t>
          </a:r>
        </a:p>
      </dsp:txBody>
      <dsp:txXfrm>
        <a:off x="0" y="0"/>
        <a:ext cx="7978140" cy="569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3A369ACA-25BD-45CA-B1E0-A625E6613C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18" cy="33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 b="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B35FC09B-6345-4593-BBB3-29486360CD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027" y="0"/>
            <a:ext cx="4279918" cy="33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>
            <a:extLst>
              <a:ext uri="{FF2B5EF4-FFF2-40B4-BE49-F238E27FC236}">
                <a16:creationId xmlns="" xmlns:a16="http://schemas.microsoft.com/office/drawing/2014/main" id="{026DBBB5-B6F7-4476-8429-F8EE6029CA9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44"/>
            <a:ext cx="4279918" cy="3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 b="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96492299-AFAA-438C-8792-A51BB96AAE7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027" y="6456644"/>
            <a:ext cx="4279918" cy="3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fld id="{103F4E23-EA77-40A4-B619-0550FFF233C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6785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="" xmlns:a16="http://schemas.microsoft.com/office/drawing/2014/main" id="{8A076377-42B4-4DA4-9FF2-73F8A28437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18" cy="33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 b="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7" name="Rectangle 3">
            <a:extLst>
              <a:ext uri="{FF2B5EF4-FFF2-40B4-BE49-F238E27FC236}">
                <a16:creationId xmlns="" xmlns:a16="http://schemas.microsoft.com/office/drawing/2014/main" id="{F5D4660F-5D23-4A18-AF66-B1CD27B4FC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92027" y="0"/>
            <a:ext cx="4279918" cy="33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8" name="Rectangle 4">
            <a:extLst>
              <a:ext uri="{FF2B5EF4-FFF2-40B4-BE49-F238E27FC236}">
                <a16:creationId xmlns="" xmlns:a16="http://schemas.microsoft.com/office/drawing/2014/main" id="{E9B1B0AD-4D3D-4038-B874-0CADF235E48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>
            <a:extLst>
              <a:ext uri="{FF2B5EF4-FFF2-40B4-BE49-F238E27FC236}">
                <a16:creationId xmlns="" xmlns:a16="http://schemas.microsoft.com/office/drawing/2014/main" id="{6C2A0766-F0DC-4369-92D9-CF676BF539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965" y="3228868"/>
            <a:ext cx="7900323" cy="305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="" xmlns:a16="http://schemas.microsoft.com/office/drawing/2014/main" id="{250ADAB8-3CB3-4967-9BEA-5A09664A83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44"/>
            <a:ext cx="4279918" cy="3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 b="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11" name="Rectangle 7">
            <a:extLst>
              <a:ext uri="{FF2B5EF4-FFF2-40B4-BE49-F238E27FC236}">
                <a16:creationId xmlns="" xmlns:a16="http://schemas.microsoft.com/office/drawing/2014/main" id="{3947A9C1-1DF1-4C29-B1D4-D2532FA52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027" y="6456644"/>
            <a:ext cx="4279918" cy="3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fld id="{BB3219AC-A6CA-4587-A2D0-31FC661DFA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332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8" descr="Untitled-9.jpg">
            <a:extLst>
              <a:ext uri="{FF2B5EF4-FFF2-40B4-BE49-F238E27FC236}">
                <a16:creationId xmlns="" xmlns:a16="http://schemas.microsoft.com/office/drawing/2014/main" id="{420A35D9-4272-4C82-8C1F-8B0E88531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)1">
            <a:extLst>
              <a:ext uri="{FF2B5EF4-FFF2-40B4-BE49-F238E27FC236}">
                <a16:creationId xmlns="" xmlns:a16="http://schemas.microsoft.com/office/drawing/2014/main" id="{7D562ABF-D886-45A4-9194-4AE21216E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25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)2">
            <a:extLst>
              <a:ext uri="{FF2B5EF4-FFF2-40B4-BE49-F238E27FC236}">
                <a16:creationId xmlns="" xmlns:a16="http://schemas.microsoft.com/office/drawing/2014/main" id="{F89ED304-02ED-4848-8CAE-060C30745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775"/>
            <a:ext cx="9144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)4">
            <a:extLst>
              <a:ext uri="{FF2B5EF4-FFF2-40B4-BE49-F238E27FC236}">
                <a16:creationId xmlns="" xmlns:a16="http://schemas.microsoft.com/office/drawing/2014/main" id="{BA5B3EE3-5460-491E-A1CD-1DF908CE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585913"/>
            <a:ext cx="24955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)3">
            <a:extLst>
              <a:ext uri="{FF2B5EF4-FFF2-40B4-BE49-F238E27FC236}">
                <a16:creationId xmlns="" xmlns:a16="http://schemas.microsoft.com/office/drawing/2014/main" id="{EA7AD543-D06E-41F8-9C7D-7C3857856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563"/>
            <a:ext cx="6372225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3" descr="Untitled-8.png">
            <a:extLst>
              <a:ext uri="{FF2B5EF4-FFF2-40B4-BE49-F238E27FC236}">
                <a16:creationId xmlns="" xmlns:a16="http://schemas.microsoft.com/office/drawing/2014/main" id="{2B8EB395-3D71-4B15-95D4-7C3CADA225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3"/>
          <a:stretch>
            <a:fillRect/>
          </a:stretch>
        </p:blipFill>
        <p:spPr bwMode="auto">
          <a:xfrm>
            <a:off x="0" y="3857625"/>
            <a:ext cx="5334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4" descr="Untitled-7.png">
            <a:extLst>
              <a:ext uri="{FF2B5EF4-FFF2-40B4-BE49-F238E27FC236}">
                <a16:creationId xmlns="" xmlns:a16="http://schemas.microsoft.com/office/drawing/2014/main" id="{D3F4129A-3913-4CC9-9B42-4B2CA59B76E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838450"/>
            <a:ext cx="49720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 rot="21144924">
            <a:off x="-455019" y="897376"/>
            <a:ext cx="7772400" cy="1470025"/>
          </a:xfrm>
        </p:spPr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C66CD97D-34E7-405B-A0DA-7F9C1D40F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7475"/>
            <a:ext cx="2133600" cy="25400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C1813483-F4BA-48C0-96AA-EDA85FBDE3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7475"/>
            <a:ext cx="2895600" cy="25400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8F486719-08E5-4216-BC45-6561697843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7475"/>
            <a:ext cx="2133600" cy="25400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CEFB9FB3-640A-46B4-AE08-5A7558FD3A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04410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8" descr="Untitled-9.jpg">
            <a:extLst>
              <a:ext uri="{FF2B5EF4-FFF2-40B4-BE49-F238E27FC236}">
                <a16:creationId xmlns="" xmlns:a16="http://schemas.microsoft.com/office/drawing/2014/main" id="{9970DBE4-67D1-4351-82E5-E7F8E5D7B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제목 1"/>
          <p:cNvSpPr>
            <a:spLocks noGrp="1"/>
          </p:cNvSpPr>
          <p:nvPr>
            <p:ph type="ctrTitle"/>
          </p:nvPr>
        </p:nvSpPr>
        <p:spPr>
          <a:xfrm>
            <a:off x="666750" y="916424"/>
            <a:ext cx="2886075" cy="1470025"/>
          </a:xfrm>
        </p:spPr>
        <p:txBody>
          <a:bodyPr/>
          <a:lstStyle>
            <a:lvl1pPr algn="l"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18" name="텍스트 개체 틀 2"/>
          <p:cNvSpPr>
            <a:spLocks noGrp="1"/>
          </p:cNvSpPr>
          <p:nvPr>
            <p:ph type="body" idx="1"/>
          </p:nvPr>
        </p:nvSpPr>
        <p:spPr>
          <a:xfrm>
            <a:off x="4095749" y="2630488"/>
            <a:ext cx="4475163" cy="3227387"/>
          </a:xfrm>
        </p:spPr>
        <p:txBody>
          <a:bodyPr/>
          <a:lstStyle>
            <a:lvl1pPr marL="0" indent="0">
              <a:buNone/>
              <a:defRPr lang="zh-TW" altLang="zh-TW"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10464284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8" descr="Untitled-9.jpg">
            <a:extLst>
              <a:ext uri="{FF2B5EF4-FFF2-40B4-BE49-F238E27FC236}">
                <a16:creationId xmlns="" xmlns:a16="http://schemas.microsoft.com/office/drawing/2014/main" id="{9A33C5BD-CE8F-4372-84E5-611F84489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)1">
            <a:extLst>
              <a:ext uri="{FF2B5EF4-FFF2-40B4-BE49-F238E27FC236}">
                <a16:creationId xmlns="" xmlns:a16="http://schemas.microsoft.com/office/drawing/2014/main" id="{776B43B4-BE34-487A-86CA-0779B5B839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25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)2">
            <a:extLst>
              <a:ext uri="{FF2B5EF4-FFF2-40B4-BE49-F238E27FC236}">
                <a16:creationId xmlns="" xmlns:a16="http://schemas.microsoft.com/office/drawing/2014/main" id="{E73A5B74-24A9-474A-9C24-5461552CDB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775"/>
            <a:ext cx="9144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)4">
            <a:extLst>
              <a:ext uri="{FF2B5EF4-FFF2-40B4-BE49-F238E27FC236}">
                <a16:creationId xmlns="" xmlns:a16="http://schemas.microsoft.com/office/drawing/2014/main" id="{1B770F70-079D-49BB-8D11-31B6094E15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585913"/>
            <a:ext cx="24955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)3">
            <a:extLst>
              <a:ext uri="{FF2B5EF4-FFF2-40B4-BE49-F238E27FC236}">
                <a16:creationId xmlns="" xmlns:a16="http://schemas.microsoft.com/office/drawing/2014/main" id="{B34EB964-1FE2-474F-879E-6A5EF8C701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563"/>
            <a:ext cx="6372225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083050"/>
            <a:ext cx="7772400" cy="1362075"/>
          </a:xfr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657600"/>
            <a:ext cx="7772400" cy="425450"/>
          </a:xfrm>
        </p:spPr>
        <p:txBody>
          <a:bodyPr/>
          <a:lstStyle>
            <a:lvl1pPr marL="0" indent="0" algn="ctr">
              <a:buNone/>
              <a:defRPr lang="zh-TW" altLang="zh-TW"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BDA067C6-5B42-4353-A13E-5F998873D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7950"/>
            <a:ext cx="2133600" cy="26352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7EA4008C-B793-4DC4-B389-B0AFF9FD8E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57950"/>
            <a:ext cx="2895600" cy="26352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F30FD59-01A0-4171-9E7C-99CB42792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7950"/>
            <a:ext cx="2133600" cy="26352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1F79C3CA-791E-4608-90DE-96F857830E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6512056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8FA77A1-E4FC-48BE-B4D8-E8A02F02D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04429C-0B82-4E50-BEA8-883FFD5A3C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4265D0F-D0EC-45E5-BBCE-2A068C68F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40C4-FAD9-40B1-9E9C-9CAA9F9C9A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448979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BCB8465-C193-46C3-ACD9-7B225E2DC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C44984E-77F5-4568-8F4C-C01252485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C92D6FC-4C87-4E7C-893C-CA412A5C9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AB680-D272-493D-AB39-A4DED22C83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1007520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4E5881F-4CE9-4182-BDFA-6037414C1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4827404-E82B-461E-8514-F67BEB23F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D14F57A-12B2-41E1-8753-45F03EA32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74329-AFC0-4984-A140-ABFBB14DCF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2335912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C50234E-F90E-45CD-8696-274982C8B4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52AB32-FCB1-48AD-BDF4-9C3D27A383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678BC4-F39A-4A1E-A22B-51183300D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94D1-0DE9-4764-A43D-AE7E3B0A6FC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918894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2419350"/>
          </a:xfrm>
          <a:prstGeom prst="rect">
            <a:avLst/>
          </a:prstGeo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2419350"/>
          </a:xfrm>
          <a:prstGeom prst="rect">
            <a:avLst/>
          </a:prstGeo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5" name="내용 개체 틀 2"/>
          <p:cNvSpPr>
            <a:spLocks noGrp="1"/>
          </p:cNvSpPr>
          <p:nvPr>
            <p:ph sz="half" idx="10"/>
          </p:nvPr>
        </p:nvSpPr>
        <p:spPr>
          <a:xfrm>
            <a:off x="457200" y="4067180"/>
            <a:ext cx="4038600" cy="2419350"/>
          </a:xfrm>
          <a:prstGeom prst="rect">
            <a:avLst/>
          </a:prstGeo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6" name="내용 개체 틀 3"/>
          <p:cNvSpPr>
            <a:spLocks noGrp="1"/>
          </p:cNvSpPr>
          <p:nvPr>
            <p:ph sz="half" idx="11"/>
          </p:nvPr>
        </p:nvSpPr>
        <p:spPr>
          <a:xfrm>
            <a:off x="4648200" y="4067180"/>
            <a:ext cx="4038600" cy="2419350"/>
          </a:xfrm>
          <a:prstGeom prst="rect">
            <a:avLst/>
          </a:prstGeo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0496788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logo">
            <a:extLst>
              <a:ext uri="{FF2B5EF4-FFF2-40B4-BE49-F238E27FC236}">
                <a16:creationId xmlns="" xmlns:a16="http://schemas.microsoft.com/office/drawing/2014/main" id="{B3FFE30D-839A-42FD-A9DD-3F5146E0F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6381750"/>
            <a:ext cx="1276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1" descr="02_page_22">
            <a:extLst>
              <a:ext uri="{FF2B5EF4-FFF2-40B4-BE49-F238E27FC236}">
                <a16:creationId xmlns="" xmlns:a16="http://schemas.microsoft.com/office/drawing/2014/main" id="{1562942F-F9CD-46CF-9719-64D267EEC8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="" xmlns:a16="http://schemas.microsoft.com/office/drawing/2014/main" id="{5653A055-3873-4697-ADF7-BB2F2A468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338" y="193675"/>
            <a:ext cx="88042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/>
              <a:t>按一下以編輯母片標題樣式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="" xmlns:a16="http://schemas.microsoft.com/office/drawing/2014/main" id="{22D4C90A-43A2-4BB6-883D-0884A0EDD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/>
              <a:t>按一下以編輯母片文字樣式</a:t>
            </a:r>
          </a:p>
          <a:p>
            <a:pPr lvl="1"/>
            <a:r>
              <a:rPr lang="zh-TW" altLang="zh-TW"/>
              <a:t>第二層</a:t>
            </a:r>
          </a:p>
          <a:p>
            <a:pPr lvl="2"/>
            <a:r>
              <a:rPr lang="zh-TW" altLang="zh-TW"/>
              <a:t>第三層</a:t>
            </a:r>
          </a:p>
          <a:p>
            <a:pPr lvl="3"/>
            <a:r>
              <a:rPr lang="zh-TW" altLang="zh-TW"/>
              <a:t>第四層</a:t>
            </a:r>
          </a:p>
          <a:p>
            <a:pPr lvl="4"/>
            <a:r>
              <a:rPr lang="zh-TW" altLang="zh-TW"/>
              <a:t>第五層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4BAB843-8653-4802-8389-2E829E48A3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24CE59B-00A9-4A5D-BBC9-8A27E92595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3A0B13A-7A87-4D95-9462-6988FB2715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fld id="{82AF85C5-DED0-4A54-918A-A9F879A313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0" r:id="rId4"/>
    <p:sldLayoutId id="2147483821" r:id="rId5"/>
    <p:sldLayoutId id="2147483822" r:id="rId6"/>
    <p:sldLayoutId id="2147483823" r:id="rId7"/>
    <p:sldLayoutId id="2147483827" r:id="rId8"/>
  </p:sldLayoutIdLst>
  <p:transition>
    <p:zo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lang="zh-TW" altLang="zh-TW" sz="1200">
          <a:solidFill>
            <a:srgbClr val="B80900"/>
          </a:solidFill>
          <a:latin typeface="+mj-lt"/>
          <a:ea typeface="HY견고딕" pitchFamily="18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rgbClr val="B80900"/>
          </a:solidFill>
          <a:latin typeface="Arial" charset="0"/>
          <a:ea typeface="HY견고딕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rgbClr val="B80900"/>
          </a:solidFill>
          <a:latin typeface="Arial" charset="0"/>
          <a:ea typeface="HY견고딕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rgbClr val="B80900"/>
          </a:solidFill>
          <a:latin typeface="Arial" charset="0"/>
          <a:ea typeface="HY견고딕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rgbClr val="B80900"/>
          </a:solidFill>
          <a:latin typeface="Arial" charset="0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2800">
          <a:solidFill>
            <a:srgbClr val="990000"/>
          </a:solidFill>
          <a:latin typeface="산돌고딕B" pitchFamily="18" charset="-127"/>
          <a:ea typeface="산돌고딕B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2800">
          <a:solidFill>
            <a:srgbClr val="990000"/>
          </a:solidFill>
          <a:latin typeface="산돌고딕B" pitchFamily="18" charset="-127"/>
          <a:ea typeface="산돌고딕B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2800">
          <a:solidFill>
            <a:srgbClr val="990000"/>
          </a:solidFill>
          <a:latin typeface="산돌고딕B" pitchFamily="18" charset="-127"/>
          <a:ea typeface="산돌고딕B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2800">
          <a:solidFill>
            <a:srgbClr val="990000"/>
          </a:solidFill>
          <a:latin typeface="산돌고딕B" pitchFamily="18" charset="-127"/>
          <a:ea typeface="산돌고딕B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lang="zh-TW" altLang="zh-TW" sz="800">
          <a:solidFill>
            <a:schemeClr val="tx1"/>
          </a:solidFill>
          <a:latin typeface="+mn-lt"/>
          <a:ea typeface="HY견고딕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lang="zh-TW" altLang="zh-TW" sz="800">
          <a:solidFill>
            <a:schemeClr val="tx1"/>
          </a:solidFill>
          <a:latin typeface="+mn-lt"/>
          <a:ea typeface="HY견고딕" pitchFamily="18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lang="zh-TW" altLang="zh-TW" sz="800">
          <a:solidFill>
            <a:schemeClr val="tx1"/>
          </a:solidFill>
          <a:latin typeface="+mn-lt"/>
          <a:ea typeface="HY견고딕" pitchFamily="18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lang="zh-TW" altLang="zh-TW" sz="800">
          <a:solidFill>
            <a:schemeClr val="tx1"/>
          </a:solidFill>
          <a:latin typeface="+mn-lt"/>
          <a:ea typeface="HY견고딕" pitchFamily="18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lang="zh-TW" altLang="zh-TW" sz="800">
          <a:solidFill>
            <a:schemeClr val="tx1"/>
          </a:solidFill>
          <a:latin typeface="+mn-lt"/>
          <a:ea typeface="HY견고딕" pitchFamily="18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3.png"/><Relationship Id="rId7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13.png"/><Relationship Id="rId7" Type="http://schemas.openxmlformats.org/officeDocument/2006/relationships/diagramData" Target="../diagrams/data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0.png"/><Relationship Id="rId11" Type="http://schemas.microsoft.com/office/2007/relationships/diagramDrawing" Target="../diagrams/drawing8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12" Type="http://schemas.microsoft.com/office/2007/relationships/diagramDrawing" Target="../diagrams/drawing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diagramColors" Target="../diagrams/colors9.xml"/><Relationship Id="rId5" Type="http://schemas.openxmlformats.org/officeDocument/2006/relationships/image" Target="../media/image15.png"/><Relationship Id="rId10" Type="http://schemas.openxmlformats.org/officeDocument/2006/relationships/diagramQuickStyle" Target="../diagrams/quickStyle9.xml"/><Relationship Id="rId4" Type="http://schemas.openxmlformats.org/officeDocument/2006/relationships/image" Target="../media/image14.png"/><Relationship Id="rId9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diagramLayout" Target="../diagrams/layout10.xml"/><Relationship Id="rId12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0.xml"/><Relationship Id="rId11" Type="http://schemas.openxmlformats.org/officeDocument/2006/relationships/image" Target="../media/image26.png"/><Relationship Id="rId5" Type="http://schemas.openxmlformats.org/officeDocument/2006/relationships/image" Target="../media/image15.png"/><Relationship Id="rId10" Type="http://schemas.microsoft.com/office/2007/relationships/diagramDrawing" Target="../diagrams/drawing10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0.xml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diagramLayout" Target="../diagrams/layout11.xml"/><Relationship Id="rId12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1.xml"/><Relationship Id="rId11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microsoft.com/office/2007/relationships/diagramDrawing" Target="../diagrams/drawing1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diagramLayout" Target="../diagrams/layout12.xml"/><Relationship Id="rId12" Type="http://schemas.openxmlformats.org/officeDocument/2006/relationships/image" Target="../media/image3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2.xml"/><Relationship Id="rId11" Type="http://schemas.openxmlformats.org/officeDocument/2006/relationships/image" Target="../media/image32.png"/><Relationship Id="rId5" Type="http://schemas.openxmlformats.org/officeDocument/2006/relationships/image" Target="../media/image15.png"/><Relationship Id="rId10" Type="http://schemas.microsoft.com/office/2007/relationships/diagramDrawing" Target="../diagrams/drawing12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image" Target="../media/image13.png"/><Relationship Id="rId7" Type="http://schemas.openxmlformats.org/officeDocument/2006/relationships/diagramData" Target="../diagrams/data13.xml"/><Relationship Id="rId12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microsoft.com/office/2007/relationships/diagramDrawing" Target="../diagrams/drawing13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13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14.xml"/><Relationship Id="rId12" Type="http://schemas.openxmlformats.org/officeDocument/2006/relationships/image" Target="../media/image3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4.xml"/><Relationship Id="rId11" Type="http://schemas.openxmlformats.org/officeDocument/2006/relationships/image" Target="../media/image37.png"/><Relationship Id="rId5" Type="http://schemas.openxmlformats.org/officeDocument/2006/relationships/image" Target="../media/image15.png"/><Relationship Id="rId10" Type="http://schemas.microsoft.com/office/2007/relationships/diagramDrawing" Target="../diagrams/drawing14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13" Type="http://schemas.openxmlformats.org/officeDocument/2006/relationships/diagramQuickStyle" Target="../diagrams/quickStyle16.xml"/><Relationship Id="rId18" Type="http://schemas.openxmlformats.org/officeDocument/2006/relationships/diagramQuickStyle" Target="../diagrams/quickStyle17.xml"/><Relationship Id="rId3" Type="http://schemas.openxmlformats.org/officeDocument/2006/relationships/image" Target="../media/image13.png"/><Relationship Id="rId21" Type="http://schemas.openxmlformats.org/officeDocument/2006/relationships/diagramData" Target="../diagrams/data18.xml"/><Relationship Id="rId7" Type="http://schemas.openxmlformats.org/officeDocument/2006/relationships/diagramLayout" Target="../diagrams/layout15.xml"/><Relationship Id="rId12" Type="http://schemas.openxmlformats.org/officeDocument/2006/relationships/diagramLayout" Target="../diagrams/layout16.xml"/><Relationship Id="rId17" Type="http://schemas.openxmlformats.org/officeDocument/2006/relationships/diagramLayout" Target="../diagrams/layout17.xml"/><Relationship Id="rId25" Type="http://schemas.microsoft.com/office/2007/relationships/diagramDrawing" Target="../diagrams/drawing18.xml"/><Relationship Id="rId2" Type="http://schemas.openxmlformats.org/officeDocument/2006/relationships/image" Target="../media/image12.jpeg"/><Relationship Id="rId16" Type="http://schemas.openxmlformats.org/officeDocument/2006/relationships/diagramData" Target="../diagrams/data17.xml"/><Relationship Id="rId20" Type="http://schemas.microsoft.com/office/2007/relationships/diagramDrawing" Target="../diagrams/drawing17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5.xml"/><Relationship Id="rId11" Type="http://schemas.openxmlformats.org/officeDocument/2006/relationships/diagramData" Target="../diagrams/data16.xml"/><Relationship Id="rId24" Type="http://schemas.openxmlformats.org/officeDocument/2006/relationships/diagramColors" Target="../diagrams/colors18.xml"/><Relationship Id="rId5" Type="http://schemas.openxmlformats.org/officeDocument/2006/relationships/image" Target="../media/image15.png"/><Relationship Id="rId15" Type="http://schemas.microsoft.com/office/2007/relationships/diagramDrawing" Target="../diagrams/drawing16.xml"/><Relationship Id="rId23" Type="http://schemas.openxmlformats.org/officeDocument/2006/relationships/diagramQuickStyle" Target="../diagrams/quickStyle18.xml"/><Relationship Id="rId10" Type="http://schemas.microsoft.com/office/2007/relationships/diagramDrawing" Target="../diagrams/drawing15.xml"/><Relationship Id="rId19" Type="http://schemas.openxmlformats.org/officeDocument/2006/relationships/diagramColors" Target="../diagrams/colors17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5.xml"/><Relationship Id="rId14" Type="http://schemas.openxmlformats.org/officeDocument/2006/relationships/diagramColors" Target="../diagrams/colors16.xml"/><Relationship Id="rId22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13" Type="http://schemas.openxmlformats.org/officeDocument/2006/relationships/diagramQuickStyle" Target="../diagrams/quickStyle22.xml"/><Relationship Id="rId18" Type="http://schemas.openxmlformats.org/officeDocument/2006/relationships/diagramQuickStyle" Target="../diagrams/quickStyle23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21.xml"/><Relationship Id="rId12" Type="http://schemas.openxmlformats.org/officeDocument/2006/relationships/diagramLayout" Target="../diagrams/layout22.xml"/><Relationship Id="rId17" Type="http://schemas.openxmlformats.org/officeDocument/2006/relationships/diagramLayout" Target="../diagrams/layout23.xml"/><Relationship Id="rId2" Type="http://schemas.openxmlformats.org/officeDocument/2006/relationships/image" Target="../media/image12.jpeg"/><Relationship Id="rId16" Type="http://schemas.openxmlformats.org/officeDocument/2006/relationships/diagramData" Target="../diagrams/data23.xml"/><Relationship Id="rId20" Type="http://schemas.microsoft.com/office/2007/relationships/diagramDrawing" Target="../diagrams/drawing23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1.xml"/><Relationship Id="rId11" Type="http://schemas.openxmlformats.org/officeDocument/2006/relationships/diagramData" Target="../diagrams/data22.xml"/><Relationship Id="rId5" Type="http://schemas.openxmlformats.org/officeDocument/2006/relationships/image" Target="../media/image15.png"/><Relationship Id="rId15" Type="http://schemas.microsoft.com/office/2007/relationships/diagramDrawing" Target="../diagrams/drawing22.xml"/><Relationship Id="rId10" Type="http://schemas.microsoft.com/office/2007/relationships/diagramDrawing" Target="../diagrams/drawing21.xml"/><Relationship Id="rId19" Type="http://schemas.openxmlformats.org/officeDocument/2006/relationships/diagramColors" Target="../diagrams/colors23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21.xml"/><Relationship Id="rId14" Type="http://schemas.openxmlformats.org/officeDocument/2006/relationships/diagramColors" Target="../diagrams/colors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13" Type="http://schemas.openxmlformats.org/officeDocument/2006/relationships/diagramData" Target="../diagrams/data25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24.xml"/><Relationship Id="rId12" Type="http://schemas.openxmlformats.org/officeDocument/2006/relationships/image" Target="../media/image40.gif"/><Relationship Id="rId17" Type="http://schemas.microsoft.com/office/2007/relationships/diagramDrawing" Target="../diagrams/drawing25.xml"/><Relationship Id="rId2" Type="http://schemas.openxmlformats.org/officeDocument/2006/relationships/image" Target="../media/image12.jpeg"/><Relationship Id="rId16" Type="http://schemas.openxmlformats.org/officeDocument/2006/relationships/diagramColors" Target="../diagrams/colors25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4.xml"/><Relationship Id="rId11" Type="http://schemas.openxmlformats.org/officeDocument/2006/relationships/image" Target="../media/image39.jpeg"/><Relationship Id="rId5" Type="http://schemas.openxmlformats.org/officeDocument/2006/relationships/image" Target="../media/image15.png"/><Relationship Id="rId15" Type="http://schemas.openxmlformats.org/officeDocument/2006/relationships/diagramQuickStyle" Target="../diagrams/quickStyle25.xml"/><Relationship Id="rId10" Type="http://schemas.microsoft.com/office/2007/relationships/diagramDrawing" Target="../diagrams/drawing24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24.xml"/><Relationship Id="rId14" Type="http://schemas.openxmlformats.org/officeDocument/2006/relationships/diagramLayout" Target="../diagrams/layout2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6.xml"/><Relationship Id="rId7" Type="http://schemas.openxmlformats.org/officeDocument/2006/relationships/image" Target="../media/image41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13" Type="http://schemas.openxmlformats.org/officeDocument/2006/relationships/diagramQuickStyle" Target="../diagrams/quickStyle28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27.xml"/><Relationship Id="rId12" Type="http://schemas.openxmlformats.org/officeDocument/2006/relationships/diagramLayout" Target="../diagrams/layout2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7.xml"/><Relationship Id="rId11" Type="http://schemas.openxmlformats.org/officeDocument/2006/relationships/diagramData" Target="../diagrams/data28.xml"/><Relationship Id="rId5" Type="http://schemas.openxmlformats.org/officeDocument/2006/relationships/image" Target="../media/image15.png"/><Relationship Id="rId15" Type="http://schemas.microsoft.com/office/2007/relationships/diagramDrawing" Target="../diagrams/drawing28.xml"/><Relationship Id="rId10" Type="http://schemas.microsoft.com/office/2007/relationships/diagramDrawing" Target="../diagrams/drawing27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27.xml"/><Relationship Id="rId14" Type="http://schemas.openxmlformats.org/officeDocument/2006/relationships/diagramColors" Target="../diagrams/colors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13" Type="http://schemas.openxmlformats.org/officeDocument/2006/relationships/diagramQuickStyle" Target="../diagrams/quickStyle30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29.xml"/><Relationship Id="rId12" Type="http://schemas.openxmlformats.org/officeDocument/2006/relationships/diagramLayout" Target="../diagrams/layout3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9.xml"/><Relationship Id="rId11" Type="http://schemas.openxmlformats.org/officeDocument/2006/relationships/diagramData" Target="../diagrams/data30.xml"/><Relationship Id="rId5" Type="http://schemas.openxmlformats.org/officeDocument/2006/relationships/image" Target="../media/image15.png"/><Relationship Id="rId15" Type="http://schemas.microsoft.com/office/2007/relationships/diagramDrawing" Target="../diagrams/drawing30.xml"/><Relationship Id="rId10" Type="http://schemas.microsoft.com/office/2007/relationships/diagramDrawing" Target="../diagrams/drawing29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29.xml"/><Relationship Id="rId14" Type="http://schemas.openxmlformats.org/officeDocument/2006/relationships/diagramColors" Target="../diagrams/colors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1.xml"/><Relationship Id="rId13" Type="http://schemas.openxmlformats.org/officeDocument/2006/relationships/diagramQuickStyle" Target="../diagrams/quickStyle32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31.xml"/><Relationship Id="rId12" Type="http://schemas.openxmlformats.org/officeDocument/2006/relationships/diagramLayout" Target="../diagrams/layout3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31.xml"/><Relationship Id="rId11" Type="http://schemas.openxmlformats.org/officeDocument/2006/relationships/diagramData" Target="../diagrams/data32.xml"/><Relationship Id="rId5" Type="http://schemas.openxmlformats.org/officeDocument/2006/relationships/image" Target="../media/image15.png"/><Relationship Id="rId15" Type="http://schemas.microsoft.com/office/2007/relationships/diagramDrawing" Target="../diagrams/drawing32.xml"/><Relationship Id="rId10" Type="http://schemas.microsoft.com/office/2007/relationships/diagramDrawing" Target="../diagrams/drawing3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31.xml"/><Relationship Id="rId14" Type="http://schemas.openxmlformats.org/officeDocument/2006/relationships/diagramColors" Target="../diagrams/colors3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3.xml"/><Relationship Id="rId13" Type="http://schemas.openxmlformats.org/officeDocument/2006/relationships/diagramQuickStyle" Target="../diagrams/quickStyle34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33.xml"/><Relationship Id="rId12" Type="http://schemas.openxmlformats.org/officeDocument/2006/relationships/diagramLayout" Target="../diagrams/layout3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33.xml"/><Relationship Id="rId11" Type="http://schemas.openxmlformats.org/officeDocument/2006/relationships/diagramData" Target="../diagrams/data34.xml"/><Relationship Id="rId5" Type="http://schemas.openxmlformats.org/officeDocument/2006/relationships/image" Target="../media/image15.png"/><Relationship Id="rId15" Type="http://schemas.microsoft.com/office/2007/relationships/diagramDrawing" Target="../diagrams/drawing34.xml"/><Relationship Id="rId10" Type="http://schemas.microsoft.com/office/2007/relationships/diagramDrawing" Target="../diagrams/drawing33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33.xml"/><Relationship Id="rId14" Type="http://schemas.openxmlformats.org/officeDocument/2006/relationships/diagramColors" Target="../diagrams/colors3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3.png"/><Relationship Id="rId7" Type="http://schemas.openxmlformats.org/officeDocument/2006/relationships/image" Target="../media/image4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4.xml"/><Relationship Id="rId5" Type="http://schemas.openxmlformats.org/officeDocument/2006/relationships/image" Target="../media/image15.png"/><Relationship Id="rId10" Type="http://schemas.microsoft.com/office/2007/relationships/diagramDrawing" Target="../diagrams/drawing4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5.xml"/><Relationship Id="rId13" Type="http://schemas.openxmlformats.org/officeDocument/2006/relationships/diagramQuickStyle" Target="../diagrams/quickStyle36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35.xml"/><Relationship Id="rId12" Type="http://schemas.openxmlformats.org/officeDocument/2006/relationships/diagramLayout" Target="../diagrams/layout36.xml"/><Relationship Id="rId17" Type="http://schemas.openxmlformats.org/officeDocument/2006/relationships/image" Target="../media/image20.png"/><Relationship Id="rId2" Type="http://schemas.openxmlformats.org/officeDocument/2006/relationships/image" Target="../media/image12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35.xml"/><Relationship Id="rId11" Type="http://schemas.openxmlformats.org/officeDocument/2006/relationships/diagramData" Target="../diagrams/data36.xml"/><Relationship Id="rId5" Type="http://schemas.openxmlformats.org/officeDocument/2006/relationships/image" Target="../media/image15.png"/><Relationship Id="rId15" Type="http://schemas.microsoft.com/office/2007/relationships/diagramDrawing" Target="../diagrams/drawing36.xml"/><Relationship Id="rId10" Type="http://schemas.microsoft.com/office/2007/relationships/diagramDrawing" Target="../diagrams/drawing35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35.xml"/><Relationship Id="rId14" Type="http://schemas.openxmlformats.org/officeDocument/2006/relationships/diagramColors" Target="../diagrams/colors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5.xml"/><Relationship Id="rId11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microsoft.com/office/2007/relationships/diagramDrawing" Target="../diagrams/drawing5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13.png"/><Relationship Id="rId7" Type="http://schemas.openxmlformats.org/officeDocument/2006/relationships/diagramData" Target="../diagrams/data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microsoft.com/office/2007/relationships/diagramDrawing" Target="../diagrams/drawing6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7.xml"/><Relationship Id="rId11" Type="http://schemas.openxmlformats.org/officeDocument/2006/relationships/image" Target="../media/image19.jpeg"/><Relationship Id="rId5" Type="http://schemas.openxmlformats.org/officeDocument/2006/relationships/image" Target="../media/image15.png"/><Relationship Id="rId10" Type="http://schemas.microsoft.com/office/2007/relationships/diagramDrawing" Target="../diagrams/drawing7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0">
            <a:extLst>
              <a:ext uri="{FF2B5EF4-FFF2-40B4-BE49-F238E27FC236}">
                <a16:creationId xmlns="" xmlns:a16="http://schemas.microsoft.com/office/drawing/2014/main" id="{A7F7E086-3BB5-4F89-A84A-4187F0444C4A}"/>
              </a:ext>
            </a:extLst>
          </p:cNvPr>
          <p:cNvSpPr txBox="1">
            <a:spLocks/>
          </p:cNvSpPr>
          <p:nvPr/>
        </p:nvSpPr>
        <p:spPr bwMode="auto">
          <a:xfrm rot="21061534">
            <a:off x="561800" y="1312332"/>
            <a:ext cx="5300936" cy="8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FadeRight">
              <a:avLst>
                <a:gd name="adj" fmla="val 29342"/>
              </a:avLst>
            </a:prstTxWarp>
          </a:bodyPr>
          <a:lstStyle/>
          <a:p>
            <a:pPr algn="ctr" latinLnBrk="1">
              <a:defRPr/>
            </a:pPr>
            <a:r>
              <a:rPr lang="en-GB" altLang="zh-HK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Entrepreneurship</a:t>
            </a:r>
            <a:endParaRPr lang="ko-KR" altLang="en-US" sz="4800" b="0" i="1" kern="0" dirty="0">
              <a:solidFill>
                <a:schemeClr val="accent1">
                  <a:lumMod val="40000"/>
                  <a:lumOff val="60000"/>
                </a:schemeClr>
              </a:solidFill>
              <a:latin typeface="Bookman Old Style" panose="02050604050505020204" pitchFamily="18" charset="0"/>
              <a:ea typeface="HY견고딕" pitchFamily="18" charset="-127"/>
              <a:cs typeface="+mj-cs"/>
            </a:endParaRPr>
          </a:p>
        </p:txBody>
      </p:sp>
      <p:sp>
        <p:nvSpPr>
          <p:cNvPr id="8195" name="文字方塊 5">
            <a:extLst>
              <a:ext uri="{FF2B5EF4-FFF2-40B4-BE49-F238E27FC236}">
                <a16:creationId xmlns="" xmlns:a16="http://schemas.microsoft.com/office/drawing/2014/main" id="{FD495BA0-440C-44FA-929F-8719B3FD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3961202"/>
            <a:ext cx="7375525" cy="1754326"/>
          </a:xfrm>
          <a:prstGeom prst="rect">
            <a:avLst/>
          </a:prstGeom>
          <a:solidFill>
            <a:schemeClr val="bg1">
              <a:alpha val="5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zh-HK" sz="2400" dirty="0">
                <a:ea typeface="산돌고딕B" pitchFamily="18" charset="-127"/>
              </a:rPr>
              <a:t>The </a:t>
            </a:r>
            <a:r>
              <a:rPr lang="en-GB" altLang="zh-HK" sz="2400" dirty="0" smtClean="0">
                <a:ea typeface="산돌고딕B" pitchFamily="18" charset="-127"/>
              </a:rPr>
              <a:t>Determinants </a:t>
            </a:r>
            <a:r>
              <a:rPr lang="en-GB" altLang="zh-HK" sz="2400" dirty="0">
                <a:ea typeface="산돌고딕B" pitchFamily="18" charset="-127"/>
              </a:rPr>
              <a:t>in Contributing the Entrepreneurship Intention for the Youth in Macau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zh-HK" sz="2400" dirty="0">
              <a:ea typeface="산돌고딕B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zh-HK" sz="1800" dirty="0" smtClean="0">
                <a:ea typeface="산돌고딕B" pitchFamily="18" charset="-127"/>
              </a:rPr>
              <a:t>Chan</a:t>
            </a:r>
            <a:r>
              <a:rPr lang="en-GB" altLang="zh-HK" sz="1800" dirty="0">
                <a:ea typeface="산돌고딕B" pitchFamily="18" charset="-127"/>
              </a:rPr>
              <a:t>, Ka Man ( Jacob </a:t>
            </a:r>
            <a:r>
              <a:rPr lang="en-GB" altLang="zh-HK" sz="1800" dirty="0" smtClean="0">
                <a:ea typeface="산돌고딕B" pitchFamily="18" charset="-127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zh-HK" sz="1800" dirty="0" smtClean="0">
                <a:ea typeface="산돌고딕B" pitchFamily="18" charset="-127"/>
              </a:rPr>
              <a:t>City University of Macau</a:t>
            </a:r>
            <a:endParaRPr lang="en-GB" altLang="zh-HK" sz="1800" dirty="0">
              <a:ea typeface="산돌고딕B" pitchFamily="18" charset="-127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Descriptive Result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9" name="圖表 8">
            <a:extLst>
              <a:ext uri="{FF2B5EF4-FFF2-40B4-BE49-F238E27FC236}">
                <a16:creationId xmlns="" xmlns:a16="http://schemas.microsoft.com/office/drawing/2014/main" id="{DFE42977-E355-4ABC-99FD-9DD07CCBE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139152"/>
              </p:ext>
            </p:extLst>
          </p:nvPr>
        </p:nvGraphicFramePr>
        <p:xfrm>
          <a:off x="471488" y="1531773"/>
          <a:ext cx="3822700" cy="229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圖表 9">
            <a:extLst>
              <a:ext uri="{FF2B5EF4-FFF2-40B4-BE49-F238E27FC236}">
                <a16:creationId xmlns="" xmlns:a16="http://schemas.microsoft.com/office/drawing/2014/main" id="{DD558270-39AE-4089-8B65-660A4CA68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079415"/>
              </p:ext>
            </p:extLst>
          </p:nvPr>
        </p:nvGraphicFramePr>
        <p:xfrm>
          <a:off x="4468215" y="1531773"/>
          <a:ext cx="4254589" cy="229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圖表 10">
            <a:extLst>
              <a:ext uri="{FF2B5EF4-FFF2-40B4-BE49-F238E27FC236}">
                <a16:creationId xmlns="" xmlns:a16="http://schemas.microsoft.com/office/drawing/2014/main" id="{A8AA7734-A672-4B68-B113-24B287D54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26353"/>
              </p:ext>
            </p:extLst>
          </p:nvPr>
        </p:nvGraphicFramePr>
        <p:xfrm>
          <a:off x="472597" y="3962127"/>
          <a:ext cx="3822700" cy="229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圖表 11">
            <a:extLst>
              <a:ext uri="{FF2B5EF4-FFF2-40B4-BE49-F238E27FC236}">
                <a16:creationId xmlns="" xmlns:a16="http://schemas.microsoft.com/office/drawing/2014/main" id="{30D41E83-1E8D-4913-AEB1-80C684077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5386400"/>
              </p:ext>
            </p:extLst>
          </p:nvPr>
        </p:nvGraphicFramePr>
        <p:xfrm>
          <a:off x="4493915" y="3830128"/>
          <a:ext cx="4203188" cy="268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916F2F1-06A7-4B65-B940-54244AC23080}"/>
              </a:ext>
            </a:extLst>
          </p:cNvPr>
          <p:cNvSpPr/>
          <p:nvPr/>
        </p:nvSpPr>
        <p:spPr>
          <a:xfrm>
            <a:off x="1023010" y="1364362"/>
            <a:ext cx="280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HK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Supports from Institutions</a:t>
            </a:r>
            <a:endParaRPr lang="en-GB" dirty="0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4C2F2338-714B-490F-B5C4-246E6EDB0C71}"/>
              </a:ext>
            </a:extLst>
          </p:cNvPr>
          <p:cNvSpPr/>
          <p:nvPr/>
        </p:nvSpPr>
        <p:spPr>
          <a:xfrm>
            <a:off x="5093360" y="1513393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HK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Assistance from Educators</a:t>
            </a:r>
            <a:endParaRPr lang="en-GB" dirty="0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5CAD279-374C-4927-95DE-FF54DC411EAB}"/>
              </a:ext>
            </a:extLst>
          </p:cNvPr>
          <p:cNvSpPr/>
          <p:nvPr/>
        </p:nvSpPr>
        <p:spPr>
          <a:xfrm>
            <a:off x="1609568" y="3913383"/>
            <a:ext cx="2469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HK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Environmental Factors</a:t>
            </a:r>
            <a:endParaRPr lang="en-GB" dirty="0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5407414-4415-47F0-8B16-886C73A73AB5}"/>
              </a:ext>
            </a:extLst>
          </p:cNvPr>
          <p:cNvSpPr/>
          <p:nvPr/>
        </p:nvSpPr>
        <p:spPr>
          <a:xfrm>
            <a:off x="5902116" y="3718828"/>
            <a:ext cx="2101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HK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Personal Attributes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379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Descriptive Result ( cont. )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9" name="圖表 8">
            <a:extLst>
              <a:ext uri="{FF2B5EF4-FFF2-40B4-BE49-F238E27FC236}">
                <a16:creationId xmlns="" xmlns:a16="http://schemas.microsoft.com/office/drawing/2014/main" id="{7067CEDF-0BBA-44E5-99CC-ECED08CFA9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659257"/>
              </p:ext>
            </p:extLst>
          </p:nvPr>
        </p:nvGraphicFramePr>
        <p:xfrm>
          <a:off x="571872" y="1612736"/>
          <a:ext cx="7916520" cy="475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60E3B39-15D3-445D-B720-D3F402A2C5E9}"/>
              </a:ext>
            </a:extLst>
          </p:cNvPr>
          <p:cNvSpPr/>
          <p:nvPr/>
        </p:nvSpPr>
        <p:spPr>
          <a:xfrm>
            <a:off x="2156460" y="1612736"/>
            <a:ext cx="5692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Categories of the </a:t>
            </a:r>
            <a:r>
              <a:rPr lang="en-GB" altLang="zh-HK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Determinants </a:t>
            </a:r>
            <a:r>
              <a:rPr lang="en-GB" altLang="zh-HK" dirty="0">
                <a:latin typeface="Times New Roman" panose="02020603050405020304" pitchFamily="18" charset="0"/>
                <a:ea typeface="Times New Roman" panose="02020603050405020304" pitchFamily="18" charset="0"/>
              </a:rPr>
              <a:t>&amp; </a:t>
            </a:r>
            <a:r>
              <a:rPr lang="en-GB" altLang="zh-HK" dirty="0">
                <a:latin typeface="Times New Roman" panose="02020603050405020304" pitchFamily="18" charset="0"/>
                <a:ea typeface="新細明體" panose="02020500000000000000" pitchFamily="18" charset="-120"/>
              </a:rPr>
              <a:t>Entrepreneurial Intention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3554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Correlative Result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3074" name="Picture 2" descr="C:\Users\WingKin\AppData\Local\Temp\SNAGHTMLeedf6d.PNG">
            <a:extLst>
              <a:ext uri="{FF2B5EF4-FFF2-40B4-BE49-F238E27FC236}">
                <a16:creationId xmlns="" xmlns:a16="http://schemas.microsoft.com/office/drawing/2014/main" id="{83360E85-8017-4D38-A4AA-BA1D5C84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74" y="1505411"/>
            <a:ext cx="3348567" cy="48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40FE69BB-2F73-4D90-9780-7CEEDA670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9572" y="1531773"/>
            <a:ext cx="4273312" cy="367043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CE8217B-3ADD-4653-875E-6D03CAB3BC1A}"/>
              </a:ext>
            </a:extLst>
          </p:cNvPr>
          <p:cNvSpPr/>
          <p:nvPr/>
        </p:nvSpPr>
        <p:spPr>
          <a:xfrm rot="21304034">
            <a:off x="4179887" y="5184446"/>
            <a:ext cx="44195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All of Them Correlated!!</a:t>
            </a:r>
            <a:endParaRPr lang="zh-TW" alt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8938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34950" y="1161206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Regressive Result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="" xmlns:a16="http://schemas.microsoft.com/office/drawing/2014/main" id="{C1926D5F-40A0-41C9-A383-7A4AA494494A}"/>
                  </a:ext>
                </a:extLst>
              </p:cNvPr>
              <p:cNvSpPr/>
              <p:nvPr/>
            </p:nvSpPr>
            <p:spPr>
              <a:xfrm>
                <a:off x="678147" y="1849430"/>
                <a:ext cx="7582364" cy="2022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altLang="zh-HK" sz="160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ntrepreneurial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Intention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= 0.051 ×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Financial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Incentive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+ 0.081 ×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Acting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Guarantor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+ 0.094 ×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Technological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Support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+ 0.086 ×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Educational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Support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+ 0.139 ×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Concept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Development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Support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+ 0.075 ×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Business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Development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Support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+ 0.086 ×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Incubation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Program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+ 0.063 ×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Abundance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Business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Opportunity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+ 0.093 ×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Independence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+ 0.075 ×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Innovation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+ 0.111 ×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Recognition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+ 0.140 ×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Roles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Family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+ 0.072 × 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Self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altLang="zh-HK" sz="1600" i="0">
                          <a:latin typeface="Cambria Math" panose="02040503050406030204" pitchFamily="18" charset="0"/>
                        </a:rPr>
                        <m:t>realization</m:t>
                      </m:r>
                      <m:r>
                        <a:rPr lang="en-GB" altLang="zh-HK" sz="1600" i="0">
                          <a:latin typeface="Cambria Math" panose="02040503050406030204" pitchFamily="18" charset="0"/>
                        </a:rPr>
                        <m:t> − 0.663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926D5F-40A0-41C9-A383-7A4AA4944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47" y="1849430"/>
                <a:ext cx="7582364" cy="2022605"/>
              </a:xfrm>
              <a:prstGeom prst="rect">
                <a:avLst/>
              </a:prstGeom>
              <a:blipFill rotWithShape="1"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zh-MO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資料庫圖表 2">
            <a:extLst>
              <a:ext uri="{FF2B5EF4-FFF2-40B4-BE49-F238E27FC236}">
                <a16:creationId xmlns="" xmlns:a16="http://schemas.microsoft.com/office/drawing/2014/main" id="{DF44CA50-45FB-4804-B2BD-F772E877F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277603"/>
              </p:ext>
            </p:extLst>
          </p:nvPr>
        </p:nvGraphicFramePr>
        <p:xfrm>
          <a:off x="1923254" y="3885092"/>
          <a:ext cx="4775942" cy="262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649149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084820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Analysis of Variance (Age)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9E5F0EAC-303E-49E8-BE2E-960A952CE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80" y="2682959"/>
            <a:ext cx="3993370" cy="251576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02CD28B0-3602-44CC-99C8-2D453FF3F0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3562" y="2124956"/>
            <a:ext cx="3716227" cy="3811024"/>
          </a:xfrm>
          <a:prstGeom prst="rect">
            <a:avLst/>
          </a:prstGeom>
        </p:spPr>
      </p:pic>
      <p:graphicFrame>
        <p:nvGraphicFramePr>
          <p:cNvPr id="11" name="資料庫圖表 10">
            <a:extLst>
              <a:ext uri="{FF2B5EF4-FFF2-40B4-BE49-F238E27FC236}">
                <a16:creationId xmlns="" xmlns:a16="http://schemas.microsoft.com/office/drawing/2014/main" id="{BB684D83-E546-4248-870D-1756B2E04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131771"/>
              </p:ext>
            </p:extLst>
          </p:nvPr>
        </p:nvGraphicFramePr>
        <p:xfrm>
          <a:off x="594360" y="1508802"/>
          <a:ext cx="7978140" cy="61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640860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084820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Analysis of Variance (Age)(cont.)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11" name="資料庫圖表 10">
            <a:extLst>
              <a:ext uri="{FF2B5EF4-FFF2-40B4-BE49-F238E27FC236}">
                <a16:creationId xmlns="" xmlns:a16="http://schemas.microsoft.com/office/drawing/2014/main" id="{BB684D83-E546-4248-870D-1756B2E04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06061"/>
              </p:ext>
            </p:extLst>
          </p:nvPr>
        </p:nvGraphicFramePr>
        <p:xfrm>
          <a:off x="514703" y="1433613"/>
          <a:ext cx="7878523" cy="251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8AE36C58-F7B3-45D9-8043-47769231EE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703" y="1936629"/>
            <a:ext cx="4251829" cy="2111333"/>
          </a:xfrm>
          <a:prstGeom prst="rect">
            <a:avLst/>
          </a:prstGeom>
        </p:spPr>
      </p:pic>
      <p:pic>
        <p:nvPicPr>
          <p:cNvPr id="21" name="Picture 8" descr="트로피1">
            <a:extLst>
              <a:ext uri="{FF2B5EF4-FFF2-40B4-BE49-F238E27FC236}">
                <a16:creationId xmlns="" xmlns:a16="http://schemas.microsoft.com/office/drawing/2014/main" id="{3394C143-2E6D-44D0-AF5D-9D4B78129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4306190"/>
            <a:ext cx="1284449" cy="196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1">
            <a:extLst>
              <a:ext uri="{FF2B5EF4-FFF2-40B4-BE49-F238E27FC236}">
                <a16:creationId xmlns="" xmlns:a16="http://schemas.microsoft.com/office/drawing/2014/main" id="{8B35669E-9E0F-43DE-8380-8C1A1DF76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1984110"/>
            <a:ext cx="1900987" cy="196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86F5EFFB-0CCA-446C-89DD-DFD88600013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55" y="3883757"/>
            <a:ext cx="3553071" cy="2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701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084820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Analysis of Variance (Age)(cont.)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11" name="資料庫圖表 10">
            <a:extLst>
              <a:ext uri="{FF2B5EF4-FFF2-40B4-BE49-F238E27FC236}">
                <a16:creationId xmlns="" xmlns:a16="http://schemas.microsoft.com/office/drawing/2014/main" id="{BB684D83-E546-4248-870D-1756B2E04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492665"/>
              </p:ext>
            </p:extLst>
          </p:nvPr>
        </p:nvGraphicFramePr>
        <p:xfrm>
          <a:off x="514703" y="1433613"/>
          <a:ext cx="8036541" cy="251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D675334A-E3CF-4E67-A2F7-081D3AE4B2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703" y="1895457"/>
            <a:ext cx="3813682" cy="2053924"/>
          </a:xfrm>
          <a:prstGeom prst="rect">
            <a:avLst/>
          </a:prstGeom>
        </p:spPr>
      </p:pic>
      <p:pic>
        <p:nvPicPr>
          <p:cNvPr id="4098" name="Picture 2" descr="Environmental Factors businessçåçæå°çµæ">
            <a:extLst>
              <a:ext uri="{FF2B5EF4-FFF2-40B4-BE49-F238E27FC236}">
                <a16:creationId xmlns="" xmlns:a16="http://schemas.microsoft.com/office/drawing/2014/main" id="{28B6F104-CB52-431F-AAB9-46B93E206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87" y="4047962"/>
            <a:ext cx="2461449" cy="20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C4C20D1D-2929-465F-B12A-620FE86107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74" y="1900815"/>
            <a:ext cx="3282471" cy="42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543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084820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Analysis of Variance (Age)(cont.)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11" name="資料庫圖表 10">
            <a:extLst>
              <a:ext uri="{FF2B5EF4-FFF2-40B4-BE49-F238E27FC236}">
                <a16:creationId xmlns="" xmlns:a16="http://schemas.microsoft.com/office/drawing/2014/main" id="{BB684D83-E546-4248-870D-1756B2E04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279141"/>
              </p:ext>
            </p:extLst>
          </p:nvPr>
        </p:nvGraphicFramePr>
        <p:xfrm>
          <a:off x="514703" y="1433613"/>
          <a:ext cx="8036541" cy="251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2A881453-F5F3-4C7B-88F2-71EE2FCA6C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703" y="1939256"/>
            <a:ext cx="3692824" cy="3281382"/>
          </a:xfrm>
          <a:prstGeom prst="rect">
            <a:avLst/>
          </a:prstGeom>
        </p:spPr>
      </p:pic>
      <p:pic>
        <p:nvPicPr>
          <p:cNvPr id="5124" name="Picture 4" descr="Personal Attributesçåçæå°çµæ">
            <a:extLst>
              <a:ext uri="{FF2B5EF4-FFF2-40B4-BE49-F238E27FC236}">
                <a16:creationId xmlns="" xmlns:a16="http://schemas.microsoft.com/office/drawing/2014/main" id="{B17D0D94-DD54-447F-8C89-F36701283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75" y="2084697"/>
            <a:ext cx="3610194" cy="219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37AF485B-9F97-447D-B9D4-2EAC19DD06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66" y="4395313"/>
            <a:ext cx="4275577" cy="17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7207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Analysis of Variance (Age)(cont.)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A9A1432C-BAFE-4A0B-8EBB-2537DBDB4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37" y="2366576"/>
            <a:ext cx="3795040" cy="2898125"/>
          </a:xfrm>
          <a:prstGeom prst="rect">
            <a:avLst/>
          </a:prstGeom>
        </p:spPr>
      </p:pic>
      <p:graphicFrame>
        <p:nvGraphicFramePr>
          <p:cNvPr id="11" name="資料庫圖表 10">
            <a:extLst>
              <a:ext uri="{FF2B5EF4-FFF2-40B4-BE49-F238E27FC236}">
                <a16:creationId xmlns="" xmlns:a16="http://schemas.microsoft.com/office/drawing/2014/main" id="{465CD0F3-51FA-40A7-B1D7-34FAEA4638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106714"/>
              </p:ext>
            </p:extLst>
          </p:nvPr>
        </p:nvGraphicFramePr>
        <p:xfrm>
          <a:off x="514703" y="1433613"/>
          <a:ext cx="8036541" cy="251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03A64060-1839-4044-A871-B9B37C56BF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2" y="1981669"/>
            <a:ext cx="3571872" cy="442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1863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Analysis of Variance (Others)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="" xmlns:a16="http://schemas.microsoft.com/office/drawing/2014/main" id="{3D4D959B-1E02-47E1-A1F6-6F51917BB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698640"/>
              </p:ext>
            </p:extLst>
          </p:nvPr>
        </p:nvGraphicFramePr>
        <p:xfrm>
          <a:off x="892361" y="1607080"/>
          <a:ext cx="6803654" cy="455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2" descr="Analysis of Varianceçåçæå°çµæ">
            <a:extLst>
              <a:ext uri="{FF2B5EF4-FFF2-40B4-BE49-F238E27FC236}">
                <a16:creationId xmlns="" xmlns:a16="http://schemas.microsoft.com/office/drawing/2014/main" id="{DD172BC1-E91A-45D1-A74C-0E31BBD3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74" y="4287666"/>
            <a:ext cx="3448684" cy="18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nalysis of Varianceçåçæå°çµæ">
            <a:extLst>
              <a:ext uri="{FF2B5EF4-FFF2-40B4-BE49-F238E27FC236}">
                <a16:creationId xmlns="" xmlns:a16="http://schemas.microsoft.com/office/drawing/2014/main" id="{A09107AF-9B38-4C2A-BC9C-1EAA0FE44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4061" b="7125"/>
          <a:stretch/>
        </p:blipFill>
        <p:spPr bwMode="auto">
          <a:xfrm>
            <a:off x="6728733" y="2263785"/>
            <a:ext cx="2008188" cy="199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9601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2">
            <a:extLst>
              <a:ext uri="{FF2B5EF4-FFF2-40B4-BE49-F238E27FC236}">
                <a16:creationId xmlns="" xmlns:a16="http://schemas.microsoft.com/office/drawing/2014/main" id="{0E22CFA4-6C89-4342-A121-EDE23FD6167B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6661" y1="20772" x2="56661" y2="20772"/>
                        <a14:foregroundMark x1="74778" y1="21172" x2="74778" y2="21172"/>
                        <a14:foregroundMark x1="38188" y1="1065" x2="38188" y2="1065"/>
                        <a14:backgroundMark x1="74600" y1="21172" x2="74600" y2="21172"/>
                        <a14:backgroundMark x1="49023" y1="3462" x2="49023" y2="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01" b="6901"/>
          <a:stretch>
            <a:fillRect/>
          </a:stretch>
        </p:blipFill>
        <p:spPr bwMode="auto">
          <a:xfrm>
            <a:off x="772064" y="4589253"/>
            <a:ext cx="1774717" cy="2040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제목 16">
            <a:extLst>
              <a:ext uri="{FF2B5EF4-FFF2-40B4-BE49-F238E27FC236}">
                <a16:creationId xmlns="" xmlns:a16="http://schemas.microsoft.com/office/drawing/2014/main" id="{CBA4BA43-DD68-4294-971A-EEB6D461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36" y="-14955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3600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Table of Contents</a:t>
            </a:r>
            <a:endParaRPr sz="3600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="" xmlns:a16="http://schemas.microsoft.com/office/drawing/2014/main" id="{4C1E8A1E-2115-48FC-88E9-2D18CEAC185C}"/>
              </a:ext>
            </a:extLst>
          </p:cNvPr>
          <p:cNvSpPr txBox="1">
            <a:spLocks/>
          </p:cNvSpPr>
          <p:nvPr/>
        </p:nvSpPr>
        <p:spPr bwMode="auto">
          <a:xfrm rot="21061534">
            <a:off x="561800" y="1312332"/>
            <a:ext cx="5300936" cy="8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FadeRight">
              <a:avLst>
                <a:gd name="adj" fmla="val 29342"/>
              </a:avLst>
            </a:prstTxWarp>
          </a:bodyPr>
          <a:lstStyle/>
          <a:p>
            <a:pPr algn="ctr" latinLnBrk="1">
              <a:defRPr/>
            </a:pPr>
            <a:r>
              <a:rPr lang="en-GB" altLang="zh-HK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Entrepreneurship</a:t>
            </a:r>
            <a:endParaRPr lang="ko-KR" altLang="en-US" sz="4800" b="0" i="1" kern="0" dirty="0">
              <a:solidFill>
                <a:schemeClr val="accent1">
                  <a:lumMod val="40000"/>
                  <a:lumOff val="60000"/>
                </a:schemeClr>
              </a:solidFill>
              <a:latin typeface="Bookman Old Style" panose="02050604050505020204" pitchFamily="18" charset="0"/>
              <a:ea typeface="HY견고딕" pitchFamily="18" charset="-127"/>
              <a:cs typeface="+mj-cs"/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="" xmlns:a16="http://schemas.microsoft.com/office/drawing/2014/main" id="{232443A1-D2CC-44A1-92E1-FA2ADCB58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170591"/>
              </p:ext>
            </p:extLst>
          </p:nvPr>
        </p:nvGraphicFramePr>
        <p:xfrm>
          <a:off x="1300163" y="2443758"/>
          <a:ext cx="3614102" cy="293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資料庫圖表 10">
            <a:extLst>
              <a:ext uri="{FF2B5EF4-FFF2-40B4-BE49-F238E27FC236}">
                <a16:creationId xmlns="" xmlns:a16="http://schemas.microsoft.com/office/drawing/2014/main" id="{9F135BDE-3427-41F9-BF20-21B9EC8B8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148323"/>
              </p:ext>
            </p:extLst>
          </p:nvPr>
        </p:nvGraphicFramePr>
        <p:xfrm>
          <a:off x="3382494" y="3021365"/>
          <a:ext cx="3614102" cy="293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資料庫圖表 11">
            <a:extLst>
              <a:ext uri="{FF2B5EF4-FFF2-40B4-BE49-F238E27FC236}">
                <a16:creationId xmlns="" xmlns:a16="http://schemas.microsoft.com/office/drawing/2014/main" id="{CFAE791D-AEDD-419D-9F2E-3827F899D5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592411"/>
              </p:ext>
            </p:extLst>
          </p:nvPr>
        </p:nvGraphicFramePr>
        <p:xfrm>
          <a:off x="5353057" y="3767287"/>
          <a:ext cx="3614102" cy="293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3" name="Picture 8" descr="트로피1">
            <a:extLst>
              <a:ext uri="{FF2B5EF4-FFF2-40B4-BE49-F238E27FC236}">
                <a16:creationId xmlns="" xmlns:a16="http://schemas.microsoft.com/office/drawing/2014/main" id="{2B94BCD6-284B-417F-875D-331739E5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56" y="1706185"/>
            <a:ext cx="1519237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Summary of Results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706075" y="4519160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 dirty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="" xmlns:a16="http://schemas.microsoft.com/office/drawing/2014/main" id="{7EC96B53-FEA1-4BB1-B4CA-D711C83B0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565201"/>
              </p:ext>
            </p:extLst>
          </p:nvPr>
        </p:nvGraphicFramePr>
        <p:xfrm>
          <a:off x="2268958" y="1851304"/>
          <a:ext cx="6096000" cy="118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矩形 2">
            <a:extLst>
              <a:ext uri="{FF2B5EF4-FFF2-40B4-BE49-F238E27FC236}">
                <a16:creationId xmlns="" xmlns:a16="http://schemas.microsoft.com/office/drawing/2014/main" id="{851FEBC2-8536-40F9-8706-3622C58D929F}"/>
              </a:ext>
            </a:extLst>
          </p:cNvPr>
          <p:cNvSpPr/>
          <p:nvPr/>
        </p:nvSpPr>
        <p:spPr>
          <a:xfrm>
            <a:off x="680461" y="2190223"/>
            <a:ext cx="17940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Descriptive:</a:t>
            </a:r>
          </a:p>
        </p:txBody>
      </p:sp>
      <p:graphicFrame>
        <p:nvGraphicFramePr>
          <p:cNvPr id="17" name="資料庫圖表 16">
            <a:extLst>
              <a:ext uri="{FF2B5EF4-FFF2-40B4-BE49-F238E27FC236}">
                <a16:creationId xmlns="" xmlns:a16="http://schemas.microsoft.com/office/drawing/2014/main" id="{32818C05-1E1C-4BEC-9601-FB40F959B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983648"/>
              </p:ext>
            </p:extLst>
          </p:nvPr>
        </p:nvGraphicFramePr>
        <p:xfrm>
          <a:off x="2312168" y="2838479"/>
          <a:ext cx="6096000" cy="118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5" name="直線單箭頭接點 4">
            <a:extLst>
              <a:ext uri="{FF2B5EF4-FFF2-40B4-BE49-F238E27FC236}">
                <a16:creationId xmlns="" xmlns:a16="http://schemas.microsoft.com/office/drawing/2014/main" id="{0DCEA466-DB9F-4A17-9986-FB59FD80A4C7}"/>
              </a:ext>
            </a:extLst>
          </p:cNvPr>
          <p:cNvCxnSpPr/>
          <p:nvPr/>
        </p:nvCxnSpPr>
        <p:spPr bwMode="auto">
          <a:xfrm flipV="1">
            <a:off x="4016926" y="3252521"/>
            <a:ext cx="0" cy="3795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="" xmlns:a16="http://schemas.microsoft.com/office/drawing/2014/main" id="{4E7F9667-B078-4B53-A817-42B098AF4453}"/>
              </a:ext>
            </a:extLst>
          </p:cNvPr>
          <p:cNvCxnSpPr/>
          <p:nvPr/>
        </p:nvCxnSpPr>
        <p:spPr bwMode="auto">
          <a:xfrm flipV="1">
            <a:off x="5998126" y="3252521"/>
            <a:ext cx="0" cy="3795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="" xmlns:a16="http://schemas.microsoft.com/office/drawing/2014/main" id="{7591F7B1-50AE-4D02-B801-104F5AECFC75}"/>
              </a:ext>
            </a:extLst>
          </p:cNvPr>
          <p:cNvCxnSpPr/>
          <p:nvPr/>
        </p:nvCxnSpPr>
        <p:spPr bwMode="auto">
          <a:xfrm flipV="1">
            <a:off x="8059840" y="3236732"/>
            <a:ext cx="0" cy="3795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="" xmlns:a16="http://schemas.microsoft.com/office/drawing/2014/main" id="{29247D64-FC22-44B8-9D31-66DD347CC9BA}"/>
              </a:ext>
            </a:extLst>
          </p:cNvPr>
          <p:cNvCxnSpPr>
            <a:cxnSpLocks/>
          </p:cNvCxnSpPr>
          <p:nvPr/>
        </p:nvCxnSpPr>
        <p:spPr bwMode="auto">
          <a:xfrm>
            <a:off x="4016926" y="2239205"/>
            <a:ext cx="0" cy="40601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="" xmlns:a16="http://schemas.microsoft.com/office/drawing/2014/main" id="{0C6DDF8A-FACF-448D-A613-540CC663B8F7}"/>
              </a:ext>
            </a:extLst>
          </p:cNvPr>
          <p:cNvCxnSpPr>
            <a:cxnSpLocks/>
          </p:cNvCxnSpPr>
          <p:nvPr/>
        </p:nvCxnSpPr>
        <p:spPr bwMode="auto">
          <a:xfrm>
            <a:off x="5998126" y="2242056"/>
            <a:ext cx="0" cy="40601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="" xmlns:a16="http://schemas.microsoft.com/office/drawing/2014/main" id="{2BEFDAD8-3C32-4AD3-9366-6606195A887B}"/>
              </a:ext>
            </a:extLst>
          </p:cNvPr>
          <p:cNvCxnSpPr>
            <a:cxnSpLocks/>
          </p:cNvCxnSpPr>
          <p:nvPr/>
        </p:nvCxnSpPr>
        <p:spPr bwMode="auto">
          <a:xfrm>
            <a:off x="8056964" y="2242056"/>
            <a:ext cx="0" cy="40601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8" name="資料庫圖表 27">
            <a:extLst>
              <a:ext uri="{FF2B5EF4-FFF2-40B4-BE49-F238E27FC236}">
                <a16:creationId xmlns="" xmlns:a16="http://schemas.microsoft.com/office/drawing/2014/main" id="{E89028B1-43E7-4734-BB12-B1C58DF9F5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997728"/>
              </p:ext>
            </p:extLst>
          </p:nvPr>
        </p:nvGraphicFramePr>
        <p:xfrm>
          <a:off x="2268958" y="3825654"/>
          <a:ext cx="6096000" cy="118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cxnSp>
        <p:nvCxnSpPr>
          <p:cNvPr id="29" name="直線單箭頭接點 28">
            <a:extLst>
              <a:ext uri="{FF2B5EF4-FFF2-40B4-BE49-F238E27FC236}">
                <a16:creationId xmlns="" xmlns:a16="http://schemas.microsoft.com/office/drawing/2014/main" id="{3B18EB25-A390-4312-89C3-A18A67764AEF}"/>
              </a:ext>
            </a:extLst>
          </p:cNvPr>
          <p:cNvCxnSpPr/>
          <p:nvPr/>
        </p:nvCxnSpPr>
        <p:spPr bwMode="auto">
          <a:xfrm flipV="1">
            <a:off x="4016926" y="4206890"/>
            <a:ext cx="0" cy="3795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="" xmlns:a16="http://schemas.microsoft.com/office/drawing/2014/main" id="{EFEC29E6-7D90-45C2-8399-E00977A7094E}"/>
              </a:ext>
            </a:extLst>
          </p:cNvPr>
          <p:cNvCxnSpPr/>
          <p:nvPr/>
        </p:nvCxnSpPr>
        <p:spPr bwMode="auto">
          <a:xfrm flipV="1">
            <a:off x="5998126" y="4206890"/>
            <a:ext cx="0" cy="3795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="" xmlns:a16="http://schemas.microsoft.com/office/drawing/2014/main" id="{F334E049-6EB9-492D-98F1-012CFFB9EF72}"/>
              </a:ext>
            </a:extLst>
          </p:cNvPr>
          <p:cNvCxnSpPr/>
          <p:nvPr/>
        </p:nvCxnSpPr>
        <p:spPr bwMode="auto">
          <a:xfrm flipV="1">
            <a:off x="8059840" y="4191101"/>
            <a:ext cx="0" cy="3795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33" name="資料庫圖表 32">
            <a:extLst>
              <a:ext uri="{FF2B5EF4-FFF2-40B4-BE49-F238E27FC236}">
                <a16:creationId xmlns="" xmlns:a16="http://schemas.microsoft.com/office/drawing/2014/main" id="{2D79196C-80EC-4CC1-8E56-B0C3D8641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314202"/>
              </p:ext>
            </p:extLst>
          </p:nvPr>
        </p:nvGraphicFramePr>
        <p:xfrm>
          <a:off x="2312168" y="4812829"/>
          <a:ext cx="6096000" cy="118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cxnSp>
        <p:nvCxnSpPr>
          <p:cNvPr id="34" name="直線單箭頭接點 33">
            <a:extLst>
              <a:ext uri="{FF2B5EF4-FFF2-40B4-BE49-F238E27FC236}">
                <a16:creationId xmlns="" xmlns:a16="http://schemas.microsoft.com/office/drawing/2014/main" id="{6CCB051C-E376-419B-A149-FD0321818DA9}"/>
              </a:ext>
            </a:extLst>
          </p:cNvPr>
          <p:cNvCxnSpPr/>
          <p:nvPr/>
        </p:nvCxnSpPr>
        <p:spPr bwMode="auto">
          <a:xfrm flipV="1">
            <a:off x="6006644" y="5213958"/>
            <a:ext cx="0" cy="3795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="" xmlns:a16="http://schemas.microsoft.com/office/drawing/2014/main" id="{9859DAC3-9677-4B9C-A86F-015DBAA37823}"/>
              </a:ext>
            </a:extLst>
          </p:cNvPr>
          <p:cNvCxnSpPr>
            <a:cxnSpLocks/>
          </p:cNvCxnSpPr>
          <p:nvPr/>
        </p:nvCxnSpPr>
        <p:spPr bwMode="auto">
          <a:xfrm>
            <a:off x="7993703" y="5200730"/>
            <a:ext cx="0" cy="40601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A56F47F5-7987-41A8-8EB3-F055ED0AB426}"/>
              </a:ext>
            </a:extLst>
          </p:cNvPr>
          <p:cNvSpPr/>
          <p:nvPr/>
        </p:nvSpPr>
        <p:spPr>
          <a:xfrm>
            <a:off x="688880" y="3229909"/>
            <a:ext cx="17604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Correlative: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883AFFA5-B219-4FA9-BA04-FC6B13042CE5}"/>
              </a:ext>
            </a:extLst>
          </p:cNvPr>
          <p:cNvSpPr/>
          <p:nvPr/>
        </p:nvSpPr>
        <p:spPr>
          <a:xfrm>
            <a:off x="654816" y="4213556"/>
            <a:ext cx="18117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Regressive: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E5C1C4AE-5C12-4742-87E2-AEB53FCCDD05}"/>
              </a:ext>
            </a:extLst>
          </p:cNvPr>
          <p:cNvSpPr/>
          <p:nvPr/>
        </p:nvSpPr>
        <p:spPr>
          <a:xfrm>
            <a:off x="680461" y="5075328"/>
            <a:ext cx="16913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Analysis of Variance:</a:t>
            </a:r>
          </a:p>
        </p:txBody>
      </p:sp>
    </p:spTree>
    <p:extLst>
      <p:ext uri="{BB962C8B-B14F-4D97-AF65-F5344CB8AC3E}">
        <p14:creationId xmlns:p14="http://schemas.microsoft.com/office/powerpoint/2010/main" val="30348525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862" y="404240"/>
            <a:ext cx="8804275" cy="1250279"/>
          </a:xfrm>
        </p:spPr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Summary of Results</a:t>
            </a:r>
            <a:b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(Cont.)</a:t>
            </a:r>
            <a:b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706075" y="4519160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 dirty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28" name="資料庫圖表 27">
            <a:extLst>
              <a:ext uri="{FF2B5EF4-FFF2-40B4-BE49-F238E27FC236}">
                <a16:creationId xmlns="" xmlns:a16="http://schemas.microsoft.com/office/drawing/2014/main" id="{E89028B1-43E7-4734-BB12-B1C58DF9F5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470020"/>
              </p:ext>
            </p:extLst>
          </p:nvPr>
        </p:nvGraphicFramePr>
        <p:xfrm>
          <a:off x="2268958" y="3825654"/>
          <a:ext cx="6096000" cy="118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3" name="資料庫圖表 32">
            <a:extLst>
              <a:ext uri="{FF2B5EF4-FFF2-40B4-BE49-F238E27FC236}">
                <a16:creationId xmlns="" xmlns:a16="http://schemas.microsoft.com/office/drawing/2014/main" id="{2D79196C-80EC-4CC1-8E56-B0C3D8641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33537"/>
              </p:ext>
            </p:extLst>
          </p:nvPr>
        </p:nvGraphicFramePr>
        <p:xfrm>
          <a:off x="2312168" y="4812829"/>
          <a:ext cx="6096000" cy="118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C05E9C8C-53C6-4D9F-B5BF-8B3C82BD67EF}"/>
              </a:ext>
            </a:extLst>
          </p:cNvPr>
          <p:cNvSpPr txBox="1"/>
          <p:nvPr/>
        </p:nvSpPr>
        <p:spPr>
          <a:xfrm>
            <a:off x="794327" y="1654519"/>
            <a:ext cx="7669212" cy="464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="" xmlns:a16="http://schemas.microsoft.com/office/drawing/2014/main" id="{547563F0-45A2-4FF4-B1C9-25C1CF7B6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4618"/>
              </p:ext>
            </p:extLst>
          </p:nvPr>
        </p:nvGraphicFramePr>
        <p:xfrm>
          <a:off x="169862" y="1408644"/>
          <a:ext cx="8660101" cy="5465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978">
                  <a:extLst>
                    <a:ext uri="{9D8B030D-6E8A-4147-A177-3AD203B41FA5}">
                      <a16:colId xmlns="" xmlns:a16="http://schemas.microsoft.com/office/drawing/2014/main" val="1455845394"/>
                    </a:ext>
                  </a:extLst>
                </a:gridCol>
                <a:gridCol w="7226123">
                  <a:extLst>
                    <a:ext uri="{9D8B030D-6E8A-4147-A177-3AD203B41FA5}">
                      <a16:colId xmlns="" xmlns:a16="http://schemas.microsoft.com/office/drawing/2014/main" val="3062521135"/>
                    </a:ext>
                  </a:extLst>
                </a:gridCol>
              </a:tblGrid>
              <a:tr h="363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Symbol</a:t>
                      </a:r>
                      <a:endParaRPr lang="en-US" sz="1400" kern="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Proven Hypothesis </a:t>
                      </a:r>
                      <a:endParaRPr lang="en-US" sz="1400" kern="10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(Results from Statistical Analysis)</a:t>
                      </a:r>
                      <a:endParaRPr lang="en-US" sz="140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/>
                </a:tc>
                <a:extLst>
                  <a:ext uri="{0D108BD9-81ED-4DB2-BD59-A6C34878D82A}">
                    <a16:rowId xmlns="" xmlns:a16="http://schemas.microsoft.com/office/drawing/2014/main" val="1356110009"/>
                  </a:ext>
                </a:extLst>
              </a:tr>
              <a:tr h="5202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HA1_(Age)</a:t>
                      </a:r>
                      <a:endParaRPr lang="en-US" sz="140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There is significant dissimilarity for the opinion related to </a:t>
                      </a:r>
                      <a:r>
                        <a:rPr lang="en-US" sz="1200" b="1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supports from </a:t>
                      </a:r>
                      <a:r>
                        <a:rPr lang="en-US" sz="1200" b="1" kern="1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institutions </a:t>
                      </a: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among different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groups of Age.</a:t>
                      </a:r>
                      <a:endParaRPr lang="en-US" sz="1400" kern="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/>
                </a:tc>
                <a:extLst>
                  <a:ext uri="{0D108BD9-81ED-4DB2-BD59-A6C34878D82A}">
                    <a16:rowId xmlns="" xmlns:a16="http://schemas.microsoft.com/office/drawing/2014/main" val="487173824"/>
                  </a:ext>
                </a:extLst>
              </a:tr>
              <a:tr h="5202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HA1.1_(Age)</a:t>
                      </a:r>
                      <a:endParaRPr lang="en-US" sz="140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There is significant dissimilarity for the opinion related to </a:t>
                      </a:r>
                      <a:r>
                        <a:rPr lang="en-US" sz="1200" b="1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financial incentive</a:t>
                      </a: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among different groups of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Age.</a:t>
                      </a:r>
                      <a:endParaRPr lang="en-US" sz="1400" kern="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/>
                </a:tc>
                <a:extLst>
                  <a:ext uri="{0D108BD9-81ED-4DB2-BD59-A6C34878D82A}">
                    <a16:rowId xmlns="" xmlns:a16="http://schemas.microsoft.com/office/drawing/2014/main" val="1082570322"/>
                  </a:ext>
                </a:extLst>
              </a:tr>
              <a:tr h="5202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HA1.2_(Age)</a:t>
                      </a:r>
                      <a:endParaRPr lang="en-US" sz="140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There is significant dissimilarity for the opinion related to </a:t>
                      </a:r>
                      <a:r>
                        <a:rPr lang="en-US" sz="1200" b="1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acting as guarantor</a:t>
                      </a: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among different groups of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Age.</a:t>
                      </a:r>
                      <a:endParaRPr lang="en-US" sz="1400" kern="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/>
                </a:tc>
                <a:extLst>
                  <a:ext uri="{0D108BD9-81ED-4DB2-BD59-A6C34878D82A}">
                    <a16:rowId xmlns="" xmlns:a16="http://schemas.microsoft.com/office/drawing/2014/main" val="1157653209"/>
                  </a:ext>
                </a:extLst>
              </a:tr>
              <a:tr h="5202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HA1.4_(Age)</a:t>
                      </a:r>
                      <a:endParaRPr lang="en-US" sz="140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There is significant dissimilarity for the opinion related to the </a:t>
                      </a:r>
                      <a:r>
                        <a:rPr lang="it-IT" sz="1200" b="1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provision</a:t>
                      </a:r>
                      <a:r>
                        <a:rPr lang="en-US" sz="1200" b="1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of reference materials</a:t>
                      </a: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among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different groups of Age.</a:t>
                      </a:r>
                      <a:endParaRPr lang="en-US" sz="1400" kern="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/>
                </a:tc>
                <a:extLst>
                  <a:ext uri="{0D108BD9-81ED-4DB2-BD59-A6C34878D82A}">
                    <a16:rowId xmlns="" xmlns:a16="http://schemas.microsoft.com/office/drawing/2014/main" val="1160229697"/>
                  </a:ext>
                </a:extLst>
              </a:tr>
              <a:tr h="5202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HA2.1_(Age)</a:t>
                      </a:r>
                      <a:endParaRPr lang="en-US" sz="140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There is significant dissimilarity for the opinion related to </a:t>
                      </a:r>
                      <a:r>
                        <a:rPr lang="en-US" sz="1200" b="1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educational support</a:t>
                      </a: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among different groups of Age.</a:t>
                      </a:r>
                      <a:endParaRPr lang="en-US" sz="1400" kern="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/>
                </a:tc>
                <a:extLst>
                  <a:ext uri="{0D108BD9-81ED-4DB2-BD59-A6C34878D82A}">
                    <a16:rowId xmlns="" xmlns:a16="http://schemas.microsoft.com/office/drawing/2014/main" val="3012601381"/>
                  </a:ext>
                </a:extLst>
              </a:tr>
              <a:tr h="5202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HA3.1_(Age)</a:t>
                      </a:r>
                      <a:endParaRPr lang="en-US" sz="140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There is significant dissimilarity for the opinion related to the </a:t>
                      </a:r>
                      <a:r>
                        <a:rPr lang="en-US" sz="1200" b="1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popularity of entrepreneurial behaviour</a:t>
                      </a: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among different groups of Age.</a:t>
                      </a:r>
                      <a:endParaRPr lang="en-US" sz="1400" kern="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/>
                </a:tc>
                <a:extLst>
                  <a:ext uri="{0D108BD9-81ED-4DB2-BD59-A6C34878D82A}">
                    <a16:rowId xmlns="" xmlns:a16="http://schemas.microsoft.com/office/drawing/2014/main" val="287059321"/>
                  </a:ext>
                </a:extLst>
              </a:tr>
              <a:tr h="5202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HA3.2_(Age)</a:t>
                      </a:r>
                      <a:endParaRPr lang="en-US" sz="140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There is significant dissimilarity for the opinion related to </a:t>
                      </a:r>
                      <a:r>
                        <a:rPr lang="en-US" sz="1200" b="1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incubation program</a:t>
                      </a: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among different groups of Age.</a:t>
                      </a:r>
                      <a:endParaRPr lang="en-US" sz="1400" kern="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/>
                </a:tc>
                <a:extLst>
                  <a:ext uri="{0D108BD9-81ED-4DB2-BD59-A6C34878D82A}">
                    <a16:rowId xmlns="" xmlns:a16="http://schemas.microsoft.com/office/drawing/2014/main" val="3745628528"/>
                  </a:ext>
                </a:extLst>
              </a:tr>
              <a:tr h="5202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HA4.3_(Age)</a:t>
                      </a:r>
                      <a:endParaRPr lang="en-US" sz="140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There is significant dissimilarity for the opinion related to </a:t>
                      </a:r>
                      <a:r>
                        <a:rPr lang="en-US" sz="1200" b="1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innovation</a:t>
                      </a:r>
                      <a:r>
                        <a:rPr lang="en-US" sz="120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among different groups of Age.</a:t>
                      </a:r>
                      <a:endParaRPr lang="en-US" sz="1400" kern="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4" marR="34784" marT="34784" marB="34784"/>
                </a:tc>
                <a:extLst>
                  <a:ext uri="{0D108BD9-81ED-4DB2-BD59-A6C34878D82A}">
                    <a16:rowId xmlns="" xmlns:a16="http://schemas.microsoft.com/office/drawing/2014/main" val="2157881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9435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Recommendations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="" xmlns:a16="http://schemas.microsoft.com/office/drawing/2014/main" id="{ED61BD15-4F27-4D36-8E79-E77DFE70C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423176"/>
              </p:ext>
            </p:extLst>
          </p:nvPr>
        </p:nvGraphicFramePr>
        <p:xfrm>
          <a:off x="1905566" y="895345"/>
          <a:ext cx="5827761" cy="264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資料庫圖表 9">
            <a:extLst>
              <a:ext uri="{FF2B5EF4-FFF2-40B4-BE49-F238E27FC236}">
                <a16:creationId xmlns="" xmlns:a16="http://schemas.microsoft.com/office/drawing/2014/main" id="{E5225DDD-EDC0-498E-9FBF-C8C100381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793629"/>
              </p:ext>
            </p:extLst>
          </p:nvPr>
        </p:nvGraphicFramePr>
        <p:xfrm>
          <a:off x="805132" y="1612736"/>
          <a:ext cx="5837208" cy="439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" name="禁止標誌 1">
            <a:extLst>
              <a:ext uri="{FF2B5EF4-FFF2-40B4-BE49-F238E27FC236}">
                <a16:creationId xmlns="" xmlns:a16="http://schemas.microsoft.com/office/drawing/2014/main" id="{CCCAEA16-C84E-4B7D-9117-51D97661D90A}"/>
              </a:ext>
            </a:extLst>
          </p:cNvPr>
          <p:cNvSpPr/>
          <p:nvPr/>
        </p:nvSpPr>
        <p:spPr bwMode="auto">
          <a:xfrm>
            <a:off x="5225434" y="3239610"/>
            <a:ext cx="1285336" cy="1250830"/>
          </a:xfrm>
          <a:prstGeom prst="noSmoking">
            <a:avLst>
              <a:gd name="adj" fmla="val 8326"/>
            </a:avLst>
          </a:prstGeom>
          <a:noFill/>
          <a:ln w="127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산돌고딕B" pitchFamily="18" charset="-127"/>
            </a:endParaRPr>
          </a:p>
        </p:txBody>
      </p:sp>
      <p:graphicFrame>
        <p:nvGraphicFramePr>
          <p:cNvPr id="12" name="資料庫圖表 11">
            <a:extLst>
              <a:ext uri="{FF2B5EF4-FFF2-40B4-BE49-F238E27FC236}">
                <a16:creationId xmlns="" xmlns:a16="http://schemas.microsoft.com/office/drawing/2014/main" id="{185BF801-55E2-4559-A727-8B931B41C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965040"/>
              </p:ext>
            </p:extLst>
          </p:nvPr>
        </p:nvGraphicFramePr>
        <p:xfrm>
          <a:off x="1913416" y="3110811"/>
          <a:ext cx="5837208" cy="439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2348718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1603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Future Study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="" xmlns:a16="http://schemas.microsoft.com/office/drawing/2014/main" id="{DB53AE8E-0B41-4168-BBCB-DA171F6EE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945324"/>
              </p:ext>
            </p:extLst>
          </p:nvPr>
        </p:nvGraphicFramePr>
        <p:xfrm>
          <a:off x="-1171395" y="1710312"/>
          <a:ext cx="6688348" cy="2105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ç¸éåç">
            <a:extLst>
              <a:ext uri="{FF2B5EF4-FFF2-40B4-BE49-F238E27FC236}">
                <a16:creationId xmlns="" xmlns:a16="http://schemas.microsoft.com/office/drawing/2014/main" id="{47C2D79B-E19E-485E-9F8B-347FDAD1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30" y="1804963"/>
            <a:ext cx="2771955" cy="218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near modelçåçæå°çµæ">
            <a:extLst>
              <a:ext uri="{FF2B5EF4-FFF2-40B4-BE49-F238E27FC236}">
                <a16:creationId xmlns="" xmlns:a16="http://schemas.microsoft.com/office/drawing/2014/main" id="{2883A3ED-0646-43B1-83E3-DB11F136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46" y="4457713"/>
            <a:ext cx="36290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資料庫圖表 2">
            <a:extLst>
              <a:ext uri="{FF2B5EF4-FFF2-40B4-BE49-F238E27FC236}">
                <a16:creationId xmlns="" xmlns:a16="http://schemas.microsoft.com/office/drawing/2014/main" id="{0D2877CE-27EA-433F-8254-2ED00082C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796000"/>
              </p:ext>
            </p:extLst>
          </p:nvPr>
        </p:nvGraphicFramePr>
        <p:xfrm>
          <a:off x="5854957" y="4311108"/>
          <a:ext cx="1058785" cy="203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左右大括弧 3">
            <a:extLst>
              <a:ext uri="{FF2B5EF4-FFF2-40B4-BE49-F238E27FC236}">
                <a16:creationId xmlns="" xmlns:a16="http://schemas.microsoft.com/office/drawing/2014/main" id="{06770AD7-16B8-4C9C-A1E7-62379DA532E8}"/>
              </a:ext>
            </a:extLst>
          </p:cNvPr>
          <p:cNvSpPr/>
          <p:nvPr/>
        </p:nvSpPr>
        <p:spPr bwMode="auto">
          <a:xfrm>
            <a:off x="5300632" y="4571150"/>
            <a:ext cx="2247481" cy="1337663"/>
          </a:xfrm>
          <a:prstGeom prst="brace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200" b="0" i="0" u="none" strike="noStrike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산돌고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72999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0">
            <a:extLst>
              <a:ext uri="{FF2B5EF4-FFF2-40B4-BE49-F238E27FC236}">
                <a16:creationId xmlns="" xmlns:a16="http://schemas.microsoft.com/office/drawing/2014/main" id="{CA448259-DF9C-4644-8C8A-A15AFDBF3B40}"/>
              </a:ext>
            </a:extLst>
          </p:cNvPr>
          <p:cNvSpPr txBox="1">
            <a:spLocks/>
          </p:cNvSpPr>
          <p:nvPr/>
        </p:nvSpPr>
        <p:spPr bwMode="auto">
          <a:xfrm rot="21061534">
            <a:off x="570509" y="1474114"/>
            <a:ext cx="3878015" cy="8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FadeRight">
              <a:avLst>
                <a:gd name="adj" fmla="val 18977"/>
              </a:avLst>
            </a:prstTxWarp>
          </a:bodyPr>
          <a:lstStyle/>
          <a:p>
            <a:pPr algn="ctr" latinLnBrk="1">
              <a:defRPr/>
            </a:pPr>
            <a:r>
              <a:rPr lang="en-US" altLang="zh-TW" sz="4800" b="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Thank  You!!</a:t>
            </a:r>
            <a:endParaRPr lang="ko-KR" altLang="en-US" sz="4800" b="0" kern="0" dirty="0">
              <a:solidFill>
                <a:schemeClr val="bg1"/>
              </a:solidFill>
              <a:latin typeface="微軟正黑體" pitchFamily="34" charset="-120"/>
              <a:ea typeface="HY견고딕" pitchFamily="18" charset="-127"/>
              <a:cs typeface="+mj-cs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="" xmlns:a16="http://schemas.microsoft.com/office/drawing/2014/main" id="{B9639EFD-9B12-4623-B3F3-D5B6DA249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10156"/>
              </p:ext>
            </p:extLst>
          </p:nvPr>
        </p:nvGraphicFramePr>
        <p:xfrm>
          <a:off x="888650" y="2044460"/>
          <a:ext cx="7375455" cy="525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2" name="Picture 2" descr="Endçåçæå°çµæ">
            <a:extLst>
              <a:ext uri="{FF2B5EF4-FFF2-40B4-BE49-F238E27FC236}">
                <a16:creationId xmlns="" xmlns:a16="http://schemas.microsoft.com/office/drawing/2014/main" id="{5C28B654-93EA-496E-8BEA-78ADEEB07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714" b="84286" l="31917" r="68667">
                        <a14:foregroundMark x1="57333" y1="49841" x2="57333" y2="49841"/>
                        <a14:backgroundMark x1="33583" y1="18095" x2="33583" y2="18095"/>
                        <a14:backgroundMark x1="67083" y1="17619" x2="67083" y2="17619"/>
                        <a14:backgroundMark x1="66000" y1="82063" x2="66000" y2="82063"/>
                        <a14:backgroundMark x1="34083" y1="81905" x2="34083" y2="8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82" t="15768" r="31697" b="15768"/>
          <a:stretch/>
        </p:blipFill>
        <p:spPr bwMode="auto">
          <a:xfrm>
            <a:off x="2424024" y="3147596"/>
            <a:ext cx="1366980" cy="135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Question &amp; Answerçåçæå°çµæ">
            <a:extLst>
              <a:ext uri="{FF2B5EF4-FFF2-40B4-BE49-F238E27FC236}">
                <a16:creationId xmlns="" xmlns:a16="http://schemas.microsoft.com/office/drawing/2014/main" id="{5D7ADB00-9A4C-40FB-ADA5-1D733006A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24" y="5024348"/>
            <a:ext cx="1203504" cy="108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3588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Meanings of </a:t>
            </a:r>
            <a:r>
              <a:rPr 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Determinants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="" xmlns:a16="http://schemas.microsoft.com/office/drawing/2014/main" id="{009D61DD-CC96-4DE4-B537-EC3EBD3B4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798022"/>
              </p:ext>
            </p:extLst>
          </p:nvPr>
        </p:nvGraphicFramePr>
        <p:xfrm>
          <a:off x="-270295" y="1905959"/>
          <a:ext cx="5334001" cy="371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資料庫圖表 9">
            <a:extLst>
              <a:ext uri="{FF2B5EF4-FFF2-40B4-BE49-F238E27FC236}">
                <a16:creationId xmlns="" xmlns:a16="http://schemas.microsoft.com/office/drawing/2014/main" id="{7EF4954D-294B-41CB-AF4B-73698A5E3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039038"/>
              </p:ext>
            </p:extLst>
          </p:nvPr>
        </p:nvGraphicFramePr>
        <p:xfrm>
          <a:off x="3883622" y="1946942"/>
          <a:ext cx="5334001" cy="371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9892958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Meanings of </a:t>
            </a:r>
            <a:r>
              <a:rPr 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Determinants </a:t>
            </a:r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(Cont.)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="" xmlns:a16="http://schemas.microsoft.com/office/drawing/2014/main" id="{213F4447-7CE4-4488-874C-BEB6277A4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885268"/>
              </p:ext>
            </p:extLst>
          </p:nvPr>
        </p:nvGraphicFramePr>
        <p:xfrm>
          <a:off x="-22224" y="1905958"/>
          <a:ext cx="5334001" cy="371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資料庫圖表 9">
            <a:extLst>
              <a:ext uri="{FF2B5EF4-FFF2-40B4-BE49-F238E27FC236}">
                <a16:creationId xmlns="" xmlns:a16="http://schemas.microsoft.com/office/drawing/2014/main" id="{E1EB8DCE-9FC1-47D5-9AE0-DDC1F2751E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491520"/>
              </p:ext>
            </p:extLst>
          </p:nvPr>
        </p:nvGraphicFramePr>
        <p:xfrm>
          <a:off x="4025375" y="2002796"/>
          <a:ext cx="5334001" cy="371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73311980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Validity &amp; Reliability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="" xmlns:a16="http://schemas.microsoft.com/office/drawing/2014/main" id="{EB58BB9C-1D9F-48D5-9862-674FB6858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722596"/>
              </p:ext>
            </p:extLst>
          </p:nvPr>
        </p:nvGraphicFramePr>
        <p:xfrm>
          <a:off x="678610" y="1622105"/>
          <a:ext cx="7447561" cy="263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資料庫圖表 2">
            <a:extLst>
              <a:ext uri="{FF2B5EF4-FFF2-40B4-BE49-F238E27FC236}">
                <a16:creationId xmlns="" xmlns:a16="http://schemas.microsoft.com/office/drawing/2014/main" id="{5B7A406F-63C7-49E0-8509-0484F4CC11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187111"/>
              </p:ext>
            </p:extLst>
          </p:nvPr>
        </p:nvGraphicFramePr>
        <p:xfrm>
          <a:off x="1512888" y="333919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6790800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Validity &amp; Reliability (cont.)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="" xmlns:a16="http://schemas.microsoft.com/office/drawing/2014/main" id="{357E329A-C03B-4393-929A-464AB50C41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889120"/>
              </p:ext>
            </p:extLst>
          </p:nvPr>
        </p:nvGraphicFramePr>
        <p:xfrm>
          <a:off x="656369" y="2791015"/>
          <a:ext cx="7831262" cy="223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資料庫圖表 2">
            <a:extLst>
              <a:ext uri="{FF2B5EF4-FFF2-40B4-BE49-F238E27FC236}">
                <a16:creationId xmlns="" xmlns:a16="http://schemas.microsoft.com/office/drawing/2014/main" id="{BDF7524E-2658-42A6-A2A0-600CB83DA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559360"/>
              </p:ext>
            </p:extLst>
          </p:nvPr>
        </p:nvGraphicFramePr>
        <p:xfrm>
          <a:off x="1613140" y="13997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6CB1DA48-6F85-4EEC-84B9-506449CA670A}"/>
              </a:ext>
            </a:extLst>
          </p:cNvPr>
          <p:cNvGrpSpPr/>
          <p:nvPr/>
        </p:nvGrpSpPr>
        <p:grpSpPr>
          <a:xfrm>
            <a:off x="1613140" y="5624512"/>
            <a:ext cx="6172529" cy="593800"/>
            <a:chOff x="0" y="203199"/>
            <a:chExt cx="6096000" cy="3657600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A78E7E08-71EB-48B8-BC09-560F83CA470B}"/>
                </a:ext>
              </a:extLst>
            </p:cNvPr>
            <p:cNvSpPr/>
            <p:nvPr/>
          </p:nvSpPr>
          <p:spPr>
            <a:xfrm>
              <a:off x="0" y="203199"/>
              <a:ext cx="6096000" cy="3657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文字方塊 12">
              <a:extLst>
                <a:ext uri="{FF2B5EF4-FFF2-40B4-BE49-F238E27FC236}">
                  <a16:creationId xmlns="" xmlns:a16="http://schemas.microsoft.com/office/drawing/2014/main" id="{A34CF5A0-9029-4A85-8E74-218F74EE5DE3}"/>
                </a:ext>
              </a:extLst>
            </p:cNvPr>
            <p:cNvSpPr txBox="1"/>
            <p:nvPr/>
          </p:nvSpPr>
          <p:spPr>
            <a:xfrm>
              <a:off x="0" y="203199"/>
              <a:ext cx="6096000" cy="3657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Formal Instrument</a:t>
              </a:r>
            </a:p>
          </p:txBody>
        </p:sp>
      </p:grpSp>
      <p:sp>
        <p:nvSpPr>
          <p:cNvPr id="4" name="箭號: 向下 3">
            <a:extLst>
              <a:ext uri="{FF2B5EF4-FFF2-40B4-BE49-F238E27FC236}">
                <a16:creationId xmlns="" xmlns:a16="http://schemas.microsoft.com/office/drawing/2014/main" id="{566242B4-7C22-433A-B9E9-E17DF6788D4B}"/>
              </a:ext>
            </a:extLst>
          </p:cNvPr>
          <p:cNvSpPr/>
          <p:nvPr/>
        </p:nvSpPr>
        <p:spPr bwMode="auto">
          <a:xfrm>
            <a:off x="3450566" y="2372264"/>
            <a:ext cx="2053087" cy="25801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산돌고딕B" pitchFamily="18" charset="-127"/>
            </a:endParaRPr>
          </a:p>
        </p:txBody>
      </p:sp>
      <p:sp>
        <p:nvSpPr>
          <p:cNvPr id="15" name="箭號: 向下 14">
            <a:extLst>
              <a:ext uri="{FF2B5EF4-FFF2-40B4-BE49-F238E27FC236}">
                <a16:creationId xmlns="" xmlns:a16="http://schemas.microsoft.com/office/drawing/2014/main" id="{20BC9C9A-6C45-48D4-A791-36518FBB4B36}"/>
              </a:ext>
            </a:extLst>
          </p:cNvPr>
          <p:cNvSpPr/>
          <p:nvPr/>
        </p:nvSpPr>
        <p:spPr bwMode="auto">
          <a:xfrm>
            <a:off x="3634596" y="5224193"/>
            <a:ext cx="2053087" cy="25801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산돌고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085932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Hypotheses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5FA189EA-DA20-4B03-B339-E81DE3DF3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73" y="1571995"/>
            <a:ext cx="3984725" cy="2148144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072F7487-0D5E-4021-A043-A4FC47B05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0721" y="1571996"/>
            <a:ext cx="4103989" cy="183083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9D12660E-DEB0-4F68-923B-16A165E4FF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373" y="3963651"/>
            <a:ext cx="3984725" cy="174195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BAB6F5A4-C641-4191-B47B-D045231CF4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8711" y="3546687"/>
            <a:ext cx="4103990" cy="28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404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Motivation</a:t>
            </a:r>
            <a:endParaRPr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="" xmlns:a16="http://schemas.microsoft.com/office/drawing/2014/main" id="{FAEB09EA-DDCA-4659-A0DC-D57B4171C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017307"/>
              </p:ext>
            </p:extLst>
          </p:nvPr>
        </p:nvGraphicFramePr>
        <p:xfrm>
          <a:off x="595223" y="1505411"/>
          <a:ext cx="7709203" cy="3549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箭號: 向下 2">
            <a:extLst>
              <a:ext uri="{FF2B5EF4-FFF2-40B4-BE49-F238E27FC236}">
                <a16:creationId xmlns="" xmlns:a16="http://schemas.microsoft.com/office/drawing/2014/main" id="{E0527163-E78F-49BE-AC09-D2C423F57C22}"/>
              </a:ext>
            </a:extLst>
          </p:cNvPr>
          <p:cNvSpPr/>
          <p:nvPr/>
        </p:nvSpPr>
        <p:spPr bwMode="auto">
          <a:xfrm>
            <a:off x="4149306" y="4796287"/>
            <a:ext cx="45719" cy="836762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산돌고딕B" pitchFamily="18" charset="-127"/>
            </a:endParaRPr>
          </a:p>
        </p:txBody>
      </p:sp>
      <p:sp>
        <p:nvSpPr>
          <p:cNvPr id="4" name="箭號: 向下 3">
            <a:extLst>
              <a:ext uri="{FF2B5EF4-FFF2-40B4-BE49-F238E27FC236}">
                <a16:creationId xmlns="" xmlns:a16="http://schemas.microsoft.com/office/drawing/2014/main" id="{F5239FAE-4662-4B55-862F-37F9F6BE4A88}"/>
              </a:ext>
            </a:extLst>
          </p:cNvPr>
          <p:cNvSpPr/>
          <p:nvPr/>
        </p:nvSpPr>
        <p:spPr bwMode="auto">
          <a:xfrm>
            <a:off x="4744528" y="5334764"/>
            <a:ext cx="483080" cy="513945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산돌고딕B" pitchFamily="18" charset="-127"/>
            </a:endParaRPr>
          </a:p>
        </p:txBody>
      </p:sp>
      <p:sp>
        <p:nvSpPr>
          <p:cNvPr id="6" name="箭號: 向下 5">
            <a:extLst>
              <a:ext uri="{FF2B5EF4-FFF2-40B4-BE49-F238E27FC236}">
                <a16:creationId xmlns="" xmlns:a16="http://schemas.microsoft.com/office/drawing/2014/main" id="{8DBDDFB8-6D61-414E-81F8-3B7769228E8D}"/>
              </a:ext>
            </a:extLst>
          </p:cNvPr>
          <p:cNvSpPr/>
          <p:nvPr/>
        </p:nvSpPr>
        <p:spPr bwMode="auto">
          <a:xfrm>
            <a:off x="5305245" y="4796287"/>
            <a:ext cx="1343134" cy="1052422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산돌고딕B" pitchFamily="18" charset="-127"/>
            </a:endParaRPr>
          </a:p>
        </p:txBody>
      </p:sp>
      <p:sp>
        <p:nvSpPr>
          <p:cNvPr id="7" name="箭號: 向下 6">
            <a:extLst>
              <a:ext uri="{FF2B5EF4-FFF2-40B4-BE49-F238E27FC236}">
                <a16:creationId xmlns="" xmlns:a16="http://schemas.microsoft.com/office/drawing/2014/main" id="{B2499881-BA60-4D32-B7D7-CFF4072BAB1C}"/>
              </a:ext>
            </a:extLst>
          </p:cNvPr>
          <p:cNvSpPr/>
          <p:nvPr/>
        </p:nvSpPr>
        <p:spPr bwMode="auto">
          <a:xfrm>
            <a:off x="4100081" y="4712898"/>
            <a:ext cx="820915" cy="91161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산돌고딕B" pitchFamily="18" charset="-127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193ABA2D-B22E-4E11-8ED5-D4EDD607BDBC}"/>
              </a:ext>
            </a:extLst>
          </p:cNvPr>
          <p:cNvSpPr/>
          <p:nvPr/>
        </p:nvSpPr>
        <p:spPr>
          <a:xfrm>
            <a:off x="1699551" y="5508932"/>
            <a:ext cx="5500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Time to Review</a:t>
            </a:r>
            <a:endParaRPr lang="zh-TW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Hypotheses (cont.)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932503DF-35A2-4050-B89D-C711D0978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381" y="1698059"/>
            <a:ext cx="6895238" cy="4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6194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Achievement of Study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="" xmlns:a16="http://schemas.microsoft.com/office/drawing/2014/main" id="{891EDBB2-CDA1-4602-BBC1-0AB976FAD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946544"/>
              </p:ext>
            </p:extLst>
          </p:nvPr>
        </p:nvGraphicFramePr>
        <p:xfrm>
          <a:off x="645498" y="543464"/>
          <a:ext cx="8139727" cy="592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資料庫圖表 2">
            <a:extLst>
              <a:ext uri="{FF2B5EF4-FFF2-40B4-BE49-F238E27FC236}">
                <a16:creationId xmlns="" xmlns:a16="http://schemas.microsoft.com/office/drawing/2014/main" id="{05C5BEB1-A789-4F91-8F2B-748FA3564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083611"/>
              </p:ext>
            </p:extLst>
          </p:nvPr>
        </p:nvGraphicFramePr>
        <p:xfrm>
          <a:off x="648656" y="2070320"/>
          <a:ext cx="5723359" cy="212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" name="箭號: 向下 3">
            <a:extLst>
              <a:ext uri="{FF2B5EF4-FFF2-40B4-BE49-F238E27FC236}">
                <a16:creationId xmlns="" xmlns:a16="http://schemas.microsoft.com/office/drawing/2014/main" id="{2E791604-CB36-4BA6-ABD5-037BF02A17D9}"/>
              </a:ext>
            </a:extLst>
          </p:cNvPr>
          <p:cNvSpPr/>
          <p:nvPr/>
        </p:nvSpPr>
        <p:spPr bwMode="auto">
          <a:xfrm>
            <a:off x="3804249" y="4304581"/>
            <a:ext cx="1548240" cy="88852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산돌고딕B" pitchFamily="18" charset="-127"/>
            </a:endParaRPr>
          </a:p>
        </p:txBody>
      </p:sp>
      <p:pic>
        <p:nvPicPr>
          <p:cNvPr id="12" name="Picture 8" descr="트로피1">
            <a:extLst>
              <a:ext uri="{FF2B5EF4-FFF2-40B4-BE49-F238E27FC236}">
                <a16:creationId xmlns="" xmlns:a16="http://schemas.microsoft.com/office/drawing/2014/main" id="{47726D15-1A66-4012-A815-F0FE241C7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55" y="4410175"/>
            <a:ext cx="1519237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칠판">
            <a:extLst>
              <a:ext uri="{FF2B5EF4-FFF2-40B4-BE49-F238E27FC236}">
                <a16:creationId xmlns="" xmlns:a16="http://schemas.microsoft.com/office/drawing/2014/main" id="{75F53163-2D06-4CB3-AC72-E4B8B565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60" y="4511530"/>
            <a:ext cx="2167779" cy="21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2">
            <a:extLst>
              <a:ext uri="{FF2B5EF4-FFF2-40B4-BE49-F238E27FC236}">
                <a16:creationId xmlns="" xmlns:a16="http://schemas.microsoft.com/office/drawing/2014/main" id="{9AE302B9-829F-4ECE-8DC1-3A12401A685A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6646323" y="5126198"/>
            <a:ext cx="1373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 dirty="0">
                <a:solidFill>
                  <a:schemeClr val="bg1"/>
                </a:solidFill>
                <a:latin typeface="微軟正黑體" panose="020B0604030504040204" pitchFamily="34" charset="-120"/>
              </a:rPr>
              <a:t>Complete!!</a:t>
            </a:r>
            <a:endParaRPr lang="ko-KR" altLang="en-US" sz="1800" b="0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96252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Aim &amp; Objectives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="" xmlns:a16="http://schemas.microsoft.com/office/drawing/2014/main" id="{4548A707-044B-4B4B-AE6D-8ED8E0AEFB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006573"/>
              </p:ext>
            </p:extLst>
          </p:nvPr>
        </p:nvGraphicFramePr>
        <p:xfrm>
          <a:off x="435175" y="1612736"/>
          <a:ext cx="8204200" cy="302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ç¸éåç">
            <a:extLst>
              <a:ext uri="{FF2B5EF4-FFF2-40B4-BE49-F238E27FC236}">
                <a16:creationId xmlns="" xmlns:a16="http://schemas.microsoft.com/office/drawing/2014/main" id="{1D083BF3-707D-481A-9DDC-87B600C54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1" b="22506"/>
          <a:stretch/>
        </p:blipFill>
        <p:spPr bwMode="auto">
          <a:xfrm>
            <a:off x="1010477" y="4728685"/>
            <a:ext cx="7053596" cy="158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83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B8663FF-444D-4325-9E0F-932E5CE2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2" y="73889"/>
            <a:ext cx="8804275" cy="1560947"/>
          </a:xfrm>
        </p:spPr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Aim &amp; Objectives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u="sng" dirty="0"/>
              <a:t>Problem Statements of This Study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732BB43E-C902-4C8B-A698-D71E39225B1A}"/>
              </a:ext>
            </a:extLst>
          </p:cNvPr>
          <p:cNvSpPr txBox="1"/>
          <p:nvPr/>
        </p:nvSpPr>
        <p:spPr>
          <a:xfrm>
            <a:off x="1256146" y="1357746"/>
            <a:ext cx="639156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en-US" sz="2400" b="0" dirty="0">
                <a:latin typeface="+mn-lt"/>
              </a:rPr>
              <a:t>What are the suitable </a:t>
            </a:r>
            <a:r>
              <a:rPr lang="en-US" sz="2400" b="0" dirty="0" smtClean="0">
                <a:latin typeface="+mn-lt"/>
              </a:rPr>
              <a:t>Determinants </a:t>
            </a:r>
            <a:r>
              <a:rPr lang="en-US" sz="2400" b="0" dirty="0">
                <a:latin typeface="+mn-lt"/>
              </a:rPr>
              <a:t>in characterizing the consideration of a young person to start a new venture?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b="0" dirty="0">
                <a:latin typeface="+mn-lt"/>
              </a:rPr>
              <a:t>What is the indicator for a person with sufficient entrepreneurial intention?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b="0" dirty="0">
                <a:latin typeface="+mn-lt"/>
              </a:rPr>
              <a:t>What are the proposed recommendations and suggestions for the policymakers to boast the intention of the entrepreneurial atmosphere among the young person?</a:t>
            </a:r>
          </a:p>
          <a:p>
            <a:pPr marL="914400" indent="-914400"/>
            <a:endParaRPr lang="en-US" sz="2400" b="0" dirty="0"/>
          </a:p>
          <a:p>
            <a:pPr marL="914400" indent="-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78748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Limitations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3" name="Picture 2" descr="Limitationsçåçæå°çµæ">
            <a:extLst>
              <a:ext uri="{FF2B5EF4-FFF2-40B4-BE49-F238E27FC236}">
                <a16:creationId xmlns="" xmlns:a16="http://schemas.microsoft.com/office/drawing/2014/main" id="{82295A90-E052-4716-B98E-0DD4A259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664161"/>
            <a:ext cx="1797259" cy="215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資料庫圖表 2">
            <a:extLst>
              <a:ext uri="{FF2B5EF4-FFF2-40B4-BE49-F238E27FC236}">
                <a16:creationId xmlns="" xmlns:a16="http://schemas.microsoft.com/office/drawing/2014/main" id="{8BEA18C8-0DA6-44B1-80C3-CDB8F2E61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979642"/>
              </p:ext>
            </p:extLst>
          </p:nvPr>
        </p:nvGraphicFramePr>
        <p:xfrm>
          <a:off x="688674" y="1408629"/>
          <a:ext cx="7420155" cy="481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611771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Research Framework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633B138C-2B1D-45A4-AFD0-4F2F3E9E1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3739" y="1531773"/>
            <a:ext cx="4676522" cy="472217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B0F9E58-7192-4639-94DE-9FF87108BF67}"/>
              </a:ext>
            </a:extLst>
          </p:cNvPr>
          <p:cNvSpPr/>
          <p:nvPr/>
        </p:nvSpPr>
        <p:spPr bwMode="auto">
          <a:xfrm>
            <a:off x="2233739" y="1505411"/>
            <a:ext cx="2821340" cy="433467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산돌고딕B" pitchFamily="18" charset="-127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8F1EE99-94A2-448A-9261-50A1240B76AE}"/>
              </a:ext>
            </a:extLst>
          </p:cNvPr>
          <p:cNvSpPr/>
          <p:nvPr/>
        </p:nvSpPr>
        <p:spPr bwMode="auto">
          <a:xfrm>
            <a:off x="5278917" y="1505411"/>
            <a:ext cx="1712440" cy="433467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산돌고딕B" pitchFamily="18" charset="-127"/>
            </a:endParaRPr>
          </a:p>
        </p:txBody>
      </p:sp>
      <p:sp>
        <p:nvSpPr>
          <p:cNvPr id="4" name="語音泡泡: 矩形 3">
            <a:extLst>
              <a:ext uri="{FF2B5EF4-FFF2-40B4-BE49-F238E27FC236}">
                <a16:creationId xmlns="" xmlns:a16="http://schemas.microsoft.com/office/drawing/2014/main" id="{5CA19B75-C2DA-41E9-9A7C-EA4E9B1C1408}"/>
              </a:ext>
            </a:extLst>
          </p:cNvPr>
          <p:cNvSpPr/>
          <p:nvPr/>
        </p:nvSpPr>
        <p:spPr bwMode="auto">
          <a:xfrm>
            <a:off x="385517" y="3447561"/>
            <a:ext cx="2621230" cy="584775"/>
          </a:xfrm>
          <a:prstGeom prst="wedgeRectCallout">
            <a:avLst>
              <a:gd name="adj1" fmla="val 70150"/>
              <a:gd name="adj2" fmla="val -14554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산돌고딕B" pitchFamily="18" charset="-127"/>
              </a:rPr>
              <a:t>Determinants</a:t>
            </a:r>
            <a:endParaRPr kumimoji="1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산돌고딕B" pitchFamily="18" charset="-127"/>
            </a:endParaRPr>
          </a:p>
        </p:txBody>
      </p:sp>
      <p:sp>
        <p:nvSpPr>
          <p:cNvPr id="13" name="語音泡泡: 矩形 12">
            <a:extLst>
              <a:ext uri="{FF2B5EF4-FFF2-40B4-BE49-F238E27FC236}">
                <a16:creationId xmlns="" xmlns:a16="http://schemas.microsoft.com/office/drawing/2014/main" id="{7040D1B3-233D-4FB2-8AAB-C94B58087B97}"/>
              </a:ext>
            </a:extLst>
          </p:cNvPr>
          <p:cNvSpPr/>
          <p:nvPr/>
        </p:nvSpPr>
        <p:spPr bwMode="auto">
          <a:xfrm>
            <a:off x="6618715" y="4706258"/>
            <a:ext cx="2056973" cy="646331"/>
          </a:xfrm>
          <a:prstGeom prst="wedgeRectCallout">
            <a:avLst>
              <a:gd name="adj1" fmla="val -31208"/>
              <a:gd name="adj2" fmla="val -2045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b="0" dirty="0">
                <a:solidFill>
                  <a:schemeClr val="tx1"/>
                </a:solidFill>
                <a:latin typeface="Arial" charset="0"/>
                <a:ea typeface="산돌고딕B" pitchFamily="18" charset="-127"/>
              </a:rPr>
              <a:t>Outcome</a:t>
            </a:r>
            <a:endParaRPr kumimoji="1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산돌고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74357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Procedure of the Study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="" xmlns:a16="http://schemas.microsoft.com/office/drawing/2014/main" id="{8BEDC219-AB02-4FC8-9289-3A4B89203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695181"/>
              </p:ext>
            </p:extLst>
          </p:nvPr>
        </p:nvGraphicFramePr>
        <p:xfrm>
          <a:off x="-479934" y="1526744"/>
          <a:ext cx="8674099" cy="4859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 descr="Procedureçåçæå°çµæ">
            <a:extLst>
              <a:ext uri="{FF2B5EF4-FFF2-40B4-BE49-F238E27FC236}">
                <a16:creationId xmlns="" xmlns:a16="http://schemas.microsoft.com/office/drawing/2014/main" id="{31D79D63-58F0-40FE-BD17-1BCD54EBF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8" b="39947"/>
          <a:stretch/>
        </p:blipFill>
        <p:spPr bwMode="auto">
          <a:xfrm rot="5400000">
            <a:off x="5585546" y="3553321"/>
            <a:ext cx="4363349" cy="110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55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바닥">
            <a:extLst>
              <a:ext uri="{FF2B5EF4-FFF2-40B4-BE49-F238E27FC236}">
                <a16:creationId xmlns="" xmlns:a16="http://schemas.microsoft.com/office/drawing/2014/main" id="{142D43F4-4095-4A20-8479-050B582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그룹 23">
            <a:extLst>
              <a:ext uri="{FF2B5EF4-FFF2-40B4-BE49-F238E27FC236}">
                <a16:creationId xmlns="" xmlns:a16="http://schemas.microsoft.com/office/drawing/2014/main" id="{672B7BE7-D913-46D3-BEA0-64E8F64D7E0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233488"/>
            <a:ext cx="8674100" cy="5430837"/>
            <a:chOff x="2708275" y="1530350"/>
            <a:chExt cx="6172200" cy="5029200"/>
          </a:xfrm>
        </p:grpSpPr>
        <p:pic>
          <p:nvPicPr>
            <p:cNvPr id="10247" name="Picture 3" descr="33">
              <a:extLst>
                <a:ext uri="{FF2B5EF4-FFF2-40B4-BE49-F238E27FC236}">
                  <a16:creationId xmlns="" xmlns:a16="http://schemas.microsoft.com/office/drawing/2014/main" id="{995F1116-B82E-4B7A-B11D-75C8EA3AA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/>
            <a:stretch>
              <a:fillRect/>
            </a:stretch>
          </p:blipFill>
          <p:spPr bwMode="auto">
            <a:xfrm>
              <a:off x="2760663" y="1684338"/>
              <a:ext cx="6067425" cy="487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9" descr="32">
              <a:extLst>
                <a:ext uri="{FF2B5EF4-FFF2-40B4-BE49-F238E27FC236}">
                  <a16:creationId xmlns="" xmlns:a16="http://schemas.microsoft.com/office/drawing/2014/main" id="{7F9F3AE8-4B4F-4B86-B5E3-FB55DD160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530350"/>
              <a:ext cx="617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 descr="새빠">
            <a:extLst>
              <a:ext uri="{FF2B5EF4-FFF2-40B4-BE49-F238E27FC236}">
                <a16:creationId xmlns="" xmlns:a16="http://schemas.microsoft.com/office/drawing/2014/main" id="{41DE242D-4340-4614-955A-B5DB5CFF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제목 21">
            <a:extLst>
              <a:ext uri="{FF2B5EF4-FFF2-40B4-BE49-F238E27FC236}">
                <a16:creationId xmlns="" xmlns:a16="http://schemas.microsoft.com/office/drawing/2014/main" id="{4CEABFA5-F823-4A8A-88AF-B8B0F68A5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Demographic Distribution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6" name="TextBox 22">
            <a:extLst>
              <a:ext uri="{FF2B5EF4-FFF2-40B4-BE49-F238E27FC236}">
                <a16:creationId xmlns="" xmlns:a16="http://schemas.microsoft.com/office/drawing/2014/main" id="{06141AC4-4BE8-426E-BDAB-F41DBFA4EB4E}"/>
              </a:ext>
            </a:extLst>
          </p:cNvPr>
          <p:cNvSpPr txBox="1">
            <a:spLocks noChangeArrowheads="1"/>
          </p:cNvSpPr>
          <p:nvPr/>
        </p:nvSpPr>
        <p:spPr bwMode="auto">
          <a:xfrm rot="-739343">
            <a:off x="865188" y="4795838"/>
            <a:ext cx="1497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微軟正黑體" panose="020B0604030504040204" pitchFamily="34" charset="-120"/>
              </a:rPr>
              <a:t>Motivation</a:t>
            </a:r>
            <a:endParaRPr lang="ko-KR" altLang="en-US" sz="2000" b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CAEB40EF-A890-4685-95CE-870B8D3D4CED}"/>
              </a:ext>
            </a:extLst>
          </p:cNvPr>
          <p:cNvSpPr txBox="1"/>
          <p:nvPr/>
        </p:nvSpPr>
        <p:spPr>
          <a:xfrm>
            <a:off x="4407420" y="1980474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Full Coverage of all Categories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Suitability for Analysis</a:t>
            </a:r>
          </a:p>
        </p:txBody>
      </p:sp>
      <p:pic>
        <p:nvPicPr>
          <p:cNvPr id="11" name="Picture 17" descr="칠판">
            <a:extLst>
              <a:ext uri="{FF2B5EF4-FFF2-40B4-BE49-F238E27FC236}">
                <a16:creationId xmlns="" xmlns:a16="http://schemas.microsoft.com/office/drawing/2014/main" id="{65ACFB10-7317-40E8-9C00-7E0B7C1B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16" y="3075506"/>
            <a:ext cx="3277210" cy="321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2">
            <a:extLst>
              <a:ext uri="{FF2B5EF4-FFF2-40B4-BE49-F238E27FC236}">
                <a16:creationId xmlns="" xmlns:a16="http://schemas.microsoft.com/office/drawing/2014/main" id="{6AADD675-21C0-4AD0-B56E-8E703A47DEBC}"/>
              </a:ext>
            </a:extLst>
          </p:cNvPr>
          <p:cNvSpPr txBox="1">
            <a:spLocks noChangeArrowheads="1"/>
          </p:cNvSpPr>
          <p:nvPr/>
        </p:nvSpPr>
        <p:spPr bwMode="auto">
          <a:xfrm rot="20860657">
            <a:off x="5706445" y="4023971"/>
            <a:ext cx="1918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3200" b="0" dirty="0">
                <a:solidFill>
                  <a:schemeClr val="bg1"/>
                </a:solidFill>
                <a:latin typeface="微軟正黑體" panose="020B0604030504040204" pitchFamily="34" charset="-120"/>
              </a:rPr>
              <a:t>Suitable!!</a:t>
            </a:r>
            <a:endParaRPr lang="ko-KR" altLang="en-US" sz="3200" b="0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3126BE8C-EF8F-4087-B75F-D57D4B53B2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7" y="1636996"/>
            <a:ext cx="3587297" cy="492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738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佈景主題">
  <a:themeElements>
    <a:clrScheme name="교육3">
      <a:dk1>
        <a:srgbClr val="000000"/>
      </a:dk1>
      <a:lt1>
        <a:srgbClr val="FFFFFF"/>
      </a:lt1>
      <a:dk2>
        <a:srgbClr val="135CB3"/>
      </a:dk2>
      <a:lt2>
        <a:srgbClr val="E3F2FD"/>
      </a:lt2>
      <a:accent1>
        <a:srgbClr val="1E9CE6"/>
      </a:accent1>
      <a:accent2>
        <a:srgbClr val="92C20B"/>
      </a:accent2>
      <a:accent3>
        <a:srgbClr val="B80900"/>
      </a:accent3>
      <a:accent4>
        <a:srgbClr val="FFCB01"/>
      </a:accent4>
      <a:accent5>
        <a:srgbClr val="F47C2E"/>
      </a:accent5>
      <a:accent6>
        <a:srgbClr val="000000"/>
      </a:accent6>
      <a:hlink>
        <a:srgbClr val="009999"/>
      </a:hlink>
      <a:folHlink>
        <a:srgbClr val="99CC00"/>
      </a:folHlink>
    </a:clrScheme>
    <a:fontScheme name="교육3">
      <a:majorFont>
        <a:latin typeface="Arial"/>
        <a:ea typeface="산돌고딕B"/>
        <a:cs typeface=""/>
      </a:majorFont>
      <a:minorFont>
        <a:latin typeface="Arial"/>
        <a:ea typeface="산돌고딕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산돌고딕B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산돌고딕B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8456</TotalTime>
  <Words>889</Words>
  <Application>Microsoft Office PowerPoint</Application>
  <PresentationFormat>如螢幕大小 (4:3)</PresentationFormat>
  <Paragraphs>225</Paragraphs>
  <Slides>31</Slides>
  <Notes>0</Notes>
  <HiddenSlides>7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2" baseType="lpstr">
      <vt:lpstr>Arial</vt:lpstr>
      <vt:lpstr>新細明體</vt:lpstr>
      <vt:lpstr>微軟正黑體</vt:lpstr>
      <vt:lpstr>Adobe 明體 Std L</vt:lpstr>
      <vt:lpstr>Bookman Old Style</vt:lpstr>
      <vt:lpstr>Cambria Math</vt:lpstr>
      <vt:lpstr>HY견고딕</vt:lpstr>
      <vt:lpstr>Times New Roman</vt:lpstr>
      <vt:lpstr>Bernard MT Condensed</vt:lpstr>
      <vt:lpstr>산돌고딕B</vt:lpstr>
      <vt:lpstr>Office 佈景主題</vt:lpstr>
      <vt:lpstr>PowerPoint 簡報</vt:lpstr>
      <vt:lpstr>Table of Contents</vt:lpstr>
      <vt:lpstr>Motivation</vt:lpstr>
      <vt:lpstr>Aim &amp; Objectives</vt:lpstr>
      <vt:lpstr>Aim &amp; Objectives Problem Statements of This Study</vt:lpstr>
      <vt:lpstr>Limitations</vt:lpstr>
      <vt:lpstr>Research Framework</vt:lpstr>
      <vt:lpstr>Procedure of the Study</vt:lpstr>
      <vt:lpstr>Demographic Distribution</vt:lpstr>
      <vt:lpstr>Descriptive Result</vt:lpstr>
      <vt:lpstr>Descriptive Result ( cont. )</vt:lpstr>
      <vt:lpstr>Correlative Result</vt:lpstr>
      <vt:lpstr>Regressive Result</vt:lpstr>
      <vt:lpstr>Analysis of Variance (Age)</vt:lpstr>
      <vt:lpstr>Analysis of Variance (Age)(cont.)</vt:lpstr>
      <vt:lpstr>Analysis of Variance (Age)(cont.)</vt:lpstr>
      <vt:lpstr>Analysis of Variance (Age)(cont.)</vt:lpstr>
      <vt:lpstr>Analysis of Variance (Age)(cont.)</vt:lpstr>
      <vt:lpstr>Analysis of Variance (Others)</vt:lpstr>
      <vt:lpstr>Summary of Results</vt:lpstr>
      <vt:lpstr>Summary of Results (Cont.) </vt:lpstr>
      <vt:lpstr>Recommendations</vt:lpstr>
      <vt:lpstr>Future Study</vt:lpstr>
      <vt:lpstr>PowerPoint 簡報</vt:lpstr>
      <vt:lpstr>Meanings of Determinants</vt:lpstr>
      <vt:lpstr>Meanings of Determinants (Cont.)</vt:lpstr>
      <vt:lpstr>Validity &amp; Reliability</vt:lpstr>
      <vt:lpstr>Validity &amp; Reliability (cont.)</vt:lpstr>
      <vt:lpstr>Hypotheses</vt:lpstr>
      <vt:lpstr>Hypotheses (cont.)</vt:lpstr>
      <vt:lpstr>Achievement of Study</vt:lpstr>
    </vt:vector>
  </TitlesOfParts>
  <Company>(주)파워피티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목</dc:title>
  <dc:creator>Jacob Chan</dc:creator>
  <cp:lastModifiedBy>Chan Ka Man</cp:lastModifiedBy>
  <cp:revision>666</cp:revision>
  <cp:lastPrinted>2019-09-11T03:29:53Z</cp:lastPrinted>
  <dcterms:modified xsi:type="dcterms:W3CDTF">2019-12-05T08:47:35Z</dcterms:modified>
</cp:coreProperties>
</file>