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1143000" y="685800"/>
            <a:ext cx="4572000" cy="3429000"/>
          </a:xfrm>
          <a:prstGeom prst="rect">
            <a:avLst/>
          </a:prstGeom>
        </p:spPr>
        <p:txBody>
          <a:bodyPr/>
          <a:lstStyle/>
          <a:p>
            <a:endParaRPr/>
          </a:p>
        </p:txBody>
      </p:sp>
      <p:sp>
        <p:nvSpPr>
          <p:cNvPr id="236" name="Shape 2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Databas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Deep_learning" TargetMode="External"/><Relationship Id="rId5" Type="http://schemas.openxmlformats.org/officeDocument/2006/relationships/hyperlink" Target="https://en.wikipedia.org/wiki/ImageNet" TargetMode="External"/><Relationship Id="rId4" Type="http://schemas.openxmlformats.org/officeDocument/2006/relationships/hyperlink" Target="https://en.wikipedia.org/wiki/Outline_of_object_recogni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marL="171450" indent="-171450">
              <a:buSzPct val="100000"/>
              <a:buFont typeface="Arial"/>
              <a:buChar char="•"/>
            </a:pPr>
            <a:r>
              <a:t>The </a:t>
            </a:r>
            <a:r>
              <a:rPr b="1">
                <a:latin typeface="+mn-lt"/>
                <a:ea typeface="+mn-ea"/>
                <a:cs typeface="+mn-cs"/>
                <a:sym typeface="Helvetica"/>
              </a:rPr>
              <a:t>ImageNet</a:t>
            </a:r>
            <a:r>
              <a:t> project is a large </a:t>
            </a:r>
            <a:r>
              <a:rPr u="sng">
                <a:solidFill>
                  <a:srgbClr val="0000FF"/>
                </a:solidFill>
                <a:uFill>
                  <a:solidFill>
                    <a:srgbClr val="0000FF"/>
                  </a:solidFill>
                </a:uFill>
                <a:hlinkClick r:id="rId3"/>
              </a:rPr>
              <a:t>database</a:t>
            </a:r>
            <a:r>
              <a:t> for </a:t>
            </a:r>
            <a:r>
              <a:rPr u="sng">
                <a:solidFill>
                  <a:srgbClr val="0000FF"/>
                </a:solidFill>
                <a:uFill>
                  <a:solidFill>
                    <a:srgbClr val="0000FF"/>
                  </a:solidFill>
                </a:uFill>
                <a:hlinkClick r:id="rId4"/>
              </a:rPr>
              <a:t>visual object recognition software</a:t>
            </a:r>
            <a:r>
              <a:t> research. </a:t>
            </a:r>
          </a:p>
          <a:p>
            <a:pPr marL="171450" indent="-171450">
              <a:buSzPct val="100000"/>
              <a:buFont typeface="Arial"/>
              <a:buChar char="•"/>
            </a:pPr>
            <a:r>
              <a:t>Since 2010, the ImageNet project runs an annual software contest, the ImageNet Large Scale Visual Recognition Challenge (</a:t>
            </a:r>
            <a:r>
              <a:rPr u="sng">
                <a:solidFill>
                  <a:srgbClr val="0000FF"/>
                </a:solidFill>
                <a:uFill>
                  <a:solidFill>
                    <a:srgbClr val="0000FF"/>
                  </a:solidFill>
                </a:uFill>
                <a:hlinkClick r:id="rId5"/>
              </a:rPr>
              <a:t>ILSVRC</a:t>
            </a:r>
            <a:r>
              <a:t>), </a:t>
            </a:r>
          </a:p>
          <a:p>
            <a:pPr marL="171450" indent="-171450">
              <a:buSzPct val="100000"/>
              <a:buFont typeface="Arial"/>
              <a:buChar char="•"/>
            </a:pPr>
            <a:r>
              <a:t>where software programs compete to correctly classify and detect objects and scenes. </a:t>
            </a:r>
          </a:p>
          <a:p>
            <a:pPr marL="171450" indent="-171450">
              <a:buSzPct val="100000"/>
              <a:buFont typeface="Arial"/>
              <a:buChar char="•"/>
            </a:pPr>
            <a:r>
              <a:t>The ImageNet Challenge uses one thousand non-overlapping object  classes.</a:t>
            </a:r>
            <a:endParaRPr baseline="30000"/>
          </a:p>
          <a:p>
            <a:pPr marL="171450" indent="-171450">
              <a:buSzPct val="100000"/>
              <a:buFont typeface="Arial"/>
              <a:buChar char="•"/>
            </a:pPr>
            <a:r>
              <a:t>A dramatic 2012 breakthrough is widely considered to be the beginning of the </a:t>
            </a:r>
            <a:r>
              <a:rPr u="sng">
                <a:solidFill>
                  <a:srgbClr val="0000FF"/>
                </a:solidFill>
                <a:uFill>
                  <a:solidFill>
                    <a:srgbClr val="0000FF"/>
                  </a:solidFill>
                </a:uFill>
                <a:hlinkClick r:id="rId6"/>
              </a:rPr>
              <a:t>deep learning</a:t>
            </a:r>
            <a:r>
              <a:t> revolution.</a:t>
            </a:r>
          </a:p>
          <a:p>
            <a:pPr marL="171450" indent="-171450">
              <a:buSzPct val="100000"/>
              <a:buFont typeface="Arial"/>
              <a:buChar char="•"/>
            </a:pPr>
            <a:r>
              <a:t>human -like accuracy was achieved in 2014. Today, deep learning algorithm can achieve accuracy with super-human’s capability. </a:t>
            </a:r>
          </a:p>
          <a:p>
            <a:pPr marL="171450" indent="-171450">
              <a:buSzPct val="100000"/>
              <a:buFont typeface="Arial"/>
              <a:buChar char="•"/>
            </a:pPr>
            <a:endParaRPr/>
          </a:p>
          <a:p>
            <a:pPr marL="171450" indent="-171450">
              <a:buSzPct val="100000"/>
              <a:buFont typeface="Arial"/>
              <a:buChar char="•"/>
            </a:pPr>
            <a:r>
              <a:t>By the way, Universities in Hong Kong such as CUHK and HKUST were frequent winners in some categories of the competitions.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spcBef>
                <a:spcPts val="400"/>
              </a:spcBef>
            </a:pPr>
            <a:endParaRPr/>
          </a:p>
          <a:p>
            <a:pPr>
              <a:spcBef>
                <a:spcPts val="400"/>
              </a:spcBef>
            </a:pPr>
            <a:r>
              <a:t>Industrial robots have been adopted in factories worldwide for more than 50 years. </a:t>
            </a:r>
          </a:p>
          <a:p>
            <a:pPr>
              <a:spcBef>
                <a:spcPts val="400"/>
              </a:spcBef>
            </a:pPr>
            <a:r>
              <a:t>Take Advanced semiconductor manufacturing as an example. </a:t>
            </a:r>
          </a:p>
          <a:p>
            <a:pPr>
              <a:spcBef>
                <a:spcPts val="400"/>
              </a:spcBef>
            </a:pPr>
            <a:r>
              <a:t>Automatic material handling system are connected to all the tools. It has been people-less for more than a decade. </a:t>
            </a:r>
          </a:p>
          <a:p>
            <a:pPr>
              <a:spcBef>
                <a:spcPts val="400"/>
              </a:spcBef>
            </a:pPr>
            <a:r>
              <a:t>You cannot find operator inside the fab. </a:t>
            </a:r>
          </a:p>
          <a:p>
            <a:pPr>
              <a:spcBef>
                <a:spcPts val="400"/>
              </a:spcBef>
            </a:pPr>
            <a:r>
              <a:t>Instead, many of the engineers and technicians are sitting inside a computer control just outside the fab to monitor all the processes and tools. </a:t>
            </a:r>
          </a:p>
          <a:p>
            <a:pPr>
              <a:spcBef>
                <a:spcPts val="400"/>
              </a:spcBef>
            </a:pPr>
            <a:endParaRPr/>
          </a:p>
          <a:p>
            <a:pPr>
              <a:spcBef>
                <a:spcPts val="400"/>
              </a:spcBef>
            </a:pPr>
            <a:endParaRPr/>
          </a:p>
          <a:p>
            <a:pPr>
              <a:spcBef>
                <a:spcPts val="400"/>
              </a:spcBef>
            </a:pPr>
            <a:r>
              <a:t>But this kind of automations are too expensive and not flexible enough for more traditional manufacturing often found in China. </a:t>
            </a:r>
          </a:p>
          <a:p>
            <a:pPr>
              <a:spcBef>
                <a:spcPts val="400"/>
              </a:spcBef>
            </a:pPr>
            <a:endParaRPr/>
          </a:p>
          <a:p>
            <a:pPr>
              <a:spcBef>
                <a:spcPts val="400"/>
              </a:spcBef>
            </a:pPr>
            <a:r>
              <a:t>With ever increasing wages, diminishing worker supply and shortened product life-cycle, Robots need to be more intelligent and flexible with reasonable cost.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a:spcBef>
                <a:spcPts val="400"/>
              </a:spcBef>
            </a:pPr>
            <a:r>
              <a:t>But we realize that many of these  technology will inevitably impact jobs.</a:t>
            </a:r>
          </a:p>
          <a:p>
            <a:pPr>
              <a:spcBef>
                <a:spcPts val="400"/>
              </a:spcBef>
            </a:pPr>
            <a:r>
              <a:t> </a:t>
            </a:r>
          </a:p>
          <a:p>
            <a:pPr>
              <a:spcBef>
                <a:spcPts val="400"/>
              </a:spcBef>
            </a:pPr>
            <a:r>
              <a:t>According to a paper published by Carl Frey and Michael Osborne from Oxford University, </a:t>
            </a:r>
          </a:p>
          <a:p>
            <a:pPr>
              <a:spcBef>
                <a:spcPts val="400"/>
              </a:spcBef>
            </a:pPr>
            <a:r>
              <a:t>47% of jobs are automatable from a technological capabilities point of view. 47% of jobs I the US will be at risk. </a:t>
            </a:r>
          </a:p>
          <a:p>
            <a:pPr>
              <a:spcBef>
                <a:spcPts val="400"/>
              </a:spcBef>
            </a:pPr>
            <a:endParaRPr/>
          </a:p>
          <a:p>
            <a:pPr>
              <a:spcBef>
                <a:spcPts val="400"/>
              </a:spcBef>
            </a:pPr>
            <a:r>
              <a:t>The OECD Social, Employment and Migration Working paper published in 2016 predicted a much lower number,  on average, only 9% of jobs are at risk: </a:t>
            </a:r>
          </a:p>
          <a:p>
            <a:pPr>
              <a:spcBef>
                <a:spcPts val="400"/>
              </a:spcBef>
            </a:pPr>
            <a:endParaRPr/>
          </a:p>
          <a:p>
            <a:pPr>
              <a:spcBef>
                <a:spcPts val="400"/>
              </a:spcBef>
            </a:pPr>
            <a:r>
              <a:t>What are the reasons for the differences: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a:spcBef>
                <a:spcPts val="400"/>
              </a:spcBef>
              <a:defRPr>
                <a:latin typeface="+mn-lt"/>
                <a:ea typeface="+mn-ea"/>
                <a:cs typeface="+mn-cs"/>
                <a:sym typeface="Helvetica"/>
              </a:defRPr>
            </a:pPr>
            <a:r>
              <a:t>人工智能时代的七巨头</a:t>
            </a:r>
            <a:r>
              <a:rPr>
                <a:latin typeface="+mj-lt"/>
                <a:ea typeface="+mj-ea"/>
                <a:cs typeface="+mj-cs"/>
                <a:sym typeface="Calibri"/>
              </a:rPr>
              <a:t>——</a:t>
            </a:r>
            <a:r>
              <a:t>谷歌、</a:t>
            </a:r>
            <a:r>
              <a:rPr>
                <a:latin typeface="+mj-lt"/>
                <a:ea typeface="+mj-ea"/>
                <a:cs typeface="+mj-cs"/>
                <a:sym typeface="Calibri"/>
              </a:rPr>
              <a:t>Facebook </a:t>
            </a:r>
            <a:r>
              <a:t>、亚马逊、微软、百度、阿里巴巴和腾讯，都是中国或美国的公司，它们动辄花费数十亿美元建立惊人的数据储备，大量延揽人工智能精英，努力建立人工智能时代的公共设施它们正在为人工智能的未来发展铺设大范围的</a:t>
            </a:r>
            <a:r>
              <a:rPr>
                <a:latin typeface="+mj-lt"/>
                <a:ea typeface="+mj-ea"/>
                <a:cs typeface="+mj-cs"/>
                <a:sym typeface="Calibri"/>
              </a:rPr>
              <a:t>“</a:t>
            </a:r>
            <a:r>
              <a:t>电网</a:t>
            </a:r>
            <a:r>
              <a:rPr>
                <a:latin typeface="+mj-lt"/>
                <a:ea typeface="+mj-ea"/>
                <a:cs typeface="+mj-cs"/>
                <a:sym typeface="Calibri"/>
              </a:rPr>
              <a:t>”</a:t>
            </a:r>
            <a:r>
              <a:t>，即建设私有云和公有云的设施：使机器学习扩散到整个经济体系中。巨头们建立私有人工智能</a:t>
            </a:r>
            <a:r>
              <a:rPr>
                <a:latin typeface="+mj-lt"/>
                <a:ea typeface="+mj-ea"/>
                <a:cs typeface="+mj-cs"/>
                <a:sym typeface="Calibri"/>
              </a:rPr>
              <a:t>“</a:t>
            </a:r>
            <a:r>
              <a:t>电网</a:t>
            </a:r>
            <a:r>
              <a:rPr>
                <a:latin typeface="+mj-lt"/>
                <a:ea typeface="+mj-ea"/>
                <a:cs typeface="+mj-cs"/>
                <a:sym typeface="Calibri"/>
              </a:rPr>
              <a:t>”</a:t>
            </a:r>
            <a:r>
              <a:t>的现象，不仅令重视开放人工智能生态系统的人担忧，也是中国迅速崛起、成为人工智能超级大国的一块隐形绊脚石</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Many of the investments go to nurturing innovations in dedicated AI accelerators hardware because traditional computing architecture and current process technologies are not sufficient to support the future growth of AI applications.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85800" y="1122362"/>
            <a:ext cx="7772400" cy="2387601"/>
          </a:xfrm>
          <a:prstGeom prst="rect">
            <a:avLst/>
          </a:prstGeom>
        </p:spPr>
        <p:txBody>
          <a:bodyPr anchor="b"/>
          <a:lstStyle>
            <a:lvl1pPr algn="ctr">
              <a:defRPr sz="6000"/>
            </a:lvl1pPr>
          </a:lstStyle>
          <a:p>
            <a:r>
              <a:t>Title Text</a:t>
            </a:r>
          </a:p>
        </p:txBody>
      </p:sp>
      <p:sp>
        <p:nvSpPr>
          <p:cNvPr id="83" name="Body Level One…"/>
          <p:cNvSpPr txBox="1">
            <a:spLocks noGrp="1"/>
          </p:cNvSpPr>
          <p:nvPr>
            <p:ph type="body" sz="quarter" idx="1"/>
          </p:nvPr>
        </p:nvSpPr>
        <p:spPr>
          <a:xfrm>
            <a:off x="1143000" y="3602037"/>
            <a:ext cx="6858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84" name="Picture 5" descr="Picture 5"/>
          <p:cNvPicPr>
            <a:picLocks noChangeAspect="1"/>
          </p:cNvPicPr>
          <p:nvPr/>
        </p:nvPicPr>
        <p:blipFill>
          <a:blip r:embed="rId2"/>
          <a:stretch>
            <a:fillRect/>
          </a:stretch>
        </p:blipFill>
        <p:spPr>
          <a:xfrm>
            <a:off x="8216410" y="6564645"/>
            <a:ext cx="491698" cy="139568"/>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164" name="Picture Placeholder 2"/>
          <p:cNvSpPr>
            <a:spLocks noGrp="1"/>
          </p:cNvSpPr>
          <p:nvPr>
            <p:ph type="pic" sz="half" idx="13"/>
          </p:nvPr>
        </p:nvSpPr>
        <p:spPr>
          <a:xfrm>
            <a:off x="3887391" y="987431"/>
            <a:ext cx="4629152" cy="4873627"/>
          </a:xfrm>
          <a:prstGeom prst="rect">
            <a:avLst/>
          </a:prstGeom>
        </p:spPr>
        <p:txBody>
          <a:bodyPr lIns="91439" tIns="45719" rIns="91439" bIns="45719">
            <a:noAutofit/>
          </a:bodyPr>
          <a:lstStyle/>
          <a:p>
            <a:endParaRPr/>
          </a:p>
        </p:txBody>
      </p:sp>
      <p:sp>
        <p:nvSpPr>
          <p:cNvPr id="165"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342900" y="806808"/>
            <a:ext cx="8458200" cy="492281"/>
          </a:xfrm>
          <a:prstGeom prst="rect">
            <a:avLst/>
          </a:prstGeom>
        </p:spPr>
        <p:txBody>
          <a:bodyPr/>
          <a:lstStyle>
            <a:lvl1pPr>
              <a:defRPr b="1">
                <a:solidFill>
                  <a:srgbClr val="00B0F0"/>
                </a:solidFill>
                <a:latin typeface="Franklin Gothic Medium"/>
                <a:ea typeface="Franklin Gothic Medium"/>
                <a:cs typeface="Franklin Gothic Medium"/>
                <a:sym typeface="Franklin Gothic Medium"/>
              </a:defRPr>
            </a:lvl1pPr>
          </a:lstStyle>
          <a:p>
            <a:r>
              <a:t>Title Text</a:t>
            </a:r>
          </a:p>
        </p:txBody>
      </p:sp>
      <p:sp>
        <p:nvSpPr>
          <p:cNvPr id="174" name="Slide Number"/>
          <p:cNvSpPr txBox="1">
            <a:spLocks noGrp="1"/>
          </p:cNvSpPr>
          <p:nvPr>
            <p:ph type="sldNum" sz="quarter" idx="2"/>
          </p:nvPr>
        </p:nvSpPr>
        <p:spPr>
          <a:xfrm>
            <a:off x="7957790" y="6510276"/>
            <a:ext cx="258622"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629841" y="1131092"/>
            <a:ext cx="7886701" cy="994175"/>
          </a:xfrm>
          <a:prstGeom prst="rect">
            <a:avLst/>
          </a:prstGeom>
        </p:spPr>
        <p:txBody>
          <a:bodyPr lIns="34289" tIns="34289" rIns="34289" bIns="34289"/>
          <a:lstStyle/>
          <a:p>
            <a:r>
              <a:t>Title Text</a:t>
            </a:r>
          </a:p>
        </p:txBody>
      </p:sp>
      <p:sp>
        <p:nvSpPr>
          <p:cNvPr id="182" name="Body Level One…"/>
          <p:cNvSpPr txBox="1">
            <a:spLocks noGrp="1"/>
          </p:cNvSpPr>
          <p:nvPr>
            <p:ph type="body" sz="quarter" idx="1"/>
          </p:nvPr>
        </p:nvSpPr>
        <p:spPr>
          <a:xfrm>
            <a:off x="629841" y="2118122"/>
            <a:ext cx="3868342" cy="617936"/>
          </a:xfrm>
          <a:prstGeom prst="rect">
            <a:avLst/>
          </a:prstGeom>
        </p:spPr>
        <p:txBody>
          <a:bodyPr lIns="34289" tIns="34289" rIns="34289" bIns="34289" anchor="b"/>
          <a:lstStyle>
            <a:lvl1pPr marL="0" indent="0">
              <a:buSzTx/>
              <a:buFontTx/>
              <a:buNone/>
              <a:defRPr sz="2400" b="1">
                <a:latin typeface="+mn-lt"/>
                <a:ea typeface="+mn-ea"/>
                <a:cs typeface="+mn-cs"/>
                <a:sym typeface="Helvetica"/>
              </a:defRPr>
            </a:lvl1pPr>
            <a:lvl2pPr marL="0" indent="0">
              <a:buSzTx/>
              <a:buFontTx/>
              <a:buNone/>
              <a:defRPr sz="2400" b="1">
                <a:latin typeface="+mn-lt"/>
                <a:ea typeface="+mn-ea"/>
                <a:cs typeface="+mn-cs"/>
                <a:sym typeface="Helvetica"/>
              </a:defRPr>
            </a:lvl2pPr>
            <a:lvl3pPr marL="0" indent="0">
              <a:buSzTx/>
              <a:buFontTx/>
              <a:buNone/>
              <a:defRPr sz="2400" b="1">
                <a:latin typeface="+mn-lt"/>
                <a:ea typeface="+mn-ea"/>
                <a:cs typeface="+mn-cs"/>
                <a:sym typeface="Helvetica"/>
              </a:defRPr>
            </a:lvl3pPr>
            <a:lvl4pPr marL="0" indent="0">
              <a:buSzTx/>
              <a:buFontTx/>
              <a:buNone/>
              <a:defRPr sz="2400" b="1">
                <a:latin typeface="+mn-lt"/>
                <a:ea typeface="+mn-ea"/>
                <a:cs typeface="+mn-cs"/>
                <a:sym typeface="Helvetica"/>
              </a:defRPr>
            </a:lvl4pPr>
            <a:lvl5pPr marL="0" indent="0">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83" name="Text Placeholder 4"/>
          <p:cNvSpPr>
            <a:spLocks noGrp="1"/>
          </p:cNvSpPr>
          <p:nvPr>
            <p:ph type="body" sz="quarter" idx="13"/>
          </p:nvPr>
        </p:nvSpPr>
        <p:spPr>
          <a:xfrm>
            <a:off x="4629150" y="2118122"/>
            <a:ext cx="3887393" cy="617936"/>
          </a:xfrm>
          <a:prstGeom prst="rect">
            <a:avLst/>
          </a:prstGeom>
        </p:spPr>
        <p:txBody>
          <a:bodyPr lIns="34289" tIns="34289" rIns="34289" bIns="34289" anchor="b"/>
          <a:lstStyle/>
          <a:p>
            <a:endParaRPr/>
          </a:p>
        </p:txBody>
      </p:sp>
      <p:sp>
        <p:nvSpPr>
          <p:cNvPr id="184" name="Slide Number"/>
          <p:cNvSpPr txBox="1">
            <a:spLocks noGrp="1"/>
          </p:cNvSpPr>
          <p:nvPr>
            <p:ph type="sldNum" sz="quarter" idx="2"/>
          </p:nvPr>
        </p:nvSpPr>
        <p:spPr>
          <a:xfrm>
            <a:off x="8279589" y="5648712"/>
            <a:ext cx="235762" cy="225444"/>
          </a:xfrm>
          <a:prstGeom prst="rect">
            <a:avLst/>
          </a:prstGeom>
        </p:spPr>
        <p:txBody>
          <a:bodyPr lIns="34289" tIns="34289" rIns="34289" bIns="34289"/>
          <a:lstStyle>
            <a:lvl1pPr defTabSz="914400"/>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91" name="Picture 11" descr="Picture 11"/>
          <p:cNvPicPr>
            <a:picLocks noChangeAspect="1"/>
          </p:cNvPicPr>
          <p:nvPr/>
        </p:nvPicPr>
        <p:blipFill>
          <a:blip r:embed="rId2"/>
          <a:stretch>
            <a:fillRect/>
          </a:stretch>
        </p:blipFill>
        <p:spPr>
          <a:xfrm>
            <a:off x="0" y="188916"/>
            <a:ext cx="9144000" cy="642938"/>
          </a:xfrm>
          <a:prstGeom prst="rect">
            <a:avLst/>
          </a:prstGeom>
          <a:ln w="12700">
            <a:miter lim="400000"/>
          </a:ln>
        </p:spPr>
      </p:pic>
      <p:sp>
        <p:nvSpPr>
          <p:cNvPr id="192" name="Title Text"/>
          <p:cNvSpPr txBox="1">
            <a:spLocks noGrp="1"/>
          </p:cNvSpPr>
          <p:nvPr>
            <p:ph type="title"/>
          </p:nvPr>
        </p:nvSpPr>
        <p:spPr>
          <a:xfrm>
            <a:off x="457200" y="274638"/>
            <a:ext cx="8229600" cy="487363"/>
          </a:xfrm>
          <a:prstGeom prst="rect">
            <a:avLst/>
          </a:prstGeom>
        </p:spPr>
        <p:txBody>
          <a:bodyPr/>
          <a:lstStyle>
            <a:lvl1pPr>
              <a:lnSpc>
                <a:spcPct val="100000"/>
              </a:lnSpc>
              <a:defRPr sz="2400" b="1">
                <a:solidFill>
                  <a:srgbClr val="FFFFFF"/>
                </a:solidFill>
                <a:latin typeface="Arial"/>
                <a:ea typeface="Arial"/>
                <a:cs typeface="Arial"/>
                <a:sym typeface="Arial"/>
              </a:defRPr>
            </a:lvl1pPr>
          </a:lstStyle>
          <a:p>
            <a:r>
              <a:t>Title Text</a:t>
            </a:r>
          </a:p>
        </p:txBody>
      </p:sp>
      <p:sp>
        <p:nvSpPr>
          <p:cNvPr id="193" name="Body Level One…"/>
          <p:cNvSpPr txBox="1">
            <a:spLocks noGrp="1"/>
          </p:cNvSpPr>
          <p:nvPr>
            <p:ph type="body" idx="1"/>
          </p:nvPr>
        </p:nvSpPr>
        <p:spPr>
          <a:xfrm>
            <a:off x="457200" y="1219200"/>
            <a:ext cx="8229600" cy="5181600"/>
          </a:xfrm>
          <a:prstGeom prst="rect">
            <a:avLst/>
          </a:prstGeom>
        </p:spPr>
        <p:txBody>
          <a:bodyPr/>
          <a:lstStyle>
            <a:lvl1pPr marL="342892" indent="-342892">
              <a:lnSpc>
                <a:spcPct val="100000"/>
              </a:lnSpc>
              <a:spcBef>
                <a:spcPts val="100"/>
              </a:spcBef>
              <a:buSzTx/>
              <a:buFontTx/>
              <a:buNone/>
              <a:defRPr sz="1800">
                <a:latin typeface="Arial"/>
                <a:ea typeface="Arial"/>
                <a:cs typeface="Arial"/>
                <a:sym typeface="Arial"/>
              </a:defRPr>
            </a:lvl1pPr>
            <a:lvl2pPr marL="685781" indent="-342892">
              <a:lnSpc>
                <a:spcPct val="100000"/>
              </a:lnSpc>
              <a:spcBef>
                <a:spcPts val="100"/>
              </a:spcBef>
              <a:buFontTx/>
              <a:defRPr sz="1800">
                <a:latin typeface="Arial"/>
                <a:ea typeface="Arial"/>
                <a:cs typeface="Arial"/>
                <a:sym typeface="Arial"/>
              </a:defRPr>
            </a:lvl2pPr>
            <a:lvl3pPr marL="1028675" indent="-342892">
              <a:lnSpc>
                <a:spcPct val="100000"/>
              </a:lnSpc>
              <a:spcBef>
                <a:spcPts val="100"/>
              </a:spcBef>
              <a:buFontTx/>
              <a:defRPr sz="1800">
                <a:latin typeface="Arial"/>
                <a:ea typeface="Arial"/>
                <a:cs typeface="Arial"/>
                <a:sym typeface="Arial"/>
              </a:defRPr>
            </a:lvl3pPr>
            <a:lvl4pPr marL="1200118" indent="-171446">
              <a:lnSpc>
                <a:spcPct val="100000"/>
              </a:lnSpc>
              <a:spcBef>
                <a:spcPts val="100"/>
              </a:spcBef>
              <a:buFontTx/>
              <a:defRPr sz="1800">
                <a:latin typeface="Arial"/>
                <a:ea typeface="Arial"/>
                <a:cs typeface="Arial"/>
                <a:sym typeface="Arial"/>
              </a:defRPr>
            </a:lvl4pPr>
            <a:lvl5pPr marL="1543012" indent="-171446">
              <a:lnSpc>
                <a:spcPct val="100000"/>
              </a:lnSpc>
              <a:spcBef>
                <a:spcPts val="100"/>
              </a:spcBef>
              <a:buFontTx/>
              <a:defRPr sz="1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8497904" y="6500793"/>
            <a:ext cx="188897" cy="165146"/>
          </a:xfrm>
          <a:prstGeom prst="rect">
            <a:avLst/>
          </a:prstGeom>
        </p:spPr>
        <p:txBody>
          <a:bodyPr/>
          <a:lstStyle>
            <a:lvl1pPr defTabSz="914400">
              <a:defRPr sz="6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01" name="Picture 11" descr="Picture 11"/>
          <p:cNvPicPr>
            <a:picLocks noChangeAspect="1"/>
          </p:cNvPicPr>
          <p:nvPr/>
        </p:nvPicPr>
        <p:blipFill>
          <a:blip r:embed="rId2"/>
          <a:stretch>
            <a:fillRect/>
          </a:stretch>
        </p:blipFill>
        <p:spPr>
          <a:xfrm>
            <a:off x="0" y="188916"/>
            <a:ext cx="9144000" cy="642938"/>
          </a:xfrm>
          <a:prstGeom prst="rect">
            <a:avLst/>
          </a:prstGeom>
          <a:ln w="12700">
            <a:miter lim="400000"/>
          </a:ln>
        </p:spPr>
      </p:pic>
      <p:sp>
        <p:nvSpPr>
          <p:cNvPr id="202" name="Title Text"/>
          <p:cNvSpPr txBox="1">
            <a:spLocks noGrp="1"/>
          </p:cNvSpPr>
          <p:nvPr>
            <p:ph type="title"/>
          </p:nvPr>
        </p:nvSpPr>
        <p:spPr>
          <a:xfrm>
            <a:off x="457200" y="274638"/>
            <a:ext cx="8229600" cy="487363"/>
          </a:xfrm>
          <a:prstGeom prst="rect">
            <a:avLst/>
          </a:prstGeom>
        </p:spPr>
        <p:txBody>
          <a:bodyPr/>
          <a:lstStyle>
            <a:lvl1pPr>
              <a:lnSpc>
                <a:spcPct val="100000"/>
              </a:lnSpc>
              <a:defRPr sz="2400" b="1">
                <a:solidFill>
                  <a:srgbClr val="FFFFFF"/>
                </a:solidFill>
                <a:latin typeface="Arial"/>
                <a:ea typeface="Arial"/>
                <a:cs typeface="Arial"/>
                <a:sym typeface="Arial"/>
              </a:defRPr>
            </a:lvl1pPr>
          </a:lstStyle>
          <a:p>
            <a:r>
              <a:t>Title Text</a:t>
            </a:r>
          </a:p>
        </p:txBody>
      </p:sp>
      <p:sp>
        <p:nvSpPr>
          <p:cNvPr id="203" name="Slide Number"/>
          <p:cNvSpPr txBox="1">
            <a:spLocks noGrp="1"/>
          </p:cNvSpPr>
          <p:nvPr>
            <p:ph type="sldNum" sz="quarter" idx="2"/>
          </p:nvPr>
        </p:nvSpPr>
        <p:spPr>
          <a:xfrm>
            <a:off x="8497904" y="6500793"/>
            <a:ext cx="188897" cy="165146"/>
          </a:xfrm>
          <a:prstGeom prst="rect">
            <a:avLst/>
          </a:prstGeom>
        </p:spPr>
        <p:txBody>
          <a:bodyPr/>
          <a:lstStyle>
            <a:lvl1pPr defTabSz="914400">
              <a:defRPr sz="6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10" name="Picture 11" descr="Picture 11"/>
          <p:cNvPicPr>
            <a:picLocks noChangeAspect="1"/>
          </p:cNvPicPr>
          <p:nvPr/>
        </p:nvPicPr>
        <p:blipFill>
          <a:blip r:embed="rId2"/>
          <a:stretch>
            <a:fillRect/>
          </a:stretch>
        </p:blipFill>
        <p:spPr>
          <a:xfrm>
            <a:off x="0" y="188916"/>
            <a:ext cx="9144000" cy="642938"/>
          </a:xfrm>
          <a:prstGeom prst="rect">
            <a:avLst/>
          </a:prstGeom>
          <a:ln w="12700">
            <a:miter lim="400000"/>
          </a:ln>
        </p:spPr>
      </p:pic>
      <p:sp>
        <p:nvSpPr>
          <p:cNvPr id="211" name="Title Text"/>
          <p:cNvSpPr txBox="1">
            <a:spLocks noGrp="1"/>
          </p:cNvSpPr>
          <p:nvPr>
            <p:ph type="title"/>
          </p:nvPr>
        </p:nvSpPr>
        <p:spPr>
          <a:xfrm>
            <a:off x="457200" y="274638"/>
            <a:ext cx="8229600" cy="487363"/>
          </a:xfrm>
          <a:prstGeom prst="rect">
            <a:avLst/>
          </a:prstGeom>
        </p:spPr>
        <p:txBody>
          <a:bodyPr/>
          <a:lstStyle>
            <a:lvl1pPr>
              <a:lnSpc>
                <a:spcPct val="100000"/>
              </a:lnSpc>
              <a:defRPr sz="2400" b="1">
                <a:solidFill>
                  <a:srgbClr val="FFFFFF"/>
                </a:solidFill>
                <a:latin typeface="Arial"/>
                <a:ea typeface="Arial"/>
                <a:cs typeface="Arial"/>
                <a:sym typeface="Arial"/>
              </a:defRPr>
            </a:lvl1pPr>
          </a:lstStyle>
          <a:p>
            <a:r>
              <a:t>Title Text</a:t>
            </a:r>
          </a:p>
        </p:txBody>
      </p:sp>
      <p:sp>
        <p:nvSpPr>
          <p:cNvPr id="212" name="Body Level One…"/>
          <p:cNvSpPr txBox="1">
            <a:spLocks noGrp="1"/>
          </p:cNvSpPr>
          <p:nvPr>
            <p:ph type="body" idx="1"/>
          </p:nvPr>
        </p:nvSpPr>
        <p:spPr>
          <a:xfrm>
            <a:off x="457200" y="1219200"/>
            <a:ext cx="8229600" cy="5181600"/>
          </a:xfrm>
          <a:prstGeom prst="rect">
            <a:avLst/>
          </a:prstGeom>
        </p:spPr>
        <p:txBody>
          <a:bodyPr/>
          <a:lstStyle>
            <a:lvl1pPr marL="342892" indent="-342892">
              <a:lnSpc>
                <a:spcPct val="100000"/>
              </a:lnSpc>
              <a:spcBef>
                <a:spcPts val="100"/>
              </a:spcBef>
              <a:buSzTx/>
              <a:buFontTx/>
              <a:buNone/>
              <a:defRPr sz="1800">
                <a:latin typeface="Arial"/>
                <a:ea typeface="Arial"/>
                <a:cs typeface="Arial"/>
                <a:sym typeface="Arial"/>
              </a:defRPr>
            </a:lvl1pPr>
            <a:lvl2pPr marL="685781" indent="-342892">
              <a:lnSpc>
                <a:spcPct val="100000"/>
              </a:lnSpc>
              <a:spcBef>
                <a:spcPts val="100"/>
              </a:spcBef>
              <a:buFontTx/>
              <a:defRPr sz="1800">
                <a:latin typeface="Arial"/>
                <a:ea typeface="Arial"/>
                <a:cs typeface="Arial"/>
                <a:sym typeface="Arial"/>
              </a:defRPr>
            </a:lvl2pPr>
            <a:lvl3pPr marL="1028675" indent="-342892">
              <a:lnSpc>
                <a:spcPct val="100000"/>
              </a:lnSpc>
              <a:spcBef>
                <a:spcPts val="100"/>
              </a:spcBef>
              <a:buFontTx/>
              <a:defRPr sz="1800">
                <a:latin typeface="Arial"/>
                <a:ea typeface="Arial"/>
                <a:cs typeface="Arial"/>
                <a:sym typeface="Arial"/>
              </a:defRPr>
            </a:lvl3pPr>
            <a:lvl4pPr marL="1200118" indent="-171446">
              <a:lnSpc>
                <a:spcPct val="100000"/>
              </a:lnSpc>
              <a:spcBef>
                <a:spcPts val="100"/>
              </a:spcBef>
              <a:buFontTx/>
              <a:defRPr sz="1800">
                <a:latin typeface="Arial"/>
                <a:ea typeface="Arial"/>
                <a:cs typeface="Arial"/>
                <a:sym typeface="Arial"/>
              </a:defRPr>
            </a:lvl4pPr>
            <a:lvl5pPr marL="1543012" indent="-171446">
              <a:lnSpc>
                <a:spcPct val="100000"/>
              </a:lnSpc>
              <a:spcBef>
                <a:spcPts val="100"/>
              </a:spcBef>
              <a:buFontTx/>
              <a:defRPr sz="1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8497904" y="6500793"/>
            <a:ext cx="188897" cy="165146"/>
          </a:xfrm>
          <a:prstGeom prst="rect">
            <a:avLst/>
          </a:prstGeom>
        </p:spPr>
        <p:txBody>
          <a:bodyPr/>
          <a:lstStyle>
            <a:lvl1pPr defTabSz="914400">
              <a:defRPr sz="6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0" name="Title Text"/>
          <p:cNvSpPr txBox="1">
            <a:spLocks noGrp="1"/>
          </p:cNvSpPr>
          <p:nvPr>
            <p:ph type="title"/>
          </p:nvPr>
        </p:nvSpPr>
        <p:spPr>
          <a:xfrm>
            <a:off x="628650" y="365125"/>
            <a:ext cx="7886700" cy="1325564"/>
          </a:xfrm>
          <a:prstGeom prst="rect">
            <a:avLst/>
          </a:prstGeom>
        </p:spPr>
        <p:txBody>
          <a:bodyPr/>
          <a:lstStyle/>
          <a:p>
            <a:r>
              <a:t>Title Text</a:t>
            </a:r>
          </a:p>
        </p:txBody>
      </p:sp>
      <p:sp>
        <p:nvSpPr>
          <p:cNvPr id="221" name="Slide Number"/>
          <p:cNvSpPr txBox="1">
            <a:spLocks noGrp="1"/>
          </p:cNvSpPr>
          <p:nvPr>
            <p:ph type="sldNum" sz="quarter" idx="2"/>
          </p:nvPr>
        </p:nvSpPr>
        <p:spPr>
          <a:xfrm>
            <a:off x="8256728" y="641476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Title Text"/>
          <p:cNvSpPr txBox="1">
            <a:spLocks noGrp="1"/>
          </p:cNvSpPr>
          <p:nvPr>
            <p:ph type="title"/>
          </p:nvPr>
        </p:nvSpPr>
        <p:spPr>
          <a:xfrm>
            <a:off x="628650" y="365125"/>
            <a:ext cx="7886700" cy="1325564"/>
          </a:xfrm>
          <a:prstGeom prst="rect">
            <a:avLst/>
          </a:prstGeom>
        </p:spPr>
        <p:txBody>
          <a:bodyPr lIns="45719" tIns="45719" rIns="45719" bIns="45719"/>
          <a:lstStyle/>
          <a:p>
            <a:r>
              <a:t>Title Text</a:t>
            </a:r>
          </a:p>
        </p:txBody>
      </p:sp>
      <p:sp>
        <p:nvSpPr>
          <p:cNvPr id="229" name="Slide Number"/>
          <p:cNvSpPr txBox="1">
            <a:spLocks noGrp="1"/>
          </p:cNvSpPr>
          <p:nvPr>
            <p:ph type="sldNum" sz="quarter" idx="2"/>
          </p:nvPr>
        </p:nvSpPr>
        <p:spPr>
          <a:xfrm>
            <a:off x="8256726" y="6414761"/>
            <a:ext cx="258624" cy="248306"/>
          </a:xfrm>
          <a:prstGeom prst="rect">
            <a:avLst/>
          </a:prstGeom>
        </p:spPr>
        <p:txBody>
          <a:bodyPr lIns="45719" tIns="45719" rIns="45719" bIns="45719"/>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copy">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p>
            <a:r>
              <a:t>Title Text</a:t>
            </a:r>
          </a:p>
        </p:txBody>
      </p:sp>
      <p:sp>
        <p:nvSpPr>
          <p:cNvPr id="1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23887" y="1709745"/>
            <a:ext cx="7886701" cy="2852737"/>
          </a:xfrm>
          <a:prstGeom prst="rect">
            <a:avLst/>
          </a:prstGeom>
        </p:spPr>
        <p:txBody>
          <a:bodyPr anchor="b"/>
          <a:lstStyle>
            <a:lvl1pPr>
              <a:defRPr sz="6000"/>
            </a:lvl1pPr>
          </a:lstStyle>
          <a:p>
            <a:r>
              <a:t>Title Text</a:t>
            </a:r>
          </a:p>
        </p:txBody>
      </p:sp>
      <p:sp>
        <p:nvSpPr>
          <p:cNvPr id="111" name="Body Level One…"/>
          <p:cNvSpPr txBox="1">
            <a:spLocks noGrp="1"/>
          </p:cNvSpPr>
          <p:nvPr>
            <p:ph type="body" sz="quarter" idx="1"/>
          </p:nvPr>
        </p:nvSpPr>
        <p:spPr>
          <a:xfrm>
            <a:off x="623887" y="4589469"/>
            <a:ext cx="78867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629841" y="365128"/>
            <a:ext cx="7886701" cy="1325564"/>
          </a:xfrm>
          <a:prstGeom prst="rect">
            <a:avLst/>
          </a:prstGeom>
        </p:spPr>
        <p:txBody>
          <a:bodyPr/>
          <a:lstStyle/>
          <a:p>
            <a:r>
              <a:t>Title Text</a:t>
            </a:r>
          </a:p>
        </p:txBody>
      </p:sp>
      <p:sp>
        <p:nvSpPr>
          <p:cNvPr id="129" name="Body Level One…"/>
          <p:cNvSpPr txBox="1">
            <a:spLocks noGrp="1"/>
          </p:cNvSpPr>
          <p:nvPr>
            <p:ph type="body" sz="quarter" idx="1"/>
          </p:nvPr>
        </p:nvSpPr>
        <p:spPr>
          <a:xfrm>
            <a:off x="629841" y="1681163"/>
            <a:ext cx="3868342" cy="823914"/>
          </a:xfrm>
          <a:prstGeom prst="rect">
            <a:avLst/>
          </a:prstGeom>
        </p:spPr>
        <p:txBody>
          <a:bodyPr anchor="b"/>
          <a:lstStyle>
            <a:lvl1pPr marL="0" indent="0">
              <a:buSzTx/>
              <a:buFontTx/>
              <a:buNone/>
              <a:defRPr sz="2400" b="1">
                <a:latin typeface="+mn-lt"/>
                <a:ea typeface="+mn-ea"/>
                <a:cs typeface="+mn-cs"/>
                <a:sym typeface="Helvetica"/>
              </a:defRPr>
            </a:lvl1pPr>
            <a:lvl2pPr marL="0" indent="0">
              <a:buSzTx/>
              <a:buFontTx/>
              <a:buNone/>
              <a:defRPr sz="2400" b="1">
                <a:latin typeface="+mn-lt"/>
                <a:ea typeface="+mn-ea"/>
                <a:cs typeface="+mn-cs"/>
                <a:sym typeface="Helvetica"/>
              </a:defRPr>
            </a:lvl2pPr>
            <a:lvl3pPr marL="0" indent="0">
              <a:buSzTx/>
              <a:buFontTx/>
              <a:buNone/>
              <a:defRPr sz="2400" b="1">
                <a:latin typeface="+mn-lt"/>
                <a:ea typeface="+mn-ea"/>
                <a:cs typeface="+mn-cs"/>
                <a:sym typeface="Helvetica"/>
              </a:defRPr>
            </a:lvl3pPr>
            <a:lvl4pPr marL="0" indent="0">
              <a:buSzTx/>
              <a:buFontTx/>
              <a:buNone/>
              <a:defRPr sz="2400" b="1">
                <a:latin typeface="+mn-lt"/>
                <a:ea typeface="+mn-ea"/>
                <a:cs typeface="+mn-cs"/>
                <a:sym typeface="Helvetica"/>
              </a:defRPr>
            </a:lvl4pPr>
            <a:lvl5pPr marL="0" indent="0">
              <a:buSzTx/>
              <a:buFontTx/>
              <a:buNone/>
              <a:defRPr sz="24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13"/>
          </p:nvPr>
        </p:nvSpPr>
        <p:spPr>
          <a:xfrm>
            <a:off x="4629151" y="1681163"/>
            <a:ext cx="3887393" cy="823914"/>
          </a:xfrm>
          <a:prstGeom prst="rect">
            <a:avLst/>
          </a:prstGeom>
        </p:spPr>
        <p:txBody>
          <a:bodyPr anchor="b"/>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p>
            <a:r>
              <a:t>Title Text</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154" name="Body Level One…"/>
          <p:cNvSpPr txBox="1">
            <a:spLocks noGrp="1"/>
          </p:cNvSpPr>
          <p:nvPr>
            <p:ph type="body" sz="half" idx="1"/>
          </p:nvPr>
        </p:nvSpPr>
        <p:spPr>
          <a:xfrm>
            <a:off x="3887391" y="987431"/>
            <a:ext cx="462915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13"/>
          </p:nvPr>
        </p:nvSpPr>
        <p:spPr>
          <a:xfrm>
            <a:off x="629839" y="2057400"/>
            <a:ext cx="2949182" cy="3811588"/>
          </a:xfrm>
          <a:prstGeom prst="rect">
            <a:avLst/>
          </a:prstGeom>
        </p:spPr>
        <p:txBody>
          <a:bodyPr/>
          <a:lstStyle/>
          <a:p>
            <a:endParaRP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1" name="Group 66"/>
          <p:cNvGrpSpPr/>
          <p:nvPr/>
        </p:nvGrpSpPr>
        <p:grpSpPr>
          <a:xfrm>
            <a:off x="208933" y="342875"/>
            <a:ext cx="865091" cy="420180"/>
            <a:chOff x="8" y="0"/>
            <a:chExt cx="865090" cy="420179"/>
          </a:xfrm>
        </p:grpSpPr>
        <p:sp>
          <p:nvSpPr>
            <p:cNvPr id="2" name="Freeform 67"/>
            <p:cNvSpPr/>
            <p:nvPr/>
          </p:nvSpPr>
          <p:spPr>
            <a:xfrm>
              <a:off x="801191" y="360986"/>
              <a:ext cx="13819" cy="1678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 name="Freeform 68"/>
            <p:cNvSpPr/>
            <p:nvPr/>
          </p:nvSpPr>
          <p:spPr>
            <a:xfrm>
              <a:off x="817969" y="361479"/>
              <a:ext cx="13573"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425" y="2025"/>
                  </a:lnTo>
                  <a:lnTo>
                    <a:pt x="9425" y="21600"/>
                  </a:lnTo>
                  <a:lnTo>
                    <a:pt x="11782" y="21600"/>
                  </a:lnTo>
                  <a:lnTo>
                    <a:pt x="11782" y="2025"/>
                  </a:lnTo>
                  <a:lnTo>
                    <a:pt x="21600" y="2025"/>
                  </a:lnTo>
                  <a:lnTo>
                    <a:pt x="2160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 name="Freeform 69"/>
            <p:cNvSpPr/>
            <p:nvPr/>
          </p:nvSpPr>
          <p:spPr>
            <a:xfrm>
              <a:off x="766153" y="360986"/>
              <a:ext cx="15300" cy="16780"/>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7419" y="17788"/>
                    <a:pt x="14632" y="19059"/>
                    <a:pt x="11148" y="19059"/>
                  </a:cubicBezTo>
                  <a:cubicBezTo>
                    <a:pt x="6271" y="19059"/>
                    <a:pt x="2787" y="15247"/>
                    <a:pt x="2787" y="10800"/>
                  </a:cubicBezTo>
                  <a:cubicBezTo>
                    <a:pt x="2787" y="6353"/>
                    <a:pt x="6271" y="2541"/>
                    <a:pt x="11148" y="2541"/>
                  </a:cubicBezTo>
                  <a:cubicBezTo>
                    <a:pt x="15329"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6026" y="21600"/>
                    <a:pt x="19510" y="19059"/>
                    <a:pt x="21600" y="15247"/>
                  </a:cubicBezTo>
                  <a:lnTo>
                    <a:pt x="18813" y="15247"/>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 name="Freeform 70"/>
            <p:cNvSpPr/>
            <p:nvPr/>
          </p:nvSpPr>
          <p:spPr>
            <a:xfrm>
              <a:off x="850786" y="360986"/>
              <a:ext cx="13819" cy="167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1435"/>
                    <a:pt x="14657" y="11435"/>
                    <a:pt x="14657" y="11435"/>
                  </a:cubicBezTo>
                  <a:cubicBezTo>
                    <a:pt x="17743" y="10800"/>
                    <a:pt x="20057" y="8894"/>
                    <a:pt x="20057" y="5718"/>
                  </a:cubicBezTo>
                  <a:cubicBezTo>
                    <a:pt x="19286" y="2541"/>
                    <a:pt x="16971" y="635"/>
                    <a:pt x="11571" y="0"/>
                  </a:cubicBezTo>
                  <a:cubicBezTo>
                    <a:pt x="0" y="0"/>
                    <a:pt x="0" y="0"/>
                    <a:pt x="0" y="0"/>
                  </a:cubicBezTo>
                  <a:cubicBezTo>
                    <a:pt x="0" y="21600"/>
                    <a:pt x="0" y="21600"/>
                    <a:pt x="0" y="21600"/>
                  </a:cubicBezTo>
                  <a:cubicBezTo>
                    <a:pt x="3086" y="21600"/>
                    <a:pt x="3086" y="21600"/>
                    <a:pt x="3086" y="21600"/>
                  </a:cubicBezTo>
                  <a:cubicBezTo>
                    <a:pt x="3086" y="12071"/>
                    <a:pt x="3086" y="12071"/>
                    <a:pt x="3086" y="12071"/>
                  </a:cubicBezTo>
                  <a:cubicBezTo>
                    <a:pt x="9257" y="12071"/>
                    <a:pt x="9257" y="12071"/>
                    <a:pt x="9257" y="12071"/>
                  </a:cubicBezTo>
                  <a:cubicBezTo>
                    <a:pt x="11571" y="12071"/>
                    <a:pt x="11571" y="12071"/>
                    <a:pt x="11571" y="12071"/>
                  </a:cubicBezTo>
                  <a:cubicBezTo>
                    <a:pt x="18514" y="21600"/>
                    <a:pt x="18514" y="21600"/>
                    <a:pt x="18514" y="21600"/>
                  </a:cubicBezTo>
                  <a:lnTo>
                    <a:pt x="21600" y="21600"/>
                  </a:lnTo>
                  <a:close/>
                  <a:moveTo>
                    <a:pt x="3086" y="9529"/>
                  </a:moveTo>
                  <a:cubicBezTo>
                    <a:pt x="3086" y="2541"/>
                    <a:pt x="3086" y="2541"/>
                    <a:pt x="3086" y="2541"/>
                  </a:cubicBezTo>
                  <a:cubicBezTo>
                    <a:pt x="10800" y="2541"/>
                    <a:pt x="10800" y="2541"/>
                    <a:pt x="10800" y="2541"/>
                  </a:cubicBezTo>
                  <a:cubicBezTo>
                    <a:pt x="14657" y="2541"/>
                    <a:pt x="16971" y="3176"/>
                    <a:pt x="16971" y="5718"/>
                  </a:cubicBezTo>
                  <a:cubicBezTo>
                    <a:pt x="16971" y="8259"/>
                    <a:pt x="14657" y="9529"/>
                    <a:pt x="10800" y="9529"/>
                  </a:cubicBezTo>
                  <a:lnTo>
                    <a:pt x="3086" y="9529"/>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 name="Freeform 71"/>
            <p:cNvSpPr/>
            <p:nvPr/>
          </p:nvSpPr>
          <p:spPr>
            <a:xfrm>
              <a:off x="784412" y="361479"/>
              <a:ext cx="13326"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7" name="Freeform 72"/>
            <p:cNvSpPr/>
            <p:nvPr/>
          </p:nvSpPr>
          <p:spPr>
            <a:xfrm>
              <a:off x="834501" y="361479"/>
              <a:ext cx="13326"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8" name="Freeform 73"/>
            <p:cNvSpPr/>
            <p:nvPr/>
          </p:nvSpPr>
          <p:spPr>
            <a:xfrm>
              <a:off x="442180" y="361479"/>
              <a:ext cx="13820"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257" y="2025"/>
                  </a:lnTo>
                  <a:lnTo>
                    <a:pt x="9257" y="21600"/>
                  </a:lnTo>
                  <a:lnTo>
                    <a:pt x="12343" y="21600"/>
                  </a:lnTo>
                  <a:lnTo>
                    <a:pt x="12343" y="2025"/>
                  </a:lnTo>
                  <a:lnTo>
                    <a:pt x="21600" y="2025"/>
                  </a:lnTo>
                  <a:lnTo>
                    <a:pt x="2160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9" name="Freeform 74"/>
            <p:cNvSpPr/>
            <p:nvPr/>
          </p:nvSpPr>
          <p:spPr>
            <a:xfrm>
              <a:off x="458958" y="361479"/>
              <a:ext cx="13573"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142" y="19575"/>
                  </a:lnTo>
                  <a:lnTo>
                    <a:pt x="3142" y="12150"/>
                  </a:lnTo>
                  <a:lnTo>
                    <a:pt x="20029" y="12150"/>
                  </a:lnTo>
                  <a:lnTo>
                    <a:pt x="20029" y="9450"/>
                  </a:lnTo>
                  <a:lnTo>
                    <a:pt x="3142" y="9450"/>
                  </a:lnTo>
                  <a:lnTo>
                    <a:pt x="3142" y="2025"/>
                  </a:lnTo>
                  <a:lnTo>
                    <a:pt x="21600" y="2025"/>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0" name="Freeform 75"/>
            <p:cNvSpPr/>
            <p:nvPr/>
          </p:nvSpPr>
          <p:spPr>
            <a:xfrm>
              <a:off x="699779" y="360986"/>
              <a:ext cx="13820" cy="1678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1" name="Freeform 76"/>
            <p:cNvSpPr/>
            <p:nvPr/>
          </p:nvSpPr>
          <p:spPr>
            <a:xfrm>
              <a:off x="646730" y="361479"/>
              <a:ext cx="13819"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257" y="2025"/>
                  </a:lnTo>
                  <a:lnTo>
                    <a:pt x="9257" y="21600"/>
                  </a:lnTo>
                  <a:lnTo>
                    <a:pt x="12343" y="21600"/>
                  </a:lnTo>
                  <a:lnTo>
                    <a:pt x="12343" y="2025"/>
                  </a:lnTo>
                  <a:lnTo>
                    <a:pt x="21600" y="2025"/>
                  </a:lnTo>
                  <a:lnTo>
                    <a:pt x="2160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2" name="Freeform 77"/>
            <p:cNvSpPr/>
            <p:nvPr/>
          </p:nvSpPr>
          <p:spPr>
            <a:xfrm>
              <a:off x="596641" y="361479"/>
              <a:ext cx="13326" cy="157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19575"/>
                  </a:lnTo>
                  <a:lnTo>
                    <a:pt x="21600" y="19575"/>
                  </a:lnTo>
                  <a:lnTo>
                    <a:pt x="21600" y="21600"/>
                  </a:lnTo>
                  <a:lnTo>
                    <a:pt x="0" y="2160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3" name="Freeform 78"/>
            <p:cNvSpPr/>
            <p:nvPr/>
          </p:nvSpPr>
          <p:spPr>
            <a:xfrm>
              <a:off x="664495" y="360986"/>
              <a:ext cx="13820" cy="167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743" y="21600"/>
                    <a:pt x="17743" y="21600"/>
                    <a:pt x="17743" y="21600"/>
                  </a:cubicBezTo>
                  <a:cubicBezTo>
                    <a:pt x="9257" y="12071"/>
                    <a:pt x="9257" y="12071"/>
                    <a:pt x="9257" y="12071"/>
                  </a:cubicBezTo>
                  <a:cubicBezTo>
                    <a:pt x="3086" y="12071"/>
                    <a:pt x="3086" y="12071"/>
                    <a:pt x="3086" y="12071"/>
                  </a:cubicBezTo>
                  <a:cubicBezTo>
                    <a:pt x="3086" y="21600"/>
                    <a:pt x="3086" y="21600"/>
                    <a:pt x="3086" y="21600"/>
                  </a:cubicBezTo>
                  <a:cubicBezTo>
                    <a:pt x="0" y="21600"/>
                    <a:pt x="0" y="21600"/>
                    <a:pt x="0" y="21600"/>
                  </a:cubicBezTo>
                  <a:cubicBezTo>
                    <a:pt x="0" y="0"/>
                    <a:pt x="0" y="0"/>
                    <a:pt x="0" y="0"/>
                  </a:cubicBezTo>
                  <a:cubicBezTo>
                    <a:pt x="11571" y="0"/>
                    <a:pt x="11571" y="0"/>
                    <a:pt x="11571" y="0"/>
                  </a:cubicBezTo>
                  <a:cubicBezTo>
                    <a:pt x="16200" y="635"/>
                    <a:pt x="19286" y="2541"/>
                    <a:pt x="19286" y="5718"/>
                  </a:cubicBezTo>
                  <a:cubicBezTo>
                    <a:pt x="19286" y="9529"/>
                    <a:pt x="16971" y="11435"/>
                    <a:pt x="12343" y="12071"/>
                  </a:cubicBezTo>
                  <a:lnTo>
                    <a:pt x="21600" y="21600"/>
                  </a:lnTo>
                  <a:close/>
                  <a:moveTo>
                    <a:pt x="3086" y="2541"/>
                  </a:moveTo>
                  <a:cubicBezTo>
                    <a:pt x="3086" y="9529"/>
                    <a:pt x="3086" y="9529"/>
                    <a:pt x="3086" y="9529"/>
                  </a:cubicBezTo>
                  <a:cubicBezTo>
                    <a:pt x="10800" y="9529"/>
                    <a:pt x="10800" y="9529"/>
                    <a:pt x="10800" y="9529"/>
                  </a:cubicBezTo>
                  <a:cubicBezTo>
                    <a:pt x="14657" y="9529"/>
                    <a:pt x="16971" y="8259"/>
                    <a:pt x="16971" y="5718"/>
                  </a:cubicBezTo>
                  <a:cubicBezTo>
                    <a:pt x="16200" y="3176"/>
                    <a:pt x="14657" y="2541"/>
                    <a:pt x="10800" y="2541"/>
                  </a:cubicBezTo>
                  <a:lnTo>
                    <a:pt x="3086" y="2541"/>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4" name="Rectangle 79"/>
            <p:cNvSpPr/>
            <p:nvPr/>
          </p:nvSpPr>
          <p:spPr>
            <a:xfrm>
              <a:off x="712428" y="360986"/>
              <a:ext cx="12702" cy="16780"/>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5" name="Rectangle 80"/>
            <p:cNvSpPr/>
            <p:nvPr/>
          </p:nvSpPr>
          <p:spPr>
            <a:xfrm>
              <a:off x="513800" y="360986"/>
              <a:ext cx="12702" cy="16780"/>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6" name="Freeform 81"/>
            <p:cNvSpPr/>
            <p:nvPr/>
          </p:nvSpPr>
          <p:spPr>
            <a:xfrm>
              <a:off x="501151" y="360986"/>
              <a:ext cx="13327" cy="16780"/>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10400" y="18424"/>
                  </a:lnTo>
                  <a:lnTo>
                    <a:pt x="2400" y="0"/>
                  </a:lnTo>
                  <a:lnTo>
                    <a:pt x="0" y="0"/>
                  </a:lnTo>
                  <a:lnTo>
                    <a:pt x="0" y="21600"/>
                  </a:lnTo>
                  <a:lnTo>
                    <a:pt x="2400" y="21600"/>
                  </a:lnTo>
                  <a:lnTo>
                    <a:pt x="2400" y="6353"/>
                  </a:lnTo>
                  <a:lnTo>
                    <a:pt x="9600" y="21600"/>
                  </a:lnTo>
                  <a:lnTo>
                    <a:pt x="12000" y="21600"/>
                  </a:lnTo>
                  <a:lnTo>
                    <a:pt x="19200" y="6353"/>
                  </a:lnTo>
                  <a:lnTo>
                    <a:pt x="19200" y="21600"/>
                  </a:lnTo>
                  <a:lnTo>
                    <a:pt x="21600" y="21600"/>
                  </a:lnTo>
                  <a:lnTo>
                    <a:pt x="21600" y="0"/>
                  </a:lnTo>
                  <a:lnTo>
                    <a:pt x="1920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7" name="Freeform 82"/>
            <p:cNvSpPr/>
            <p:nvPr/>
          </p:nvSpPr>
          <p:spPr>
            <a:xfrm>
              <a:off x="559629" y="360986"/>
              <a:ext cx="15794" cy="167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25" y="0"/>
                    <a:pt x="0" y="5082"/>
                    <a:pt x="0" y="10800"/>
                  </a:cubicBezTo>
                  <a:cubicBezTo>
                    <a:pt x="0" y="16518"/>
                    <a:pt x="4725" y="21600"/>
                    <a:pt x="10800" y="21600"/>
                  </a:cubicBezTo>
                  <a:cubicBezTo>
                    <a:pt x="16875" y="21600"/>
                    <a:pt x="21600" y="16518"/>
                    <a:pt x="21600" y="10800"/>
                  </a:cubicBezTo>
                  <a:cubicBezTo>
                    <a:pt x="21600" y="5082"/>
                    <a:pt x="16875" y="0"/>
                    <a:pt x="10800" y="0"/>
                  </a:cubicBezTo>
                  <a:close/>
                  <a:moveTo>
                    <a:pt x="10800" y="19059"/>
                  </a:moveTo>
                  <a:cubicBezTo>
                    <a:pt x="6075" y="19059"/>
                    <a:pt x="2700" y="15247"/>
                    <a:pt x="2700" y="10800"/>
                  </a:cubicBezTo>
                  <a:cubicBezTo>
                    <a:pt x="2700" y="6353"/>
                    <a:pt x="6075" y="2541"/>
                    <a:pt x="10800" y="2541"/>
                  </a:cubicBezTo>
                  <a:cubicBezTo>
                    <a:pt x="15525" y="2541"/>
                    <a:pt x="19575" y="6353"/>
                    <a:pt x="19575" y="10800"/>
                  </a:cubicBezTo>
                  <a:cubicBezTo>
                    <a:pt x="19575" y="15247"/>
                    <a:pt x="15525" y="19059"/>
                    <a:pt x="10800" y="19059"/>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8" name="Freeform 83"/>
            <p:cNvSpPr/>
            <p:nvPr/>
          </p:nvSpPr>
          <p:spPr>
            <a:xfrm>
              <a:off x="679793" y="360986"/>
              <a:ext cx="16040" cy="167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25" y="0"/>
                    <a:pt x="0" y="5082"/>
                    <a:pt x="0" y="10800"/>
                  </a:cubicBezTo>
                  <a:cubicBezTo>
                    <a:pt x="0" y="16518"/>
                    <a:pt x="4725" y="21600"/>
                    <a:pt x="10800" y="21600"/>
                  </a:cubicBezTo>
                  <a:cubicBezTo>
                    <a:pt x="16875" y="21600"/>
                    <a:pt x="21600" y="16518"/>
                    <a:pt x="21600" y="10800"/>
                  </a:cubicBezTo>
                  <a:cubicBezTo>
                    <a:pt x="21600" y="5082"/>
                    <a:pt x="16875" y="0"/>
                    <a:pt x="10800" y="0"/>
                  </a:cubicBezTo>
                  <a:close/>
                  <a:moveTo>
                    <a:pt x="10800" y="19059"/>
                  </a:moveTo>
                  <a:cubicBezTo>
                    <a:pt x="6075" y="19059"/>
                    <a:pt x="2700" y="15247"/>
                    <a:pt x="2700" y="10800"/>
                  </a:cubicBezTo>
                  <a:cubicBezTo>
                    <a:pt x="2700" y="6353"/>
                    <a:pt x="6075" y="2541"/>
                    <a:pt x="10800" y="2541"/>
                  </a:cubicBezTo>
                  <a:cubicBezTo>
                    <a:pt x="15525" y="2541"/>
                    <a:pt x="19575" y="6353"/>
                    <a:pt x="19575" y="10800"/>
                  </a:cubicBezTo>
                  <a:cubicBezTo>
                    <a:pt x="19575" y="15247"/>
                    <a:pt x="15525" y="19059"/>
                    <a:pt x="10800" y="19059"/>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19" name="Freeform 84"/>
            <p:cNvSpPr/>
            <p:nvPr/>
          </p:nvSpPr>
          <p:spPr>
            <a:xfrm>
              <a:off x="524839" y="360986"/>
              <a:ext cx="15300" cy="16780"/>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6723" y="17788"/>
                    <a:pt x="13935" y="19059"/>
                    <a:pt x="11148" y="19059"/>
                  </a:cubicBezTo>
                  <a:cubicBezTo>
                    <a:pt x="6271" y="19059"/>
                    <a:pt x="2090" y="15247"/>
                    <a:pt x="2090" y="10800"/>
                  </a:cubicBezTo>
                  <a:cubicBezTo>
                    <a:pt x="2090" y="6353"/>
                    <a:pt x="6271" y="2541"/>
                    <a:pt x="11148" y="2541"/>
                  </a:cubicBezTo>
                  <a:cubicBezTo>
                    <a:pt x="14632"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9510" y="19059"/>
                    <a:pt x="20903" y="15247"/>
                  </a:cubicBezTo>
                  <a:lnTo>
                    <a:pt x="18813" y="15247"/>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0" name="Freeform 85"/>
            <p:cNvSpPr/>
            <p:nvPr/>
          </p:nvSpPr>
          <p:spPr>
            <a:xfrm>
              <a:off x="629951" y="360986"/>
              <a:ext cx="15300" cy="16780"/>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6723" y="17788"/>
                    <a:pt x="13935" y="19059"/>
                    <a:pt x="11148" y="19059"/>
                  </a:cubicBezTo>
                  <a:cubicBezTo>
                    <a:pt x="6271" y="19059"/>
                    <a:pt x="2090" y="15247"/>
                    <a:pt x="2090" y="10800"/>
                  </a:cubicBezTo>
                  <a:cubicBezTo>
                    <a:pt x="2090" y="6353"/>
                    <a:pt x="6271" y="2541"/>
                    <a:pt x="11148" y="2541"/>
                  </a:cubicBezTo>
                  <a:cubicBezTo>
                    <a:pt x="14632"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9510" y="19059"/>
                    <a:pt x="20903" y="15247"/>
                  </a:cubicBezTo>
                  <a:lnTo>
                    <a:pt x="18813" y="15247"/>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1" name="Freeform 86"/>
            <p:cNvSpPr/>
            <p:nvPr/>
          </p:nvSpPr>
          <p:spPr>
            <a:xfrm>
              <a:off x="724454" y="360986"/>
              <a:ext cx="15300" cy="16780"/>
            </a:xfrm>
            <a:custGeom>
              <a:avLst/>
              <a:gdLst/>
              <a:ahLst/>
              <a:cxnLst>
                <a:cxn ang="0">
                  <a:pos x="wd2" y="hd2"/>
                </a:cxn>
                <a:cxn ang="5400000">
                  <a:pos x="wd2" y="hd2"/>
                </a:cxn>
                <a:cxn ang="10800000">
                  <a:pos x="wd2" y="hd2"/>
                </a:cxn>
                <a:cxn ang="16200000">
                  <a:pos x="wd2" y="hd2"/>
                </a:cxn>
              </a:cxnLst>
              <a:rect l="0" t="0" r="r" b="b"/>
              <a:pathLst>
                <a:path w="21600" h="21600" extrusionOk="0">
                  <a:moveTo>
                    <a:pt x="18116" y="15247"/>
                  </a:moveTo>
                  <a:cubicBezTo>
                    <a:pt x="16723" y="17788"/>
                    <a:pt x="13935" y="19059"/>
                    <a:pt x="11148" y="19059"/>
                  </a:cubicBezTo>
                  <a:cubicBezTo>
                    <a:pt x="6271" y="19059"/>
                    <a:pt x="2090" y="15247"/>
                    <a:pt x="2090" y="10800"/>
                  </a:cubicBezTo>
                  <a:cubicBezTo>
                    <a:pt x="2090" y="6353"/>
                    <a:pt x="6271" y="2541"/>
                    <a:pt x="11148" y="2541"/>
                  </a:cubicBezTo>
                  <a:cubicBezTo>
                    <a:pt x="14632" y="2541"/>
                    <a:pt x="17419" y="4447"/>
                    <a:pt x="18813"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8813" y="19059"/>
                    <a:pt x="20903" y="15247"/>
                  </a:cubicBezTo>
                  <a:lnTo>
                    <a:pt x="18116" y="15247"/>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2" name="Freeform 87"/>
            <p:cNvSpPr/>
            <p:nvPr/>
          </p:nvSpPr>
          <p:spPr>
            <a:xfrm>
              <a:off x="543838" y="360986"/>
              <a:ext cx="13820" cy="167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1435"/>
                    <a:pt x="14657" y="11435"/>
                    <a:pt x="14657" y="11435"/>
                  </a:cubicBezTo>
                  <a:cubicBezTo>
                    <a:pt x="17743" y="10800"/>
                    <a:pt x="20057" y="8894"/>
                    <a:pt x="20057" y="5718"/>
                  </a:cubicBezTo>
                  <a:cubicBezTo>
                    <a:pt x="19286" y="2541"/>
                    <a:pt x="16971" y="635"/>
                    <a:pt x="11571" y="0"/>
                  </a:cubicBezTo>
                  <a:cubicBezTo>
                    <a:pt x="0" y="0"/>
                    <a:pt x="0" y="0"/>
                    <a:pt x="0" y="0"/>
                  </a:cubicBezTo>
                  <a:cubicBezTo>
                    <a:pt x="0" y="21600"/>
                    <a:pt x="0" y="21600"/>
                    <a:pt x="0" y="21600"/>
                  </a:cubicBezTo>
                  <a:cubicBezTo>
                    <a:pt x="3086" y="21600"/>
                    <a:pt x="3086" y="21600"/>
                    <a:pt x="3086" y="21600"/>
                  </a:cubicBezTo>
                  <a:cubicBezTo>
                    <a:pt x="3086" y="12071"/>
                    <a:pt x="3086" y="12071"/>
                    <a:pt x="3086" y="12071"/>
                  </a:cubicBezTo>
                  <a:cubicBezTo>
                    <a:pt x="9257" y="12071"/>
                    <a:pt x="9257" y="12071"/>
                    <a:pt x="9257" y="12071"/>
                  </a:cubicBezTo>
                  <a:cubicBezTo>
                    <a:pt x="11571" y="12071"/>
                    <a:pt x="11571" y="12071"/>
                    <a:pt x="11571" y="12071"/>
                  </a:cubicBezTo>
                  <a:cubicBezTo>
                    <a:pt x="18514" y="21600"/>
                    <a:pt x="18514" y="21600"/>
                    <a:pt x="18514" y="21600"/>
                  </a:cubicBezTo>
                  <a:lnTo>
                    <a:pt x="21600" y="21600"/>
                  </a:lnTo>
                  <a:close/>
                  <a:moveTo>
                    <a:pt x="3086" y="9529"/>
                  </a:moveTo>
                  <a:cubicBezTo>
                    <a:pt x="3086" y="2541"/>
                    <a:pt x="3086" y="2541"/>
                    <a:pt x="3086" y="2541"/>
                  </a:cubicBezTo>
                  <a:cubicBezTo>
                    <a:pt x="10800" y="2541"/>
                    <a:pt x="10800" y="2541"/>
                    <a:pt x="10800" y="2541"/>
                  </a:cubicBezTo>
                  <a:cubicBezTo>
                    <a:pt x="14657" y="2541"/>
                    <a:pt x="16971" y="3176"/>
                    <a:pt x="16971" y="5718"/>
                  </a:cubicBezTo>
                  <a:cubicBezTo>
                    <a:pt x="16971" y="8259"/>
                    <a:pt x="14657" y="9529"/>
                    <a:pt x="10800" y="9529"/>
                  </a:cubicBezTo>
                  <a:lnTo>
                    <a:pt x="3086" y="9529"/>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3" name="Freeform 88"/>
            <p:cNvSpPr/>
            <p:nvPr/>
          </p:nvSpPr>
          <p:spPr>
            <a:xfrm>
              <a:off x="579369" y="361479"/>
              <a:ext cx="13326"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2400" y="19575"/>
                  </a:lnTo>
                  <a:lnTo>
                    <a:pt x="2400" y="12150"/>
                  </a:lnTo>
                  <a:lnTo>
                    <a:pt x="20000" y="12150"/>
                  </a:lnTo>
                  <a:lnTo>
                    <a:pt x="20000" y="9450"/>
                  </a:lnTo>
                  <a:lnTo>
                    <a:pt x="2400" y="9450"/>
                  </a:lnTo>
                  <a:lnTo>
                    <a:pt x="2400" y="2025"/>
                  </a:lnTo>
                  <a:lnTo>
                    <a:pt x="21600" y="2025"/>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4" name="Freeform 89"/>
            <p:cNvSpPr/>
            <p:nvPr/>
          </p:nvSpPr>
          <p:spPr>
            <a:xfrm>
              <a:off x="613666" y="361479"/>
              <a:ext cx="13326" cy="15794"/>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5" name="Freeform 90"/>
            <p:cNvSpPr/>
            <p:nvPr/>
          </p:nvSpPr>
          <p:spPr>
            <a:xfrm>
              <a:off x="741726" y="360986"/>
              <a:ext cx="13819" cy="16780"/>
            </a:xfrm>
            <a:custGeom>
              <a:avLst/>
              <a:gdLst/>
              <a:ahLst/>
              <a:cxnLst>
                <a:cxn ang="0">
                  <a:pos x="wd2" y="hd2"/>
                </a:cxn>
                <a:cxn ang="5400000">
                  <a:pos x="wd2" y="hd2"/>
                </a:cxn>
                <a:cxn ang="10800000">
                  <a:pos x="wd2" y="hd2"/>
                </a:cxn>
                <a:cxn ang="16200000">
                  <a:pos x="wd2" y="hd2"/>
                </a:cxn>
              </a:cxnLst>
              <a:rect l="0" t="0" r="r" b="b"/>
              <a:pathLst>
                <a:path w="21600" h="21600" extrusionOk="0">
                  <a:moveTo>
                    <a:pt x="4629" y="3812"/>
                  </a:moveTo>
                  <a:cubicBezTo>
                    <a:pt x="4629" y="3812"/>
                    <a:pt x="3857" y="4447"/>
                    <a:pt x="3857" y="4447"/>
                  </a:cubicBezTo>
                  <a:cubicBezTo>
                    <a:pt x="3857" y="5082"/>
                    <a:pt x="3857" y="5718"/>
                    <a:pt x="3857" y="6353"/>
                  </a:cubicBezTo>
                  <a:cubicBezTo>
                    <a:pt x="3857" y="6353"/>
                    <a:pt x="3857" y="6988"/>
                    <a:pt x="4629" y="7624"/>
                  </a:cubicBezTo>
                  <a:cubicBezTo>
                    <a:pt x="4629" y="7624"/>
                    <a:pt x="5400" y="8259"/>
                    <a:pt x="6171" y="8259"/>
                  </a:cubicBezTo>
                  <a:cubicBezTo>
                    <a:pt x="6943" y="8894"/>
                    <a:pt x="8486" y="8894"/>
                    <a:pt x="9257" y="8894"/>
                  </a:cubicBezTo>
                  <a:cubicBezTo>
                    <a:pt x="10029" y="9529"/>
                    <a:pt x="11571" y="9529"/>
                    <a:pt x="12343" y="9529"/>
                  </a:cubicBezTo>
                  <a:cubicBezTo>
                    <a:pt x="13886" y="10165"/>
                    <a:pt x="14657" y="10165"/>
                    <a:pt x="15429" y="10165"/>
                  </a:cubicBezTo>
                  <a:cubicBezTo>
                    <a:pt x="16971" y="10800"/>
                    <a:pt x="17743" y="11435"/>
                    <a:pt x="18514" y="11435"/>
                  </a:cubicBezTo>
                  <a:cubicBezTo>
                    <a:pt x="20829" y="12706"/>
                    <a:pt x="21600" y="13976"/>
                    <a:pt x="21600" y="15247"/>
                  </a:cubicBezTo>
                  <a:cubicBezTo>
                    <a:pt x="21600" y="17153"/>
                    <a:pt x="20829" y="19059"/>
                    <a:pt x="18514" y="19694"/>
                  </a:cubicBezTo>
                  <a:cubicBezTo>
                    <a:pt x="16971" y="20965"/>
                    <a:pt x="14657" y="21600"/>
                    <a:pt x="10800" y="21600"/>
                  </a:cubicBezTo>
                  <a:cubicBezTo>
                    <a:pt x="7714" y="21600"/>
                    <a:pt x="4629" y="20965"/>
                    <a:pt x="3086" y="19694"/>
                  </a:cubicBezTo>
                  <a:cubicBezTo>
                    <a:pt x="1543" y="18424"/>
                    <a:pt x="0" y="17153"/>
                    <a:pt x="0" y="15247"/>
                  </a:cubicBezTo>
                  <a:cubicBezTo>
                    <a:pt x="3086" y="15247"/>
                    <a:pt x="3086" y="15247"/>
                    <a:pt x="3086" y="15247"/>
                  </a:cubicBezTo>
                  <a:cubicBezTo>
                    <a:pt x="3086" y="16518"/>
                    <a:pt x="3857" y="17788"/>
                    <a:pt x="5400" y="18424"/>
                  </a:cubicBezTo>
                  <a:cubicBezTo>
                    <a:pt x="6943" y="19059"/>
                    <a:pt x="9257" y="19059"/>
                    <a:pt x="11571" y="19059"/>
                  </a:cubicBezTo>
                  <a:cubicBezTo>
                    <a:pt x="16200" y="19059"/>
                    <a:pt x="18514" y="17788"/>
                    <a:pt x="18514" y="15247"/>
                  </a:cubicBezTo>
                  <a:cubicBezTo>
                    <a:pt x="18514" y="14612"/>
                    <a:pt x="17743" y="13976"/>
                    <a:pt x="16971" y="13341"/>
                  </a:cubicBezTo>
                  <a:cubicBezTo>
                    <a:pt x="16200" y="13341"/>
                    <a:pt x="15429" y="12706"/>
                    <a:pt x="13886" y="12071"/>
                  </a:cubicBezTo>
                  <a:cubicBezTo>
                    <a:pt x="12343" y="12071"/>
                    <a:pt x="10800" y="11435"/>
                    <a:pt x="9257" y="11435"/>
                  </a:cubicBezTo>
                  <a:cubicBezTo>
                    <a:pt x="8486" y="11435"/>
                    <a:pt x="6943" y="10800"/>
                    <a:pt x="5400" y="10165"/>
                  </a:cubicBezTo>
                  <a:cubicBezTo>
                    <a:pt x="3857" y="10165"/>
                    <a:pt x="3086" y="9529"/>
                    <a:pt x="2314" y="8894"/>
                  </a:cubicBezTo>
                  <a:cubicBezTo>
                    <a:pt x="1543" y="8259"/>
                    <a:pt x="771" y="6988"/>
                    <a:pt x="771" y="5718"/>
                  </a:cubicBezTo>
                  <a:cubicBezTo>
                    <a:pt x="771" y="4447"/>
                    <a:pt x="1543" y="2541"/>
                    <a:pt x="3086" y="1906"/>
                  </a:cubicBezTo>
                  <a:cubicBezTo>
                    <a:pt x="4629" y="635"/>
                    <a:pt x="6943" y="0"/>
                    <a:pt x="10800" y="0"/>
                  </a:cubicBezTo>
                  <a:cubicBezTo>
                    <a:pt x="13886" y="0"/>
                    <a:pt x="16200" y="635"/>
                    <a:pt x="17743" y="1906"/>
                  </a:cubicBezTo>
                  <a:cubicBezTo>
                    <a:pt x="20057" y="3176"/>
                    <a:pt x="20829" y="4447"/>
                    <a:pt x="20829" y="6353"/>
                  </a:cubicBezTo>
                  <a:cubicBezTo>
                    <a:pt x="17743" y="6353"/>
                    <a:pt x="17743" y="6353"/>
                    <a:pt x="17743" y="6353"/>
                  </a:cubicBezTo>
                  <a:cubicBezTo>
                    <a:pt x="17743" y="4447"/>
                    <a:pt x="16200" y="3176"/>
                    <a:pt x="13886" y="2541"/>
                  </a:cubicBezTo>
                  <a:cubicBezTo>
                    <a:pt x="12343" y="2541"/>
                    <a:pt x="11571" y="2541"/>
                    <a:pt x="10029" y="2541"/>
                  </a:cubicBezTo>
                  <a:cubicBezTo>
                    <a:pt x="9257" y="2541"/>
                    <a:pt x="7714" y="2541"/>
                    <a:pt x="6943" y="2541"/>
                  </a:cubicBezTo>
                  <a:cubicBezTo>
                    <a:pt x="6171" y="3176"/>
                    <a:pt x="5400" y="3176"/>
                    <a:pt x="4629" y="3812"/>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6" name="Freeform 91"/>
            <p:cNvSpPr/>
            <p:nvPr/>
          </p:nvSpPr>
          <p:spPr>
            <a:xfrm>
              <a:off x="419480" y="360986"/>
              <a:ext cx="13819" cy="16780"/>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7" name="Rectangle 92"/>
            <p:cNvSpPr/>
            <p:nvPr/>
          </p:nvSpPr>
          <p:spPr>
            <a:xfrm>
              <a:off x="431388" y="360986"/>
              <a:ext cx="12702" cy="16780"/>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8" name="Freeform 93"/>
            <p:cNvSpPr/>
            <p:nvPr/>
          </p:nvSpPr>
          <p:spPr>
            <a:xfrm>
              <a:off x="401221" y="360986"/>
              <a:ext cx="13819" cy="16780"/>
            </a:xfrm>
            <a:custGeom>
              <a:avLst/>
              <a:gdLst/>
              <a:ahLst/>
              <a:cxnLst>
                <a:cxn ang="0">
                  <a:pos x="wd2" y="hd2"/>
                </a:cxn>
                <a:cxn ang="5400000">
                  <a:pos x="wd2" y="hd2"/>
                </a:cxn>
                <a:cxn ang="10800000">
                  <a:pos x="wd2" y="hd2"/>
                </a:cxn>
                <a:cxn ang="16200000">
                  <a:pos x="wd2" y="hd2"/>
                </a:cxn>
              </a:cxnLst>
              <a:rect l="0" t="0" r="r" b="b"/>
              <a:pathLst>
                <a:path w="21600" h="21600" extrusionOk="0">
                  <a:moveTo>
                    <a:pt x="19286" y="0"/>
                  </a:moveTo>
                  <a:cubicBezTo>
                    <a:pt x="19286" y="12706"/>
                    <a:pt x="19286" y="12706"/>
                    <a:pt x="19286" y="12706"/>
                  </a:cubicBezTo>
                  <a:cubicBezTo>
                    <a:pt x="19286" y="16518"/>
                    <a:pt x="15429" y="19059"/>
                    <a:pt x="10800" y="19059"/>
                  </a:cubicBezTo>
                  <a:cubicBezTo>
                    <a:pt x="6171" y="19059"/>
                    <a:pt x="3086" y="16518"/>
                    <a:pt x="3086" y="12706"/>
                  </a:cubicBezTo>
                  <a:cubicBezTo>
                    <a:pt x="3086" y="0"/>
                    <a:pt x="3086" y="0"/>
                    <a:pt x="3086" y="0"/>
                  </a:cubicBezTo>
                  <a:cubicBezTo>
                    <a:pt x="0" y="0"/>
                    <a:pt x="0" y="0"/>
                    <a:pt x="0" y="0"/>
                  </a:cubicBezTo>
                  <a:cubicBezTo>
                    <a:pt x="0" y="12706"/>
                    <a:pt x="0" y="12706"/>
                    <a:pt x="0" y="12706"/>
                  </a:cubicBezTo>
                  <a:cubicBezTo>
                    <a:pt x="0" y="17788"/>
                    <a:pt x="4629" y="21600"/>
                    <a:pt x="10800" y="21600"/>
                  </a:cubicBezTo>
                  <a:cubicBezTo>
                    <a:pt x="16971" y="21600"/>
                    <a:pt x="21600" y="17788"/>
                    <a:pt x="21600" y="12706"/>
                  </a:cubicBezTo>
                  <a:cubicBezTo>
                    <a:pt x="21600" y="0"/>
                    <a:pt x="21600" y="0"/>
                    <a:pt x="21600" y="0"/>
                  </a:cubicBezTo>
                  <a:lnTo>
                    <a:pt x="19286"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9" name="Freeform 94"/>
            <p:cNvSpPr/>
            <p:nvPr/>
          </p:nvSpPr>
          <p:spPr>
            <a:xfrm>
              <a:off x="475490" y="360986"/>
              <a:ext cx="13820" cy="16780"/>
            </a:xfrm>
            <a:custGeom>
              <a:avLst/>
              <a:gdLst/>
              <a:ahLst/>
              <a:cxnLst>
                <a:cxn ang="0">
                  <a:pos x="wd2" y="hd2"/>
                </a:cxn>
                <a:cxn ang="5400000">
                  <a:pos x="wd2" y="hd2"/>
                </a:cxn>
                <a:cxn ang="10800000">
                  <a:pos x="wd2" y="hd2"/>
                </a:cxn>
                <a:cxn ang="16200000">
                  <a:pos x="wd2" y="hd2"/>
                </a:cxn>
              </a:cxnLst>
              <a:rect l="0" t="0" r="r" b="b"/>
              <a:pathLst>
                <a:path w="21600" h="21600" extrusionOk="0">
                  <a:moveTo>
                    <a:pt x="18514" y="2541"/>
                  </a:moveTo>
                  <a:cubicBezTo>
                    <a:pt x="16971" y="1906"/>
                    <a:pt x="16200" y="1271"/>
                    <a:pt x="14657" y="635"/>
                  </a:cubicBezTo>
                  <a:cubicBezTo>
                    <a:pt x="13114" y="635"/>
                    <a:pt x="11571" y="0"/>
                    <a:pt x="10029" y="0"/>
                  </a:cubicBezTo>
                  <a:cubicBezTo>
                    <a:pt x="0" y="0"/>
                    <a:pt x="0" y="0"/>
                    <a:pt x="0" y="0"/>
                  </a:cubicBezTo>
                  <a:cubicBezTo>
                    <a:pt x="0" y="21600"/>
                    <a:pt x="0" y="21600"/>
                    <a:pt x="0" y="21600"/>
                  </a:cubicBezTo>
                  <a:cubicBezTo>
                    <a:pt x="10029" y="21600"/>
                    <a:pt x="10029" y="21600"/>
                    <a:pt x="10029" y="21600"/>
                  </a:cubicBezTo>
                  <a:cubicBezTo>
                    <a:pt x="11571" y="21600"/>
                    <a:pt x="13114" y="20965"/>
                    <a:pt x="14657" y="20965"/>
                  </a:cubicBezTo>
                  <a:cubicBezTo>
                    <a:pt x="16200" y="20329"/>
                    <a:pt x="16971" y="19694"/>
                    <a:pt x="18514" y="19059"/>
                  </a:cubicBezTo>
                  <a:cubicBezTo>
                    <a:pt x="20057" y="17153"/>
                    <a:pt x="21600" y="13976"/>
                    <a:pt x="21600" y="10800"/>
                  </a:cubicBezTo>
                  <a:cubicBezTo>
                    <a:pt x="21600" y="10800"/>
                    <a:pt x="21600" y="10800"/>
                    <a:pt x="21600" y="10800"/>
                  </a:cubicBezTo>
                  <a:cubicBezTo>
                    <a:pt x="21600" y="7624"/>
                    <a:pt x="20057" y="4447"/>
                    <a:pt x="18514" y="2541"/>
                  </a:cubicBezTo>
                  <a:close/>
                  <a:moveTo>
                    <a:pt x="16200" y="17153"/>
                  </a:moveTo>
                  <a:cubicBezTo>
                    <a:pt x="14657" y="18424"/>
                    <a:pt x="12343" y="19059"/>
                    <a:pt x="10029" y="19059"/>
                  </a:cubicBezTo>
                  <a:cubicBezTo>
                    <a:pt x="3086" y="19059"/>
                    <a:pt x="3086" y="19059"/>
                    <a:pt x="3086" y="19059"/>
                  </a:cubicBezTo>
                  <a:cubicBezTo>
                    <a:pt x="3086" y="1906"/>
                    <a:pt x="3086" y="1906"/>
                    <a:pt x="3086" y="1906"/>
                  </a:cubicBezTo>
                  <a:cubicBezTo>
                    <a:pt x="10029" y="1906"/>
                    <a:pt x="10029" y="1906"/>
                    <a:pt x="10029" y="1906"/>
                  </a:cubicBezTo>
                  <a:cubicBezTo>
                    <a:pt x="12343" y="1906"/>
                    <a:pt x="14657" y="3176"/>
                    <a:pt x="16200" y="4447"/>
                  </a:cubicBezTo>
                  <a:cubicBezTo>
                    <a:pt x="17743" y="5718"/>
                    <a:pt x="18514" y="8259"/>
                    <a:pt x="18514" y="10800"/>
                  </a:cubicBezTo>
                  <a:cubicBezTo>
                    <a:pt x="18514" y="10800"/>
                    <a:pt x="18514" y="10800"/>
                    <a:pt x="18514" y="10800"/>
                  </a:cubicBezTo>
                  <a:cubicBezTo>
                    <a:pt x="18514" y="10800"/>
                    <a:pt x="18514" y="10800"/>
                    <a:pt x="18514" y="10800"/>
                  </a:cubicBezTo>
                  <a:cubicBezTo>
                    <a:pt x="18514" y="10800"/>
                    <a:pt x="18514" y="10800"/>
                    <a:pt x="18514" y="10800"/>
                  </a:cubicBezTo>
                  <a:cubicBezTo>
                    <a:pt x="18514" y="13341"/>
                    <a:pt x="17743" y="15882"/>
                    <a:pt x="16200" y="17153"/>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0" name="Freeform 95"/>
            <p:cNvSpPr/>
            <p:nvPr/>
          </p:nvSpPr>
          <p:spPr>
            <a:xfrm>
              <a:off x="279823" y="122384"/>
              <a:ext cx="121400" cy="132011"/>
            </a:xfrm>
            <a:custGeom>
              <a:avLst/>
              <a:gdLst/>
              <a:ahLst/>
              <a:cxnLst>
                <a:cxn ang="0">
                  <a:pos x="wd2" y="hd2"/>
                </a:cxn>
                <a:cxn ang="5400000">
                  <a:pos x="wd2" y="hd2"/>
                </a:cxn>
                <a:cxn ang="10800000">
                  <a:pos x="wd2" y="hd2"/>
                </a:cxn>
                <a:cxn ang="16200000">
                  <a:pos x="wd2" y="hd2"/>
                </a:cxn>
              </a:cxnLst>
              <a:rect l="0" t="0" r="r" b="b"/>
              <a:pathLst>
                <a:path w="21600" h="21600" extrusionOk="0">
                  <a:moveTo>
                    <a:pt x="16310" y="0"/>
                  </a:moveTo>
                  <a:cubicBezTo>
                    <a:pt x="21600" y="0"/>
                    <a:pt x="21600" y="0"/>
                    <a:pt x="21600" y="0"/>
                  </a:cubicBezTo>
                  <a:cubicBezTo>
                    <a:pt x="21600" y="12424"/>
                    <a:pt x="21600" y="12424"/>
                    <a:pt x="21600" y="12424"/>
                  </a:cubicBezTo>
                  <a:cubicBezTo>
                    <a:pt x="21600" y="19651"/>
                    <a:pt x="16398" y="21600"/>
                    <a:pt x="10844" y="21600"/>
                  </a:cubicBezTo>
                  <a:cubicBezTo>
                    <a:pt x="5290" y="21600"/>
                    <a:pt x="0" y="19651"/>
                    <a:pt x="0" y="12424"/>
                  </a:cubicBezTo>
                  <a:cubicBezTo>
                    <a:pt x="0" y="9744"/>
                    <a:pt x="0" y="3654"/>
                    <a:pt x="0" y="0"/>
                  </a:cubicBezTo>
                  <a:cubicBezTo>
                    <a:pt x="5290" y="0"/>
                    <a:pt x="5290" y="0"/>
                    <a:pt x="5290" y="0"/>
                  </a:cubicBezTo>
                  <a:cubicBezTo>
                    <a:pt x="5290" y="12018"/>
                    <a:pt x="5290" y="12018"/>
                    <a:pt x="5290" y="12018"/>
                  </a:cubicBezTo>
                  <a:cubicBezTo>
                    <a:pt x="5290" y="15753"/>
                    <a:pt x="7935" y="16728"/>
                    <a:pt x="10844" y="16728"/>
                  </a:cubicBezTo>
                  <a:cubicBezTo>
                    <a:pt x="13665" y="16728"/>
                    <a:pt x="16310" y="15753"/>
                    <a:pt x="16310" y="12018"/>
                  </a:cubicBezTo>
                  <a:cubicBezTo>
                    <a:pt x="16310" y="0"/>
                    <a:pt x="16310" y="0"/>
                    <a:pt x="16310" y="0"/>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1" name="Freeform 96"/>
            <p:cNvSpPr/>
            <p:nvPr/>
          </p:nvSpPr>
          <p:spPr>
            <a:xfrm>
              <a:off x="743206" y="122384"/>
              <a:ext cx="121893" cy="132504"/>
            </a:xfrm>
            <a:custGeom>
              <a:avLst/>
              <a:gdLst/>
              <a:ahLst/>
              <a:cxnLst>
                <a:cxn ang="0">
                  <a:pos x="wd2" y="hd2"/>
                </a:cxn>
                <a:cxn ang="5400000">
                  <a:pos x="wd2" y="hd2"/>
                </a:cxn>
                <a:cxn ang="10800000">
                  <a:pos x="wd2" y="hd2"/>
                </a:cxn>
                <a:cxn ang="16200000">
                  <a:pos x="wd2" y="hd2"/>
                </a:cxn>
              </a:cxnLst>
              <a:rect l="0" t="0" r="r" b="b"/>
              <a:pathLst>
                <a:path w="21600" h="21600" extrusionOk="0">
                  <a:moveTo>
                    <a:pt x="5268" y="9951"/>
                  </a:moveTo>
                  <a:cubicBezTo>
                    <a:pt x="5268" y="7362"/>
                    <a:pt x="6410" y="4854"/>
                    <a:pt x="10361" y="4935"/>
                  </a:cubicBezTo>
                  <a:cubicBezTo>
                    <a:pt x="21600" y="4935"/>
                    <a:pt x="21600" y="4935"/>
                    <a:pt x="21600" y="4935"/>
                  </a:cubicBezTo>
                  <a:cubicBezTo>
                    <a:pt x="21600" y="0"/>
                    <a:pt x="21600" y="0"/>
                    <a:pt x="21600" y="0"/>
                  </a:cubicBezTo>
                  <a:cubicBezTo>
                    <a:pt x="9922" y="0"/>
                    <a:pt x="9922" y="0"/>
                    <a:pt x="9922" y="0"/>
                  </a:cubicBezTo>
                  <a:cubicBezTo>
                    <a:pt x="2107" y="0"/>
                    <a:pt x="0" y="4854"/>
                    <a:pt x="0" y="9951"/>
                  </a:cubicBezTo>
                  <a:cubicBezTo>
                    <a:pt x="0" y="9951"/>
                    <a:pt x="0" y="9951"/>
                    <a:pt x="0" y="9951"/>
                  </a:cubicBezTo>
                  <a:cubicBezTo>
                    <a:pt x="0" y="11730"/>
                    <a:pt x="0" y="11730"/>
                    <a:pt x="0" y="11730"/>
                  </a:cubicBezTo>
                  <a:cubicBezTo>
                    <a:pt x="0" y="11730"/>
                    <a:pt x="0" y="11730"/>
                    <a:pt x="0" y="11730"/>
                  </a:cubicBezTo>
                  <a:cubicBezTo>
                    <a:pt x="88" y="16827"/>
                    <a:pt x="2195" y="21600"/>
                    <a:pt x="9922" y="21600"/>
                  </a:cubicBezTo>
                  <a:cubicBezTo>
                    <a:pt x="21600" y="21600"/>
                    <a:pt x="21600" y="21600"/>
                    <a:pt x="21600" y="21600"/>
                  </a:cubicBezTo>
                  <a:cubicBezTo>
                    <a:pt x="21600" y="16665"/>
                    <a:pt x="21600" y="16665"/>
                    <a:pt x="21600" y="16665"/>
                  </a:cubicBezTo>
                  <a:cubicBezTo>
                    <a:pt x="10361" y="16665"/>
                    <a:pt x="10361" y="16665"/>
                    <a:pt x="10361" y="16665"/>
                  </a:cubicBezTo>
                  <a:cubicBezTo>
                    <a:pt x="6410" y="16665"/>
                    <a:pt x="5356" y="14238"/>
                    <a:pt x="5268" y="11649"/>
                  </a:cubicBezTo>
                  <a:cubicBezTo>
                    <a:pt x="5268" y="9951"/>
                    <a:pt x="5268" y="9951"/>
                    <a:pt x="5268" y="9951"/>
                  </a:cubicBezTo>
                  <a:cubicBezTo>
                    <a:pt x="5268" y="9951"/>
                    <a:pt x="5268" y="9951"/>
                    <a:pt x="5268" y="9951"/>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2" name="Freeform 97"/>
            <p:cNvSpPr/>
            <p:nvPr/>
          </p:nvSpPr>
          <p:spPr>
            <a:xfrm>
              <a:off x="8" y="39232"/>
              <a:ext cx="381229" cy="380948"/>
            </a:xfrm>
            <a:custGeom>
              <a:avLst/>
              <a:gdLst/>
              <a:ahLst/>
              <a:cxnLst>
                <a:cxn ang="0">
                  <a:pos x="wd2" y="hd2"/>
                </a:cxn>
                <a:cxn ang="5400000">
                  <a:pos x="wd2" y="hd2"/>
                </a:cxn>
                <a:cxn ang="10800000">
                  <a:pos x="wd2" y="hd2"/>
                </a:cxn>
                <a:cxn ang="16200000">
                  <a:pos x="wd2" y="hd2"/>
                </a:cxn>
              </a:cxnLst>
              <a:rect l="0" t="0" r="r" b="b"/>
              <a:pathLst>
                <a:path w="20239" h="20235" extrusionOk="0">
                  <a:moveTo>
                    <a:pt x="13407" y="17517"/>
                  </a:moveTo>
                  <a:cubicBezTo>
                    <a:pt x="9150" y="19177"/>
                    <a:pt x="4341" y="17017"/>
                    <a:pt x="2712" y="12749"/>
                  </a:cubicBezTo>
                  <a:cubicBezTo>
                    <a:pt x="1057" y="8482"/>
                    <a:pt x="3211" y="3661"/>
                    <a:pt x="7468" y="2028"/>
                  </a:cubicBezTo>
                  <a:cubicBezTo>
                    <a:pt x="7494" y="2002"/>
                    <a:pt x="7521" y="2002"/>
                    <a:pt x="7521" y="2002"/>
                  </a:cubicBezTo>
                  <a:cubicBezTo>
                    <a:pt x="6732" y="0"/>
                    <a:pt x="6732" y="0"/>
                    <a:pt x="6732" y="0"/>
                  </a:cubicBezTo>
                  <a:cubicBezTo>
                    <a:pt x="6706" y="0"/>
                    <a:pt x="6706" y="0"/>
                    <a:pt x="6706" y="0"/>
                  </a:cubicBezTo>
                  <a:cubicBezTo>
                    <a:pt x="1319" y="2081"/>
                    <a:pt x="-1361" y="8140"/>
                    <a:pt x="689" y="13513"/>
                  </a:cubicBezTo>
                  <a:cubicBezTo>
                    <a:pt x="2765" y="18913"/>
                    <a:pt x="8808" y="21600"/>
                    <a:pt x="14195" y="19545"/>
                  </a:cubicBezTo>
                  <a:cubicBezTo>
                    <a:pt x="17112" y="18413"/>
                    <a:pt x="19240" y="16095"/>
                    <a:pt x="20239" y="13329"/>
                  </a:cubicBezTo>
                  <a:cubicBezTo>
                    <a:pt x="17927" y="13329"/>
                    <a:pt x="17927" y="13329"/>
                    <a:pt x="17927" y="13329"/>
                  </a:cubicBezTo>
                  <a:cubicBezTo>
                    <a:pt x="17033" y="15199"/>
                    <a:pt x="15483" y="16727"/>
                    <a:pt x="13407" y="17517"/>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3" name="Freeform 98"/>
            <p:cNvSpPr/>
            <p:nvPr/>
          </p:nvSpPr>
          <p:spPr>
            <a:xfrm>
              <a:off x="58082" y="93268"/>
              <a:ext cx="259248" cy="268363"/>
            </a:xfrm>
            <a:custGeom>
              <a:avLst/>
              <a:gdLst/>
              <a:ahLst/>
              <a:cxnLst>
                <a:cxn ang="0">
                  <a:pos x="wd2" y="hd2"/>
                </a:cxn>
                <a:cxn ang="5400000">
                  <a:pos x="wd2" y="hd2"/>
                </a:cxn>
                <a:cxn ang="10800000">
                  <a:pos x="wd2" y="hd2"/>
                </a:cxn>
                <a:cxn ang="16200000">
                  <a:pos x="wd2" y="hd2"/>
                </a:cxn>
              </a:cxnLst>
              <a:rect l="0" t="0" r="r" b="b"/>
              <a:pathLst>
                <a:path w="20191" h="20235" extrusionOk="0">
                  <a:moveTo>
                    <a:pt x="13750" y="17302"/>
                  </a:moveTo>
                  <a:cubicBezTo>
                    <a:pt x="9468" y="18909"/>
                    <a:pt x="4647" y="16817"/>
                    <a:pt x="3027" y="12669"/>
                  </a:cubicBezTo>
                  <a:cubicBezTo>
                    <a:pt x="1368" y="8520"/>
                    <a:pt x="3528" y="3849"/>
                    <a:pt x="7810" y="2242"/>
                  </a:cubicBezTo>
                  <a:cubicBezTo>
                    <a:pt x="7848" y="2242"/>
                    <a:pt x="7887" y="2242"/>
                    <a:pt x="7925" y="2205"/>
                  </a:cubicBezTo>
                  <a:cubicBezTo>
                    <a:pt x="7038" y="0"/>
                    <a:pt x="7038" y="0"/>
                    <a:pt x="7038" y="0"/>
                  </a:cubicBezTo>
                  <a:cubicBezTo>
                    <a:pt x="7000" y="37"/>
                    <a:pt x="6961" y="37"/>
                    <a:pt x="6922" y="37"/>
                  </a:cubicBezTo>
                  <a:cubicBezTo>
                    <a:pt x="1368" y="2093"/>
                    <a:pt x="-1409" y="8147"/>
                    <a:pt x="712" y="13528"/>
                  </a:cubicBezTo>
                  <a:cubicBezTo>
                    <a:pt x="2872" y="18909"/>
                    <a:pt x="9082" y="21600"/>
                    <a:pt x="14637" y="19545"/>
                  </a:cubicBezTo>
                  <a:cubicBezTo>
                    <a:pt x="17105" y="18610"/>
                    <a:pt x="19034" y="16929"/>
                    <a:pt x="20191" y="14836"/>
                  </a:cubicBezTo>
                  <a:cubicBezTo>
                    <a:pt x="17260" y="14836"/>
                    <a:pt x="17260" y="14836"/>
                    <a:pt x="17260" y="14836"/>
                  </a:cubicBezTo>
                  <a:cubicBezTo>
                    <a:pt x="16372" y="15920"/>
                    <a:pt x="15177" y="16779"/>
                    <a:pt x="13750" y="17302"/>
                  </a:cubicBez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4" name="Freeform 99"/>
            <p:cNvSpPr/>
            <p:nvPr/>
          </p:nvSpPr>
          <p:spPr>
            <a:xfrm>
              <a:off x="144115" y="25908"/>
              <a:ext cx="23196" cy="23195"/>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5" name="Freeform 100"/>
            <p:cNvSpPr/>
            <p:nvPr/>
          </p:nvSpPr>
          <p:spPr>
            <a:xfrm>
              <a:off x="177672" y="12830"/>
              <a:ext cx="23442" cy="23443"/>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12" y="21600"/>
                  </a:lnTo>
                  <a:lnTo>
                    <a:pt x="0" y="5912"/>
                  </a:lnTo>
                  <a:lnTo>
                    <a:pt x="15688" y="0"/>
                  </a:lnTo>
                  <a:lnTo>
                    <a:pt x="21600" y="15688"/>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6" name="Freeform 101"/>
            <p:cNvSpPr/>
            <p:nvPr/>
          </p:nvSpPr>
          <p:spPr>
            <a:xfrm>
              <a:off x="211476" y="0"/>
              <a:ext cx="23195" cy="23442"/>
            </a:xfrm>
            <a:custGeom>
              <a:avLst/>
              <a:gdLst/>
              <a:ahLst/>
              <a:cxnLst>
                <a:cxn ang="0">
                  <a:pos x="wd2" y="hd2"/>
                </a:cxn>
                <a:cxn ang="5400000">
                  <a:pos x="wd2" y="hd2"/>
                </a:cxn>
                <a:cxn ang="10800000">
                  <a:pos x="wd2" y="hd2"/>
                </a:cxn>
                <a:cxn ang="16200000">
                  <a:pos x="wd2" y="hd2"/>
                </a:cxn>
              </a:cxnLst>
              <a:rect l="0" t="0" r="r" b="b"/>
              <a:pathLst>
                <a:path w="21600" h="21600" extrusionOk="0">
                  <a:moveTo>
                    <a:pt x="21600" y="15461"/>
                  </a:moveTo>
                  <a:lnTo>
                    <a:pt x="5974" y="21600"/>
                  </a:lnTo>
                  <a:lnTo>
                    <a:pt x="0" y="5912"/>
                  </a:lnTo>
                  <a:lnTo>
                    <a:pt x="15626" y="0"/>
                  </a:lnTo>
                  <a:lnTo>
                    <a:pt x="21600" y="15461"/>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7" name="Freeform 102"/>
            <p:cNvSpPr/>
            <p:nvPr/>
          </p:nvSpPr>
          <p:spPr>
            <a:xfrm>
              <a:off x="156945" y="59465"/>
              <a:ext cx="23196" cy="23442"/>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74" y="21600"/>
                  </a:lnTo>
                  <a:lnTo>
                    <a:pt x="0" y="5912"/>
                  </a:lnTo>
                  <a:lnTo>
                    <a:pt x="15626" y="0"/>
                  </a:lnTo>
                  <a:lnTo>
                    <a:pt x="21600" y="15688"/>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8" name="Freeform 103"/>
            <p:cNvSpPr/>
            <p:nvPr/>
          </p:nvSpPr>
          <p:spPr>
            <a:xfrm>
              <a:off x="190749" y="46634"/>
              <a:ext cx="23196" cy="23196"/>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39" name="Freeform 104"/>
            <p:cNvSpPr/>
            <p:nvPr/>
          </p:nvSpPr>
          <p:spPr>
            <a:xfrm>
              <a:off x="169776" y="93268"/>
              <a:ext cx="23443" cy="23196"/>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12" y="21600"/>
                  </a:lnTo>
                  <a:lnTo>
                    <a:pt x="0" y="5974"/>
                  </a:lnTo>
                  <a:lnTo>
                    <a:pt x="15688" y="0"/>
                  </a:lnTo>
                  <a:lnTo>
                    <a:pt x="21600" y="15626"/>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0" name="Freeform 105"/>
            <p:cNvSpPr/>
            <p:nvPr/>
          </p:nvSpPr>
          <p:spPr>
            <a:xfrm>
              <a:off x="592693" y="122384"/>
              <a:ext cx="121399" cy="13201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1600" y="0"/>
                  </a:lnTo>
                  <a:lnTo>
                    <a:pt x="0" y="0"/>
                  </a:lnTo>
                  <a:lnTo>
                    <a:pt x="0" y="21600"/>
                  </a:lnTo>
                  <a:lnTo>
                    <a:pt x="21600" y="21600"/>
                  </a:lnTo>
                  <a:lnTo>
                    <a:pt x="21600" y="17361"/>
                  </a:lnTo>
                  <a:lnTo>
                    <a:pt x="6102" y="17361"/>
                  </a:lnTo>
                  <a:lnTo>
                    <a:pt x="6102" y="12920"/>
                  </a:lnTo>
                  <a:lnTo>
                    <a:pt x="21161" y="12920"/>
                  </a:lnTo>
                  <a:lnTo>
                    <a:pt x="21161" y="8761"/>
                  </a:lnTo>
                  <a:lnTo>
                    <a:pt x="6102" y="8761"/>
                  </a:lnTo>
                  <a:lnTo>
                    <a:pt x="6102" y="4320"/>
                  </a:lnTo>
                  <a:lnTo>
                    <a:pt x="21600" y="432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1" name="Freeform 106"/>
            <p:cNvSpPr/>
            <p:nvPr/>
          </p:nvSpPr>
          <p:spPr>
            <a:xfrm>
              <a:off x="430336" y="122384"/>
              <a:ext cx="133243" cy="131517"/>
            </a:xfrm>
            <a:custGeom>
              <a:avLst/>
              <a:gdLst/>
              <a:ahLst/>
              <a:cxnLst>
                <a:cxn ang="0">
                  <a:pos x="wd2" y="hd2"/>
                </a:cxn>
                <a:cxn ang="5400000">
                  <a:pos x="wd2" y="hd2"/>
                </a:cxn>
                <a:cxn ang="10800000">
                  <a:pos x="wd2" y="hd2"/>
                </a:cxn>
                <a:cxn ang="16200000">
                  <a:pos x="wd2" y="hd2"/>
                </a:cxn>
              </a:cxnLst>
              <a:rect l="0" t="0" r="r" b="b"/>
              <a:pathLst>
                <a:path w="21600" h="21600" extrusionOk="0">
                  <a:moveTo>
                    <a:pt x="15160" y="0"/>
                  </a:moveTo>
                  <a:lnTo>
                    <a:pt x="10840" y="14832"/>
                  </a:lnTo>
                  <a:lnTo>
                    <a:pt x="6400" y="0"/>
                  </a:lnTo>
                  <a:lnTo>
                    <a:pt x="0" y="0"/>
                  </a:lnTo>
                  <a:lnTo>
                    <a:pt x="0" y="21600"/>
                  </a:lnTo>
                  <a:lnTo>
                    <a:pt x="4880" y="21600"/>
                  </a:lnTo>
                  <a:lnTo>
                    <a:pt x="4880" y="8470"/>
                  </a:lnTo>
                  <a:lnTo>
                    <a:pt x="8760" y="21600"/>
                  </a:lnTo>
                  <a:lnTo>
                    <a:pt x="12920" y="21600"/>
                  </a:lnTo>
                  <a:lnTo>
                    <a:pt x="16760" y="8632"/>
                  </a:lnTo>
                  <a:lnTo>
                    <a:pt x="16760" y="21600"/>
                  </a:lnTo>
                  <a:lnTo>
                    <a:pt x="21600" y="21600"/>
                  </a:lnTo>
                  <a:lnTo>
                    <a:pt x="21600" y="0"/>
                  </a:lnTo>
                  <a:lnTo>
                    <a:pt x="1516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2" name="Freeform 107"/>
            <p:cNvSpPr/>
            <p:nvPr/>
          </p:nvSpPr>
          <p:spPr>
            <a:xfrm>
              <a:off x="607498" y="290171"/>
              <a:ext cx="58973" cy="55519"/>
            </a:xfrm>
            <a:custGeom>
              <a:avLst/>
              <a:gdLst/>
              <a:ahLst/>
              <a:cxnLst>
                <a:cxn ang="0">
                  <a:pos x="wd2" y="hd2"/>
                </a:cxn>
                <a:cxn ang="5400000">
                  <a:pos x="wd2" y="hd2"/>
                </a:cxn>
                <a:cxn ang="10800000">
                  <a:pos x="wd2" y="hd2"/>
                </a:cxn>
                <a:cxn ang="16200000">
                  <a:pos x="wd2" y="hd2"/>
                </a:cxn>
              </a:cxnLst>
              <a:rect l="0" t="0" r="r" b="b"/>
              <a:pathLst>
                <a:path w="21600" h="21600" extrusionOk="0">
                  <a:moveTo>
                    <a:pt x="17985" y="18912"/>
                  </a:moveTo>
                  <a:lnTo>
                    <a:pt x="12020" y="18912"/>
                  </a:lnTo>
                  <a:lnTo>
                    <a:pt x="12020" y="15936"/>
                  </a:lnTo>
                  <a:lnTo>
                    <a:pt x="20335" y="15936"/>
                  </a:lnTo>
                  <a:lnTo>
                    <a:pt x="20335" y="1920"/>
                  </a:lnTo>
                  <a:lnTo>
                    <a:pt x="12020" y="1920"/>
                  </a:lnTo>
                  <a:lnTo>
                    <a:pt x="12020" y="0"/>
                  </a:lnTo>
                  <a:lnTo>
                    <a:pt x="8405" y="0"/>
                  </a:lnTo>
                  <a:lnTo>
                    <a:pt x="8405" y="1920"/>
                  </a:lnTo>
                  <a:lnTo>
                    <a:pt x="0" y="1920"/>
                  </a:lnTo>
                  <a:lnTo>
                    <a:pt x="0" y="15936"/>
                  </a:lnTo>
                  <a:lnTo>
                    <a:pt x="8405" y="15936"/>
                  </a:lnTo>
                  <a:lnTo>
                    <a:pt x="8405" y="21600"/>
                  </a:lnTo>
                  <a:lnTo>
                    <a:pt x="21600" y="21600"/>
                  </a:lnTo>
                  <a:lnTo>
                    <a:pt x="21600" y="18912"/>
                  </a:lnTo>
                  <a:lnTo>
                    <a:pt x="17985" y="18912"/>
                  </a:lnTo>
                  <a:close/>
                  <a:moveTo>
                    <a:pt x="16720" y="13248"/>
                  </a:moveTo>
                  <a:lnTo>
                    <a:pt x="12020" y="13248"/>
                  </a:lnTo>
                  <a:lnTo>
                    <a:pt x="12020" y="10176"/>
                  </a:lnTo>
                  <a:lnTo>
                    <a:pt x="16720" y="10176"/>
                  </a:lnTo>
                  <a:lnTo>
                    <a:pt x="16720" y="13248"/>
                  </a:lnTo>
                  <a:close/>
                  <a:moveTo>
                    <a:pt x="16720" y="4416"/>
                  </a:moveTo>
                  <a:lnTo>
                    <a:pt x="16720" y="7680"/>
                  </a:lnTo>
                  <a:lnTo>
                    <a:pt x="12020" y="7680"/>
                  </a:lnTo>
                  <a:lnTo>
                    <a:pt x="12020" y="4416"/>
                  </a:lnTo>
                  <a:lnTo>
                    <a:pt x="16720" y="4416"/>
                  </a:lnTo>
                  <a:close/>
                  <a:moveTo>
                    <a:pt x="3705" y="4416"/>
                  </a:moveTo>
                  <a:lnTo>
                    <a:pt x="8405" y="4416"/>
                  </a:lnTo>
                  <a:lnTo>
                    <a:pt x="8405" y="7680"/>
                  </a:lnTo>
                  <a:lnTo>
                    <a:pt x="3705" y="7680"/>
                  </a:lnTo>
                  <a:lnTo>
                    <a:pt x="3705" y="4416"/>
                  </a:lnTo>
                  <a:close/>
                  <a:moveTo>
                    <a:pt x="3705" y="13248"/>
                  </a:moveTo>
                  <a:lnTo>
                    <a:pt x="3705" y="10176"/>
                  </a:lnTo>
                  <a:lnTo>
                    <a:pt x="8405" y="10176"/>
                  </a:lnTo>
                  <a:lnTo>
                    <a:pt x="8405" y="13248"/>
                  </a:lnTo>
                  <a:lnTo>
                    <a:pt x="3705" y="13248"/>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3" name="Freeform 108"/>
            <p:cNvSpPr/>
            <p:nvPr/>
          </p:nvSpPr>
          <p:spPr>
            <a:xfrm>
              <a:off x="821423" y="294612"/>
              <a:ext cx="31832" cy="51078"/>
            </a:xfrm>
            <a:custGeom>
              <a:avLst/>
              <a:gdLst/>
              <a:ahLst/>
              <a:cxnLst>
                <a:cxn ang="0">
                  <a:pos x="wd2" y="hd2"/>
                </a:cxn>
                <a:cxn ang="5400000">
                  <a:pos x="wd2" y="hd2"/>
                </a:cxn>
                <a:cxn ang="10800000">
                  <a:pos x="wd2" y="hd2"/>
                </a:cxn>
                <a:cxn ang="16200000">
                  <a:pos x="wd2" y="hd2"/>
                </a:cxn>
              </a:cxnLst>
              <a:rect l="0" t="0" r="r" b="b"/>
              <a:pathLst>
                <a:path w="21600" h="21600" extrusionOk="0">
                  <a:moveTo>
                    <a:pt x="6865" y="18678"/>
                  </a:moveTo>
                  <a:lnTo>
                    <a:pt x="6865" y="0"/>
                  </a:lnTo>
                  <a:lnTo>
                    <a:pt x="0" y="0"/>
                  </a:lnTo>
                  <a:lnTo>
                    <a:pt x="0" y="21600"/>
                  </a:lnTo>
                  <a:lnTo>
                    <a:pt x="21600" y="21600"/>
                  </a:lnTo>
                  <a:lnTo>
                    <a:pt x="21600" y="18678"/>
                  </a:lnTo>
                  <a:lnTo>
                    <a:pt x="6865" y="18678"/>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4" name="Freeform 109"/>
            <p:cNvSpPr/>
            <p:nvPr/>
          </p:nvSpPr>
          <p:spPr>
            <a:xfrm>
              <a:off x="805632" y="297079"/>
              <a:ext cx="13326" cy="43676"/>
            </a:xfrm>
            <a:custGeom>
              <a:avLst/>
              <a:gdLst/>
              <a:ahLst/>
              <a:cxnLst>
                <a:cxn ang="0">
                  <a:pos x="wd2" y="hd2"/>
                </a:cxn>
                <a:cxn ang="5400000">
                  <a:pos x="wd2" y="hd2"/>
                </a:cxn>
                <a:cxn ang="10800000">
                  <a:pos x="wd2" y="hd2"/>
                </a:cxn>
                <a:cxn ang="16200000">
                  <a:pos x="wd2" y="hd2"/>
                </a:cxn>
              </a:cxnLst>
              <a:rect l="0" t="0" r="r" b="b"/>
              <a:pathLst>
                <a:path w="21600" h="21600" extrusionOk="0">
                  <a:moveTo>
                    <a:pt x="16000" y="21600"/>
                  </a:moveTo>
                  <a:lnTo>
                    <a:pt x="0" y="21600"/>
                  </a:lnTo>
                  <a:lnTo>
                    <a:pt x="5600" y="0"/>
                  </a:lnTo>
                  <a:lnTo>
                    <a:pt x="21600" y="0"/>
                  </a:lnTo>
                  <a:lnTo>
                    <a:pt x="16000" y="2160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5" name="Freeform 110"/>
            <p:cNvSpPr/>
            <p:nvPr/>
          </p:nvSpPr>
          <p:spPr>
            <a:xfrm>
              <a:off x="851279" y="297079"/>
              <a:ext cx="13326" cy="43676"/>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21600" y="21600"/>
                  </a:lnTo>
                  <a:lnTo>
                    <a:pt x="16000" y="0"/>
                  </a:lnTo>
                  <a:lnTo>
                    <a:pt x="0" y="0"/>
                  </a:lnTo>
                  <a:lnTo>
                    <a:pt x="5600" y="2160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6" name="Rectangle 111"/>
            <p:cNvSpPr/>
            <p:nvPr/>
          </p:nvSpPr>
          <p:spPr>
            <a:xfrm>
              <a:off x="836540" y="290171"/>
              <a:ext cx="12702" cy="39974"/>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7" name="Freeform 112"/>
            <p:cNvSpPr/>
            <p:nvPr/>
          </p:nvSpPr>
          <p:spPr>
            <a:xfrm>
              <a:off x="739752" y="290171"/>
              <a:ext cx="58973" cy="55519"/>
            </a:xfrm>
            <a:custGeom>
              <a:avLst/>
              <a:gdLst/>
              <a:ahLst/>
              <a:cxnLst>
                <a:cxn ang="0">
                  <a:pos x="wd2" y="hd2"/>
                </a:cxn>
                <a:cxn ang="5400000">
                  <a:pos x="wd2" y="hd2"/>
                </a:cxn>
                <a:cxn ang="10800000">
                  <a:pos x="wd2" y="hd2"/>
                </a:cxn>
                <a:cxn ang="16200000">
                  <a:pos x="wd2" y="hd2"/>
                </a:cxn>
              </a:cxnLst>
              <a:rect l="0" t="0" r="r" b="b"/>
              <a:pathLst>
                <a:path w="21600" h="21600" extrusionOk="0">
                  <a:moveTo>
                    <a:pt x="12562" y="3648"/>
                  </a:moveTo>
                  <a:lnTo>
                    <a:pt x="12562" y="0"/>
                  </a:lnTo>
                  <a:lnTo>
                    <a:pt x="8947" y="0"/>
                  </a:lnTo>
                  <a:lnTo>
                    <a:pt x="8947" y="3648"/>
                  </a:lnTo>
                  <a:lnTo>
                    <a:pt x="0" y="3648"/>
                  </a:lnTo>
                  <a:lnTo>
                    <a:pt x="0" y="15360"/>
                  </a:lnTo>
                  <a:lnTo>
                    <a:pt x="8947" y="15360"/>
                  </a:lnTo>
                  <a:lnTo>
                    <a:pt x="8947" y="21600"/>
                  </a:lnTo>
                  <a:lnTo>
                    <a:pt x="12562" y="21600"/>
                  </a:lnTo>
                  <a:lnTo>
                    <a:pt x="12562" y="15360"/>
                  </a:lnTo>
                  <a:lnTo>
                    <a:pt x="21600" y="15360"/>
                  </a:lnTo>
                  <a:lnTo>
                    <a:pt x="21600" y="3648"/>
                  </a:lnTo>
                  <a:lnTo>
                    <a:pt x="12562" y="3648"/>
                  </a:lnTo>
                  <a:close/>
                  <a:moveTo>
                    <a:pt x="3434" y="12672"/>
                  </a:moveTo>
                  <a:lnTo>
                    <a:pt x="3434" y="6144"/>
                  </a:lnTo>
                  <a:lnTo>
                    <a:pt x="8947" y="6144"/>
                  </a:lnTo>
                  <a:lnTo>
                    <a:pt x="8947" y="12672"/>
                  </a:lnTo>
                  <a:lnTo>
                    <a:pt x="3434" y="12672"/>
                  </a:lnTo>
                  <a:close/>
                  <a:moveTo>
                    <a:pt x="17985" y="12672"/>
                  </a:moveTo>
                  <a:lnTo>
                    <a:pt x="12562" y="12672"/>
                  </a:lnTo>
                  <a:lnTo>
                    <a:pt x="12562" y="6144"/>
                  </a:lnTo>
                  <a:lnTo>
                    <a:pt x="17985" y="6144"/>
                  </a:lnTo>
                  <a:lnTo>
                    <a:pt x="17985" y="12672"/>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8" name="Freeform 113"/>
            <p:cNvSpPr/>
            <p:nvPr/>
          </p:nvSpPr>
          <p:spPr>
            <a:xfrm>
              <a:off x="672391" y="291157"/>
              <a:ext cx="58973" cy="54533"/>
            </a:xfrm>
            <a:custGeom>
              <a:avLst/>
              <a:gdLst/>
              <a:ahLst/>
              <a:cxnLst>
                <a:cxn ang="0">
                  <a:pos x="wd2" y="hd2"/>
                </a:cxn>
                <a:cxn ang="5400000">
                  <a:pos x="wd2" y="hd2"/>
                </a:cxn>
                <a:cxn ang="10800000">
                  <a:pos x="wd2" y="hd2"/>
                </a:cxn>
                <a:cxn ang="16200000">
                  <a:pos x="wd2" y="hd2"/>
                </a:cxn>
              </a:cxnLst>
              <a:rect l="0" t="0" r="r" b="b"/>
              <a:pathLst>
                <a:path w="21600" h="21600" extrusionOk="0">
                  <a:moveTo>
                    <a:pt x="21600" y="9969"/>
                  </a:moveTo>
                  <a:lnTo>
                    <a:pt x="12743" y="9969"/>
                  </a:lnTo>
                  <a:lnTo>
                    <a:pt x="12743" y="8992"/>
                  </a:lnTo>
                  <a:lnTo>
                    <a:pt x="20335" y="2346"/>
                  </a:lnTo>
                  <a:lnTo>
                    <a:pt x="20335" y="0"/>
                  </a:lnTo>
                  <a:lnTo>
                    <a:pt x="1446" y="0"/>
                  </a:lnTo>
                  <a:lnTo>
                    <a:pt x="1446" y="2737"/>
                  </a:lnTo>
                  <a:lnTo>
                    <a:pt x="14551" y="2737"/>
                  </a:lnTo>
                  <a:lnTo>
                    <a:pt x="9128" y="7428"/>
                  </a:lnTo>
                  <a:lnTo>
                    <a:pt x="9128" y="9969"/>
                  </a:lnTo>
                  <a:lnTo>
                    <a:pt x="0" y="9969"/>
                  </a:lnTo>
                  <a:lnTo>
                    <a:pt x="0" y="12706"/>
                  </a:lnTo>
                  <a:lnTo>
                    <a:pt x="9128" y="12706"/>
                  </a:lnTo>
                  <a:lnTo>
                    <a:pt x="9128" y="18863"/>
                  </a:lnTo>
                  <a:lnTo>
                    <a:pt x="4157" y="18863"/>
                  </a:lnTo>
                  <a:lnTo>
                    <a:pt x="4157" y="21600"/>
                  </a:lnTo>
                  <a:lnTo>
                    <a:pt x="12743" y="21600"/>
                  </a:lnTo>
                  <a:lnTo>
                    <a:pt x="12743" y="12706"/>
                  </a:lnTo>
                  <a:lnTo>
                    <a:pt x="21600" y="12706"/>
                  </a:lnTo>
                  <a:lnTo>
                    <a:pt x="21600" y="9969"/>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49" name="Freeform 114"/>
            <p:cNvSpPr/>
            <p:nvPr/>
          </p:nvSpPr>
          <p:spPr>
            <a:xfrm>
              <a:off x="401221" y="291157"/>
              <a:ext cx="25663" cy="54533"/>
            </a:xfrm>
            <a:custGeom>
              <a:avLst/>
              <a:gdLst/>
              <a:ahLst/>
              <a:cxnLst>
                <a:cxn ang="0">
                  <a:pos x="wd2" y="hd2"/>
                </a:cxn>
                <a:cxn ang="5400000">
                  <a:pos x="wd2" y="hd2"/>
                </a:cxn>
                <a:cxn ang="10800000">
                  <a:pos x="wd2" y="hd2"/>
                </a:cxn>
                <a:cxn ang="16200000">
                  <a:pos x="wd2" y="hd2"/>
                </a:cxn>
              </a:cxnLst>
              <a:rect l="0" t="0" r="r" b="b"/>
              <a:pathLst>
                <a:path w="21600" h="21600" extrusionOk="0">
                  <a:moveTo>
                    <a:pt x="20354" y="2737"/>
                  </a:moveTo>
                  <a:lnTo>
                    <a:pt x="21600" y="2737"/>
                  </a:lnTo>
                  <a:lnTo>
                    <a:pt x="21600" y="0"/>
                  </a:lnTo>
                  <a:lnTo>
                    <a:pt x="0" y="0"/>
                  </a:lnTo>
                  <a:lnTo>
                    <a:pt x="0" y="2737"/>
                  </a:lnTo>
                  <a:lnTo>
                    <a:pt x="1662" y="2737"/>
                  </a:lnTo>
                  <a:lnTo>
                    <a:pt x="1662" y="16224"/>
                  </a:lnTo>
                  <a:lnTo>
                    <a:pt x="0" y="16224"/>
                  </a:lnTo>
                  <a:lnTo>
                    <a:pt x="0" y="19254"/>
                  </a:lnTo>
                  <a:lnTo>
                    <a:pt x="14123" y="19254"/>
                  </a:lnTo>
                  <a:lnTo>
                    <a:pt x="14123" y="21600"/>
                  </a:lnTo>
                  <a:lnTo>
                    <a:pt x="20354" y="21600"/>
                  </a:lnTo>
                  <a:lnTo>
                    <a:pt x="20354" y="19254"/>
                  </a:lnTo>
                  <a:lnTo>
                    <a:pt x="21600" y="19254"/>
                  </a:lnTo>
                  <a:lnTo>
                    <a:pt x="21600" y="16224"/>
                  </a:lnTo>
                  <a:lnTo>
                    <a:pt x="20354" y="16224"/>
                  </a:lnTo>
                  <a:lnTo>
                    <a:pt x="20354" y="2737"/>
                  </a:lnTo>
                  <a:close/>
                  <a:moveTo>
                    <a:pt x="7892" y="2737"/>
                  </a:moveTo>
                  <a:lnTo>
                    <a:pt x="14123" y="2737"/>
                  </a:lnTo>
                  <a:lnTo>
                    <a:pt x="14123" y="5473"/>
                  </a:lnTo>
                  <a:lnTo>
                    <a:pt x="7892" y="5473"/>
                  </a:lnTo>
                  <a:lnTo>
                    <a:pt x="7892" y="2737"/>
                  </a:lnTo>
                  <a:close/>
                  <a:moveTo>
                    <a:pt x="7892" y="8210"/>
                  </a:moveTo>
                  <a:lnTo>
                    <a:pt x="14123" y="8210"/>
                  </a:lnTo>
                  <a:lnTo>
                    <a:pt x="14123" y="10947"/>
                  </a:lnTo>
                  <a:lnTo>
                    <a:pt x="7892" y="10947"/>
                  </a:lnTo>
                  <a:lnTo>
                    <a:pt x="7892" y="8210"/>
                  </a:lnTo>
                  <a:close/>
                  <a:moveTo>
                    <a:pt x="7892" y="16224"/>
                  </a:moveTo>
                  <a:lnTo>
                    <a:pt x="7892" y="13488"/>
                  </a:lnTo>
                  <a:lnTo>
                    <a:pt x="14123" y="13488"/>
                  </a:lnTo>
                  <a:lnTo>
                    <a:pt x="14123" y="16224"/>
                  </a:lnTo>
                  <a:lnTo>
                    <a:pt x="7892" y="16224"/>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0" name="Freeform 115"/>
            <p:cNvSpPr/>
            <p:nvPr/>
          </p:nvSpPr>
          <p:spPr>
            <a:xfrm>
              <a:off x="427869" y="290171"/>
              <a:ext cx="32572" cy="55519"/>
            </a:xfrm>
            <a:custGeom>
              <a:avLst/>
              <a:gdLst/>
              <a:ahLst/>
              <a:cxnLst>
                <a:cxn ang="0">
                  <a:pos x="wd2" y="hd2"/>
                </a:cxn>
                <a:cxn ang="5400000">
                  <a:pos x="wd2" y="hd2"/>
                </a:cxn>
                <a:cxn ang="10800000">
                  <a:pos x="wd2" y="hd2"/>
                </a:cxn>
                <a:cxn ang="16200000">
                  <a:pos x="wd2" y="hd2"/>
                </a:cxn>
              </a:cxnLst>
              <a:rect l="0" t="0" r="r" b="b"/>
              <a:pathLst>
                <a:path w="21600" h="21600" extrusionOk="0">
                  <a:moveTo>
                    <a:pt x="13745" y="9792"/>
                  </a:moveTo>
                  <a:lnTo>
                    <a:pt x="13745" y="5760"/>
                  </a:lnTo>
                  <a:lnTo>
                    <a:pt x="20945" y="5760"/>
                  </a:lnTo>
                  <a:lnTo>
                    <a:pt x="20945" y="3072"/>
                  </a:lnTo>
                  <a:lnTo>
                    <a:pt x="18655" y="3072"/>
                  </a:lnTo>
                  <a:lnTo>
                    <a:pt x="20291" y="0"/>
                  </a:lnTo>
                  <a:lnTo>
                    <a:pt x="13745" y="0"/>
                  </a:lnTo>
                  <a:lnTo>
                    <a:pt x="12436" y="3072"/>
                  </a:lnTo>
                  <a:lnTo>
                    <a:pt x="9164" y="3072"/>
                  </a:lnTo>
                  <a:lnTo>
                    <a:pt x="7527" y="0"/>
                  </a:lnTo>
                  <a:lnTo>
                    <a:pt x="982" y="0"/>
                  </a:lnTo>
                  <a:lnTo>
                    <a:pt x="2618" y="3072"/>
                  </a:lnTo>
                  <a:lnTo>
                    <a:pt x="327" y="3072"/>
                  </a:lnTo>
                  <a:lnTo>
                    <a:pt x="327" y="5760"/>
                  </a:lnTo>
                  <a:lnTo>
                    <a:pt x="7527" y="5760"/>
                  </a:lnTo>
                  <a:lnTo>
                    <a:pt x="7527" y="9792"/>
                  </a:lnTo>
                  <a:lnTo>
                    <a:pt x="0" y="9792"/>
                  </a:lnTo>
                  <a:lnTo>
                    <a:pt x="0" y="12672"/>
                  </a:lnTo>
                  <a:lnTo>
                    <a:pt x="5236" y="12672"/>
                  </a:lnTo>
                  <a:lnTo>
                    <a:pt x="327" y="21600"/>
                  </a:lnTo>
                  <a:lnTo>
                    <a:pt x="6545" y="21600"/>
                  </a:lnTo>
                  <a:lnTo>
                    <a:pt x="11782" y="12672"/>
                  </a:lnTo>
                  <a:lnTo>
                    <a:pt x="21600" y="12672"/>
                  </a:lnTo>
                  <a:lnTo>
                    <a:pt x="21600" y="9792"/>
                  </a:lnTo>
                  <a:lnTo>
                    <a:pt x="13745" y="9792"/>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1" name="Freeform 116"/>
            <p:cNvSpPr/>
            <p:nvPr/>
          </p:nvSpPr>
          <p:spPr>
            <a:xfrm>
              <a:off x="445634" y="325208"/>
              <a:ext cx="14807" cy="204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0" y="21600"/>
                  </a:lnTo>
                  <a:lnTo>
                    <a:pt x="21600" y="21600"/>
                  </a:lnTo>
                  <a:lnTo>
                    <a:pt x="14400" y="0"/>
                  </a:lnTo>
                  <a:lnTo>
                    <a:pt x="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2" name="Rectangle 117"/>
            <p:cNvSpPr/>
            <p:nvPr/>
          </p:nvSpPr>
          <p:spPr>
            <a:xfrm>
              <a:off x="482893" y="303066"/>
              <a:ext cx="31585" cy="12702"/>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3" name="Freeform 118"/>
            <p:cNvSpPr/>
            <p:nvPr/>
          </p:nvSpPr>
          <p:spPr>
            <a:xfrm>
              <a:off x="467841" y="290171"/>
              <a:ext cx="61441" cy="25169"/>
            </a:xfrm>
            <a:custGeom>
              <a:avLst/>
              <a:gdLst/>
              <a:ahLst/>
              <a:cxnLst>
                <a:cxn ang="0">
                  <a:pos x="wd2" y="hd2"/>
                </a:cxn>
                <a:cxn ang="5400000">
                  <a:pos x="wd2" y="hd2"/>
                </a:cxn>
                <a:cxn ang="10800000">
                  <a:pos x="wd2" y="hd2"/>
                </a:cxn>
                <a:cxn ang="16200000">
                  <a:pos x="wd2" y="hd2"/>
                </a:cxn>
              </a:cxnLst>
              <a:rect l="0" t="0" r="r" b="b"/>
              <a:pathLst>
                <a:path w="21600" h="21600" extrusionOk="0">
                  <a:moveTo>
                    <a:pt x="18130" y="21600"/>
                  </a:moveTo>
                  <a:lnTo>
                    <a:pt x="21600" y="21600"/>
                  </a:lnTo>
                  <a:lnTo>
                    <a:pt x="17783" y="0"/>
                  </a:lnTo>
                  <a:lnTo>
                    <a:pt x="3730" y="0"/>
                  </a:lnTo>
                  <a:lnTo>
                    <a:pt x="0" y="21600"/>
                  </a:lnTo>
                  <a:lnTo>
                    <a:pt x="3383" y="21600"/>
                  </a:lnTo>
                  <a:lnTo>
                    <a:pt x="6159" y="6353"/>
                  </a:lnTo>
                  <a:lnTo>
                    <a:pt x="15354" y="6353"/>
                  </a:lnTo>
                  <a:lnTo>
                    <a:pt x="18130" y="2160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4" name="Freeform 119"/>
            <p:cNvSpPr/>
            <p:nvPr/>
          </p:nvSpPr>
          <p:spPr>
            <a:xfrm>
              <a:off x="473023" y="318299"/>
              <a:ext cx="51324" cy="273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3946" y="16151"/>
                  </a:moveTo>
                  <a:lnTo>
                    <a:pt x="3946" y="5449"/>
                  </a:lnTo>
                  <a:lnTo>
                    <a:pt x="17446" y="5449"/>
                  </a:lnTo>
                  <a:lnTo>
                    <a:pt x="17446" y="16151"/>
                  </a:lnTo>
                  <a:lnTo>
                    <a:pt x="3946" y="16151"/>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5" name="Freeform 120"/>
            <p:cNvSpPr/>
            <p:nvPr/>
          </p:nvSpPr>
          <p:spPr>
            <a:xfrm>
              <a:off x="575914" y="290171"/>
              <a:ext cx="23196" cy="55519"/>
            </a:xfrm>
            <a:custGeom>
              <a:avLst/>
              <a:gdLst/>
              <a:ahLst/>
              <a:cxnLst>
                <a:cxn ang="0">
                  <a:pos x="wd2" y="hd2"/>
                </a:cxn>
                <a:cxn ang="5400000">
                  <a:pos x="wd2" y="hd2"/>
                </a:cxn>
                <a:cxn ang="10800000">
                  <a:pos x="wd2" y="hd2"/>
                </a:cxn>
                <a:cxn ang="16200000">
                  <a:pos x="wd2" y="hd2"/>
                </a:cxn>
              </a:cxnLst>
              <a:rect l="0" t="0" r="r" b="b"/>
              <a:pathLst>
                <a:path w="21600" h="21600" extrusionOk="0">
                  <a:moveTo>
                    <a:pt x="21600" y="4416"/>
                  </a:moveTo>
                  <a:lnTo>
                    <a:pt x="21600" y="1920"/>
                  </a:lnTo>
                  <a:lnTo>
                    <a:pt x="11489" y="1920"/>
                  </a:lnTo>
                  <a:lnTo>
                    <a:pt x="12409" y="0"/>
                  </a:lnTo>
                  <a:lnTo>
                    <a:pt x="6434" y="0"/>
                  </a:lnTo>
                  <a:lnTo>
                    <a:pt x="0" y="10560"/>
                  </a:lnTo>
                  <a:lnTo>
                    <a:pt x="4136" y="10560"/>
                  </a:lnTo>
                  <a:lnTo>
                    <a:pt x="7353" y="14208"/>
                  </a:lnTo>
                  <a:lnTo>
                    <a:pt x="2757" y="21600"/>
                  </a:lnTo>
                  <a:lnTo>
                    <a:pt x="8732" y="21600"/>
                  </a:lnTo>
                  <a:lnTo>
                    <a:pt x="11030" y="18048"/>
                  </a:lnTo>
                  <a:lnTo>
                    <a:pt x="14247" y="21600"/>
                  </a:lnTo>
                  <a:lnTo>
                    <a:pt x="20681" y="21600"/>
                  </a:lnTo>
                  <a:lnTo>
                    <a:pt x="13787" y="14016"/>
                  </a:lnTo>
                  <a:lnTo>
                    <a:pt x="20221" y="4416"/>
                  </a:lnTo>
                  <a:lnTo>
                    <a:pt x="21600" y="4416"/>
                  </a:lnTo>
                  <a:close/>
                  <a:moveTo>
                    <a:pt x="10111" y="10176"/>
                  </a:moveTo>
                  <a:lnTo>
                    <a:pt x="9191" y="9024"/>
                  </a:lnTo>
                  <a:lnTo>
                    <a:pt x="7353" y="9024"/>
                  </a:lnTo>
                  <a:lnTo>
                    <a:pt x="9651" y="4416"/>
                  </a:lnTo>
                  <a:lnTo>
                    <a:pt x="13787" y="4416"/>
                  </a:lnTo>
                  <a:lnTo>
                    <a:pt x="10111" y="10176"/>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6" name="Rectangle 121"/>
            <p:cNvSpPr/>
            <p:nvPr/>
          </p:nvSpPr>
          <p:spPr>
            <a:xfrm>
              <a:off x="554201" y="310468"/>
              <a:ext cx="21715" cy="12702"/>
            </a:xfrm>
            <a:prstGeom prst="rect">
              <a:avLst/>
            </a:pr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7" name="Freeform 122"/>
            <p:cNvSpPr/>
            <p:nvPr/>
          </p:nvSpPr>
          <p:spPr>
            <a:xfrm>
              <a:off x="553708" y="290171"/>
              <a:ext cx="22702" cy="21221"/>
            </a:xfrm>
            <a:custGeom>
              <a:avLst/>
              <a:gdLst/>
              <a:ahLst/>
              <a:cxnLst>
                <a:cxn ang="0">
                  <a:pos x="wd2" y="hd2"/>
                </a:cxn>
                <a:cxn ang="5400000">
                  <a:pos x="wd2" y="hd2"/>
                </a:cxn>
                <a:cxn ang="10800000">
                  <a:pos x="wd2" y="hd2"/>
                </a:cxn>
                <a:cxn ang="16200000">
                  <a:pos x="wd2" y="hd2"/>
                </a:cxn>
              </a:cxnLst>
              <a:rect l="0" t="0" r="r" b="b"/>
              <a:pathLst>
                <a:path w="21600" h="21600" extrusionOk="0">
                  <a:moveTo>
                    <a:pt x="21600" y="2512"/>
                  </a:moveTo>
                  <a:lnTo>
                    <a:pt x="16435" y="2512"/>
                  </a:lnTo>
                  <a:lnTo>
                    <a:pt x="16435" y="14567"/>
                  </a:lnTo>
                  <a:lnTo>
                    <a:pt x="14557" y="14567"/>
                  </a:lnTo>
                  <a:lnTo>
                    <a:pt x="14557" y="0"/>
                  </a:lnTo>
                  <a:lnTo>
                    <a:pt x="7043" y="0"/>
                  </a:lnTo>
                  <a:lnTo>
                    <a:pt x="7043" y="14567"/>
                  </a:lnTo>
                  <a:lnTo>
                    <a:pt x="5635" y="14567"/>
                  </a:lnTo>
                  <a:lnTo>
                    <a:pt x="5635" y="2512"/>
                  </a:lnTo>
                  <a:lnTo>
                    <a:pt x="0" y="2512"/>
                  </a:lnTo>
                  <a:lnTo>
                    <a:pt x="0" y="21600"/>
                  </a:lnTo>
                  <a:lnTo>
                    <a:pt x="21600" y="21600"/>
                  </a:lnTo>
                  <a:lnTo>
                    <a:pt x="21600" y="2512"/>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8" name="Freeform 123"/>
            <p:cNvSpPr/>
            <p:nvPr/>
          </p:nvSpPr>
          <p:spPr>
            <a:xfrm>
              <a:off x="554201" y="322247"/>
              <a:ext cx="23196" cy="23443"/>
            </a:xfrm>
            <a:custGeom>
              <a:avLst/>
              <a:gdLst/>
              <a:ahLst/>
              <a:cxnLst>
                <a:cxn ang="0">
                  <a:pos x="wd2" y="hd2"/>
                </a:cxn>
                <a:cxn ang="5400000">
                  <a:pos x="wd2" y="hd2"/>
                </a:cxn>
                <a:cxn ang="10800000">
                  <a:pos x="wd2" y="hd2"/>
                </a:cxn>
                <a:cxn ang="16200000">
                  <a:pos x="wd2" y="hd2"/>
                </a:cxn>
              </a:cxnLst>
              <a:rect l="0" t="0" r="r" b="b"/>
              <a:pathLst>
                <a:path w="21600" h="21600" extrusionOk="0">
                  <a:moveTo>
                    <a:pt x="19762" y="15688"/>
                  </a:moveTo>
                  <a:lnTo>
                    <a:pt x="19762" y="0"/>
                  </a:lnTo>
                  <a:lnTo>
                    <a:pt x="0" y="0"/>
                  </a:lnTo>
                  <a:lnTo>
                    <a:pt x="0" y="21600"/>
                  </a:lnTo>
                  <a:lnTo>
                    <a:pt x="7353" y="21600"/>
                  </a:lnTo>
                  <a:lnTo>
                    <a:pt x="7353" y="6366"/>
                  </a:lnTo>
                  <a:lnTo>
                    <a:pt x="12868" y="6366"/>
                  </a:lnTo>
                  <a:lnTo>
                    <a:pt x="12868" y="21600"/>
                  </a:lnTo>
                  <a:lnTo>
                    <a:pt x="21600" y="21600"/>
                  </a:lnTo>
                  <a:lnTo>
                    <a:pt x="21600" y="15688"/>
                  </a:lnTo>
                  <a:lnTo>
                    <a:pt x="19762" y="15688"/>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59" name="Freeform 124"/>
            <p:cNvSpPr/>
            <p:nvPr/>
          </p:nvSpPr>
          <p:spPr>
            <a:xfrm>
              <a:off x="535695" y="290171"/>
              <a:ext cx="16534" cy="14313"/>
            </a:xfrm>
            <a:custGeom>
              <a:avLst/>
              <a:gdLst/>
              <a:ahLst/>
              <a:cxnLst>
                <a:cxn ang="0">
                  <a:pos x="wd2" y="hd2"/>
                </a:cxn>
                <a:cxn ang="5400000">
                  <a:pos x="wd2" y="hd2"/>
                </a:cxn>
                <a:cxn ang="10800000">
                  <a:pos x="wd2" y="hd2"/>
                </a:cxn>
                <a:cxn ang="16200000">
                  <a:pos x="wd2" y="hd2"/>
                </a:cxn>
              </a:cxnLst>
              <a:rect l="0" t="0" r="r" b="b"/>
              <a:pathLst>
                <a:path w="21600" h="21600" extrusionOk="0">
                  <a:moveTo>
                    <a:pt x="13218" y="21600"/>
                  </a:moveTo>
                  <a:lnTo>
                    <a:pt x="0" y="21600"/>
                  </a:lnTo>
                  <a:lnTo>
                    <a:pt x="8704" y="0"/>
                  </a:lnTo>
                  <a:lnTo>
                    <a:pt x="21600" y="0"/>
                  </a:lnTo>
                  <a:lnTo>
                    <a:pt x="13218" y="2160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0" name="Freeform 125"/>
            <p:cNvSpPr/>
            <p:nvPr/>
          </p:nvSpPr>
          <p:spPr>
            <a:xfrm>
              <a:off x="535695" y="305962"/>
              <a:ext cx="16534" cy="397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704" y="0"/>
                  </a:lnTo>
                  <a:lnTo>
                    <a:pt x="0" y="7513"/>
                  </a:lnTo>
                  <a:lnTo>
                    <a:pt x="6448" y="7513"/>
                  </a:lnTo>
                  <a:lnTo>
                    <a:pt x="6448" y="21600"/>
                  </a:lnTo>
                  <a:lnTo>
                    <a:pt x="19666" y="21600"/>
                  </a:lnTo>
                  <a:lnTo>
                    <a:pt x="19666" y="5635"/>
                  </a:lnTo>
                  <a:lnTo>
                    <a:pt x="15152" y="5635"/>
                  </a:lnTo>
                  <a:lnTo>
                    <a:pt x="21600" y="0"/>
                  </a:lnTo>
                  <a:close/>
                </a:path>
              </a:pathLst>
            </a:custGeom>
            <a:solidFill>
              <a:srgbClr val="0067A6"/>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grpSp>
      <p:grpSp>
        <p:nvGrpSpPr>
          <p:cNvPr id="72" name="组合 66"/>
          <p:cNvGrpSpPr/>
          <p:nvPr/>
        </p:nvGrpSpPr>
        <p:grpSpPr>
          <a:xfrm>
            <a:off x="7790536" y="5817827"/>
            <a:ext cx="1268079" cy="803460"/>
            <a:chOff x="0" y="0"/>
            <a:chExt cx="1268077" cy="803459"/>
          </a:xfrm>
        </p:grpSpPr>
        <p:grpSp>
          <p:nvGrpSpPr>
            <p:cNvPr id="70" name="组合 67"/>
            <p:cNvGrpSpPr/>
            <p:nvPr/>
          </p:nvGrpSpPr>
          <p:grpSpPr>
            <a:xfrm>
              <a:off x="541861" y="0"/>
              <a:ext cx="726218" cy="803460"/>
              <a:chOff x="0" y="0"/>
              <a:chExt cx="726216" cy="803459"/>
            </a:xfrm>
          </p:grpSpPr>
          <p:sp>
            <p:nvSpPr>
              <p:cNvPr id="62" name="Freeform 97"/>
              <p:cNvSpPr/>
              <p:nvPr/>
            </p:nvSpPr>
            <p:spPr>
              <a:xfrm flipH="1">
                <a:off x="-1" y="75019"/>
                <a:ext cx="726218" cy="728441"/>
              </a:xfrm>
              <a:custGeom>
                <a:avLst/>
                <a:gdLst/>
                <a:ahLst/>
                <a:cxnLst>
                  <a:cxn ang="0">
                    <a:pos x="wd2" y="hd2"/>
                  </a:cxn>
                  <a:cxn ang="5400000">
                    <a:pos x="wd2" y="hd2"/>
                  </a:cxn>
                  <a:cxn ang="10800000">
                    <a:pos x="wd2" y="hd2"/>
                  </a:cxn>
                  <a:cxn ang="16200000">
                    <a:pos x="wd2" y="hd2"/>
                  </a:cxn>
                </a:cxnLst>
                <a:rect l="0" t="0" r="r" b="b"/>
                <a:pathLst>
                  <a:path w="20239" h="20235" extrusionOk="0">
                    <a:moveTo>
                      <a:pt x="13407" y="17517"/>
                    </a:moveTo>
                    <a:cubicBezTo>
                      <a:pt x="9150" y="19177"/>
                      <a:pt x="4341" y="17017"/>
                      <a:pt x="2712" y="12749"/>
                    </a:cubicBezTo>
                    <a:cubicBezTo>
                      <a:pt x="1057" y="8482"/>
                      <a:pt x="3211" y="3661"/>
                      <a:pt x="7468" y="2028"/>
                    </a:cubicBezTo>
                    <a:cubicBezTo>
                      <a:pt x="7494" y="2002"/>
                      <a:pt x="7521" y="2002"/>
                      <a:pt x="7521" y="2002"/>
                    </a:cubicBezTo>
                    <a:cubicBezTo>
                      <a:pt x="6732" y="0"/>
                      <a:pt x="6732" y="0"/>
                      <a:pt x="6732" y="0"/>
                    </a:cubicBezTo>
                    <a:cubicBezTo>
                      <a:pt x="6706" y="0"/>
                      <a:pt x="6706" y="0"/>
                      <a:pt x="6706" y="0"/>
                    </a:cubicBezTo>
                    <a:cubicBezTo>
                      <a:pt x="1319" y="2081"/>
                      <a:pt x="-1361" y="8140"/>
                      <a:pt x="689" y="13513"/>
                    </a:cubicBezTo>
                    <a:cubicBezTo>
                      <a:pt x="2765" y="18913"/>
                      <a:pt x="8808" y="21600"/>
                      <a:pt x="14195" y="19545"/>
                    </a:cubicBezTo>
                    <a:cubicBezTo>
                      <a:pt x="17112" y="18413"/>
                      <a:pt x="19240" y="16095"/>
                      <a:pt x="20239" y="13329"/>
                    </a:cubicBezTo>
                    <a:cubicBezTo>
                      <a:pt x="17927" y="13329"/>
                      <a:pt x="17927" y="13329"/>
                      <a:pt x="17927" y="13329"/>
                    </a:cubicBezTo>
                    <a:cubicBezTo>
                      <a:pt x="17033" y="15199"/>
                      <a:pt x="15483" y="16727"/>
                      <a:pt x="13407" y="17517"/>
                    </a:cubicBez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3" name="Freeform 98"/>
              <p:cNvSpPr/>
              <p:nvPr/>
            </p:nvSpPr>
            <p:spPr>
              <a:xfrm flipH="1">
                <a:off x="121737" y="178347"/>
                <a:ext cx="493853" cy="513157"/>
              </a:xfrm>
              <a:custGeom>
                <a:avLst/>
                <a:gdLst/>
                <a:ahLst/>
                <a:cxnLst>
                  <a:cxn ang="0">
                    <a:pos x="wd2" y="hd2"/>
                  </a:cxn>
                  <a:cxn ang="5400000">
                    <a:pos x="wd2" y="hd2"/>
                  </a:cxn>
                  <a:cxn ang="10800000">
                    <a:pos x="wd2" y="hd2"/>
                  </a:cxn>
                  <a:cxn ang="16200000">
                    <a:pos x="wd2" y="hd2"/>
                  </a:cxn>
                </a:cxnLst>
                <a:rect l="0" t="0" r="r" b="b"/>
                <a:pathLst>
                  <a:path w="20191" h="20235" extrusionOk="0">
                    <a:moveTo>
                      <a:pt x="13750" y="17302"/>
                    </a:moveTo>
                    <a:cubicBezTo>
                      <a:pt x="9468" y="18909"/>
                      <a:pt x="4647" y="16817"/>
                      <a:pt x="3027" y="12669"/>
                    </a:cubicBezTo>
                    <a:cubicBezTo>
                      <a:pt x="1368" y="8520"/>
                      <a:pt x="3528" y="3849"/>
                      <a:pt x="7810" y="2242"/>
                    </a:cubicBezTo>
                    <a:cubicBezTo>
                      <a:pt x="7848" y="2242"/>
                      <a:pt x="7887" y="2242"/>
                      <a:pt x="7925" y="2205"/>
                    </a:cubicBezTo>
                    <a:cubicBezTo>
                      <a:pt x="7038" y="0"/>
                      <a:pt x="7038" y="0"/>
                      <a:pt x="7038" y="0"/>
                    </a:cubicBezTo>
                    <a:cubicBezTo>
                      <a:pt x="7000" y="37"/>
                      <a:pt x="6961" y="37"/>
                      <a:pt x="6922" y="37"/>
                    </a:cubicBezTo>
                    <a:cubicBezTo>
                      <a:pt x="1368" y="2093"/>
                      <a:pt x="-1409" y="8147"/>
                      <a:pt x="712" y="13528"/>
                    </a:cubicBezTo>
                    <a:cubicBezTo>
                      <a:pt x="2872" y="18909"/>
                      <a:pt x="9082" y="21600"/>
                      <a:pt x="14637" y="19545"/>
                    </a:cubicBezTo>
                    <a:cubicBezTo>
                      <a:pt x="17105" y="18610"/>
                      <a:pt x="19034" y="16929"/>
                      <a:pt x="20191" y="14836"/>
                    </a:cubicBezTo>
                    <a:cubicBezTo>
                      <a:pt x="17260" y="14836"/>
                      <a:pt x="17260" y="14836"/>
                      <a:pt x="17260" y="14836"/>
                    </a:cubicBezTo>
                    <a:cubicBezTo>
                      <a:pt x="16372" y="15920"/>
                      <a:pt x="15177" y="16779"/>
                      <a:pt x="13750" y="17302"/>
                    </a:cubicBez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4" name="Freeform 99"/>
              <p:cNvSpPr/>
              <p:nvPr/>
            </p:nvSpPr>
            <p:spPr>
              <a:xfrm flipH="1">
                <a:off x="407517" y="49541"/>
                <a:ext cx="44185" cy="44353"/>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5" name="Freeform 100"/>
              <p:cNvSpPr/>
              <p:nvPr/>
            </p:nvSpPr>
            <p:spPr>
              <a:xfrm flipH="1">
                <a:off x="343122" y="24534"/>
                <a:ext cx="44655" cy="44825"/>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12" y="21600"/>
                    </a:lnTo>
                    <a:lnTo>
                      <a:pt x="0" y="5912"/>
                    </a:lnTo>
                    <a:lnTo>
                      <a:pt x="15688" y="0"/>
                    </a:lnTo>
                    <a:lnTo>
                      <a:pt x="21600" y="15688"/>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6" name="Freeform 101"/>
              <p:cNvSpPr/>
              <p:nvPr/>
            </p:nvSpPr>
            <p:spPr>
              <a:xfrm flipH="1">
                <a:off x="279197" y="0"/>
                <a:ext cx="44185" cy="44825"/>
              </a:xfrm>
              <a:custGeom>
                <a:avLst/>
                <a:gdLst/>
                <a:ahLst/>
                <a:cxnLst>
                  <a:cxn ang="0">
                    <a:pos x="wd2" y="hd2"/>
                  </a:cxn>
                  <a:cxn ang="5400000">
                    <a:pos x="wd2" y="hd2"/>
                  </a:cxn>
                  <a:cxn ang="10800000">
                    <a:pos x="wd2" y="hd2"/>
                  </a:cxn>
                  <a:cxn ang="16200000">
                    <a:pos x="wd2" y="hd2"/>
                  </a:cxn>
                </a:cxnLst>
                <a:rect l="0" t="0" r="r" b="b"/>
                <a:pathLst>
                  <a:path w="21600" h="21600" extrusionOk="0">
                    <a:moveTo>
                      <a:pt x="21600" y="15461"/>
                    </a:moveTo>
                    <a:lnTo>
                      <a:pt x="5974" y="21600"/>
                    </a:lnTo>
                    <a:lnTo>
                      <a:pt x="0" y="5912"/>
                    </a:lnTo>
                    <a:lnTo>
                      <a:pt x="15626" y="0"/>
                    </a:lnTo>
                    <a:lnTo>
                      <a:pt x="21600" y="15461"/>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7" name="Freeform 102"/>
              <p:cNvSpPr/>
              <p:nvPr/>
            </p:nvSpPr>
            <p:spPr>
              <a:xfrm flipH="1">
                <a:off x="383075" y="113708"/>
                <a:ext cx="44185" cy="44825"/>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74" y="21600"/>
                    </a:lnTo>
                    <a:lnTo>
                      <a:pt x="0" y="5912"/>
                    </a:lnTo>
                    <a:lnTo>
                      <a:pt x="15626" y="0"/>
                    </a:lnTo>
                    <a:lnTo>
                      <a:pt x="21600" y="15688"/>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8" name="Freeform 103"/>
              <p:cNvSpPr/>
              <p:nvPr/>
            </p:nvSpPr>
            <p:spPr>
              <a:xfrm flipH="1">
                <a:off x="318679" y="89173"/>
                <a:ext cx="44186" cy="44353"/>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69" name="Freeform 104"/>
              <p:cNvSpPr/>
              <p:nvPr/>
            </p:nvSpPr>
            <p:spPr>
              <a:xfrm flipH="1">
                <a:off x="358163" y="178347"/>
                <a:ext cx="44655" cy="44353"/>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12" y="21600"/>
                    </a:lnTo>
                    <a:lnTo>
                      <a:pt x="0" y="5974"/>
                    </a:lnTo>
                    <a:lnTo>
                      <a:pt x="15688" y="0"/>
                    </a:lnTo>
                    <a:lnTo>
                      <a:pt x="21600" y="15626"/>
                    </a:lnTo>
                    <a:close/>
                  </a:path>
                </a:pathLst>
              </a:custGeom>
              <a:solidFill>
                <a:srgbClr val="00ABD8">
                  <a:alpha val="43000"/>
                </a:srgbClr>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grpSp>
        <p:sp>
          <p:nvSpPr>
            <p:cNvPr id="71" name="文本框 68"/>
            <p:cNvSpPr txBox="1"/>
            <p:nvPr/>
          </p:nvSpPr>
          <p:spPr>
            <a:xfrm>
              <a:off x="0" y="210874"/>
              <a:ext cx="1043538" cy="2150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lnSpc>
                  <a:spcPts val="900"/>
                </a:lnSpc>
                <a:defRPr sz="1100" b="1">
                  <a:solidFill>
                    <a:srgbClr val="BFBFBF"/>
                  </a:solidFill>
                </a:defRPr>
              </a:lvl1pPr>
            </a:lstStyle>
            <a:p>
              <a:r>
                <a:t>CUMECHK </a:t>
              </a:r>
            </a:p>
          </p:txBody>
        </p:sp>
      </p:grpSp>
      <p:sp>
        <p:nvSpPr>
          <p:cNvPr id="73" name="Title Text"/>
          <p:cNvSpPr txBox="1">
            <a:spLocks noGrp="1"/>
          </p:cNvSpPr>
          <p:nvPr>
            <p:ph type="title"/>
          </p:nvPr>
        </p:nvSpPr>
        <p:spPr>
          <a:xfrm>
            <a:off x="628650" y="365128"/>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74"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xfrm>
            <a:off x="8256728" y="6414768"/>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tif"/><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mailto:mkieong@umechk.com" TargetMode="Externa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txBox="1">
            <a:spLocks noGrp="1"/>
          </p:cNvSpPr>
          <p:nvPr>
            <p:ph type="ctrTitle"/>
          </p:nvPr>
        </p:nvSpPr>
        <p:spPr>
          <a:xfrm>
            <a:off x="1355173" y="2152918"/>
            <a:ext cx="5070983" cy="2133601"/>
          </a:xfrm>
          <a:prstGeom prst="rect">
            <a:avLst/>
          </a:prstGeom>
        </p:spPr>
        <p:txBody>
          <a:bodyPr anchor="ctr"/>
          <a:lstStyle>
            <a:lvl1pPr>
              <a:defRPr sz="2800" b="1">
                <a:latin typeface="Microsoft JhengHei UI"/>
                <a:ea typeface="Microsoft JhengHei UI"/>
                <a:cs typeface="Microsoft JhengHei UI"/>
                <a:sym typeface="Microsoft JhengHei UI"/>
              </a:defRPr>
            </a:lvl1pPr>
          </a:lstStyle>
          <a:p>
            <a:r>
              <a:t>United Microelectronic Centre (HK) Ltd.</a:t>
            </a:r>
          </a:p>
        </p:txBody>
      </p:sp>
      <p:sp>
        <p:nvSpPr>
          <p:cNvPr id="239" name="Subtitle 2"/>
          <p:cNvSpPr txBox="1">
            <a:spLocks noGrp="1"/>
          </p:cNvSpPr>
          <p:nvPr>
            <p:ph type="subTitle" sz="quarter" idx="1"/>
          </p:nvPr>
        </p:nvSpPr>
        <p:spPr>
          <a:xfrm>
            <a:off x="1576218" y="4335386"/>
            <a:ext cx="4781062" cy="1281968"/>
          </a:xfrm>
          <a:prstGeom prst="rect">
            <a:avLst/>
          </a:prstGeom>
        </p:spPr>
        <p:txBody>
          <a:bodyPr/>
          <a:lstStyle/>
          <a:p>
            <a:pPr>
              <a:lnSpc>
                <a:spcPct val="72000"/>
              </a:lnSpc>
              <a:defRPr sz="1600">
                <a:latin typeface="Microsoft JhengHei UI"/>
                <a:ea typeface="Microsoft JhengHei UI"/>
                <a:cs typeface="Microsoft JhengHei UI"/>
                <a:sym typeface="Microsoft JhengHei UI"/>
              </a:defRPr>
            </a:pPr>
            <a:endParaRPr/>
          </a:p>
          <a:p>
            <a:pPr>
              <a:lnSpc>
                <a:spcPct val="72000"/>
              </a:lnSpc>
              <a:defRPr sz="1600">
                <a:latin typeface="Microsoft JhengHei UI"/>
                <a:ea typeface="Microsoft JhengHei UI"/>
                <a:cs typeface="Microsoft JhengHei UI"/>
                <a:sym typeface="Microsoft JhengHei UI"/>
              </a:defRPr>
            </a:pPr>
            <a:r>
              <a:t>UMEC (HK)</a:t>
            </a:r>
          </a:p>
          <a:p>
            <a:pPr>
              <a:lnSpc>
                <a:spcPct val="72000"/>
              </a:lnSpc>
              <a:defRPr sz="1600">
                <a:latin typeface="Microsoft JhengHei UI"/>
                <a:ea typeface="Microsoft JhengHei UI"/>
                <a:cs typeface="Microsoft JhengHei UI"/>
                <a:sym typeface="Microsoft JhengHei UI"/>
              </a:defRPr>
            </a:pPr>
            <a:endParaRPr/>
          </a:p>
          <a:p>
            <a:pPr>
              <a:lnSpc>
                <a:spcPct val="72000"/>
              </a:lnSpc>
              <a:defRPr sz="1600">
                <a:latin typeface="Microsoft JhengHei UI"/>
                <a:ea typeface="Microsoft JhengHei UI"/>
                <a:cs typeface="Microsoft JhengHei UI"/>
                <a:sym typeface="Microsoft JhengHei UI"/>
              </a:defRPr>
            </a:pPr>
            <a:r>
              <a:t> Dr. MeiKei IEONG</a:t>
            </a:r>
          </a:p>
        </p:txBody>
      </p:sp>
      <p:grpSp>
        <p:nvGrpSpPr>
          <p:cNvPr id="250" name="组合 71"/>
          <p:cNvGrpSpPr/>
          <p:nvPr/>
        </p:nvGrpSpPr>
        <p:grpSpPr>
          <a:xfrm>
            <a:off x="56948" y="389542"/>
            <a:ext cx="2638582" cy="2878910"/>
            <a:chOff x="0" y="0"/>
            <a:chExt cx="2638580" cy="2878908"/>
          </a:xfrm>
        </p:grpSpPr>
        <p:pic>
          <p:nvPicPr>
            <p:cNvPr id="240" name="图片 72" descr="图片 72"/>
            <p:cNvPicPr>
              <a:picLocks noChangeAspect="1"/>
            </p:cNvPicPr>
            <p:nvPr/>
          </p:nvPicPr>
          <p:blipFill>
            <a:blip r:embed="rId2"/>
            <a:srcRect r="3"/>
            <a:stretch>
              <a:fillRect/>
            </a:stretch>
          </p:blipFill>
          <p:spPr>
            <a:xfrm rot="21386937">
              <a:off x="1389477" y="964887"/>
              <a:ext cx="362348" cy="366577"/>
            </a:xfrm>
            <a:custGeom>
              <a:avLst/>
              <a:gdLst/>
              <a:ahLst/>
              <a:cxnLst>
                <a:cxn ang="0">
                  <a:pos x="wd2" y="hd2"/>
                </a:cxn>
                <a:cxn ang="5400000">
                  <a:pos x="wd2" y="hd2"/>
                </a:cxn>
                <a:cxn ang="10800000">
                  <a:pos x="wd2" y="hd2"/>
                </a:cxn>
                <a:cxn ang="16200000">
                  <a:pos x="wd2" y="hd2"/>
                </a:cxn>
              </a:cxnLst>
              <a:rect l="0" t="0" r="r" b="b"/>
              <a:pathLst>
                <a:path w="21600" h="21600" extrusionOk="0">
                  <a:moveTo>
                    <a:pt x="16466" y="0"/>
                  </a:moveTo>
                  <a:lnTo>
                    <a:pt x="0" y="5096"/>
                  </a:lnTo>
                  <a:lnTo>
                    <a:pt x="5134" y="21600"/>
                  </a:lnTo>
                  <a:lnTo>
                    <a:pt x="21600" y="16504"/>
                  </a:lnTo>
                  <a:lnTo>
                    <a:pt x="16466" y="0"/>
                  </a:lnTo>
                  <a:close/>
                </a:path>
              </a:pathLst>
            </a:custGeom>
            <a:ln w="12700" cap="flat">
              <a:noFill/>
              <a:miter lim="400000"/>
            </a:ln>
            <a:effectLst/>
          </p:spPr>
        </p:pic>
        <p:sp>
          <p:nvSpPr>
            <p:cNvPr id="241" name="任意多边形 73"/>
            <p:cNvSpPr/>
            <p:nvPr/>
          </p:nvSpPr>
          <p:spPr>
            <a:xfrm>
              <a:off x="0" y="1503947"/>
              <a:ext cx="1430450" cy="1374962"/>
            </a:xfrm>
            <a:custGeom>
              <a:avLst/>
              <a:gdLst/>
              <a:ahLst/>
              <a:cxnLst>
                <a:cxn ang="0">
                  <a:pos x="wd2" y="hd2"/>
                </a:cxn>
                <a:cxn ang="5400000">
                  <a:pos x="wd2" y="hd2"/>
                </a:cxn>
                <a:cxn ang="10800000">
                  <a:pos x="wd2" y="hd2"/>
                </a:cxn>
                <a:cxn ang="16200000">
                  <a:pos x="wd2" y="hd2"/>
                </a:cxn>
              </a:cxnLst>
              <a:rect l="0" t="0" r="r" b="b"/>
              <a:pathLst>
                <a:path w="21600" h="21600" extrusionOk="0">
                  <a:moveTo>
                    <a:pt x="18829" y="0"/>
                  </a:moveTo>
                  <a:cubicBezTo>
                    <a:pt x="18829" y="0"/>
                    <a:pt x="18829" y="0"/>
                    <a:pt x="21600" y="7401"/>
                  </a:cubicBezTo>
                  <a:cubicBezTo>
                    <a:pt x="21480" y="7526"/>
                    <a:pt x="21359" y="7526"/>
                    <a:pt x="21239" y="7526"/>
                  </a:cubicBezTo>
                  <a:cubicBezTo>
                    <a:pt x="14970" y="10054"/>
                    <a:pt x="10157" y="14843"/>
                    <a:pt x="7346" y="20651"/>
                  </a:cubicBezTo>
                  <a:lnTo>
                    <a:pt x="6914" y="21600"/>
                  </a:lnTo>
                  <a:lnTo>
                    <a:pt x="0" y="21600"/>
                  </a:lnTo>
                  <a:lnTo>
                    <a:pt x="0" y="18093"/>
                  </a:lnTo>
                  <a:lnTo>
                    <a:pt x="471" y="17059"/>
                  </a:lnTo>
                  <a:cubicBezTo>
                    <a:pt x="4109" y="9542"/>
                    <a:pt x="10335" y="3359"/>
                    <a:pt x="18468" y="125"/>
                  </a:cubicBezTo>
                  <a:cubicBezTo>
                    <a:pt x="18588" y="125"/>
                    <a:pt x="18708" y="125"/>
                    <a:pt x="18829" y="0"/>
                  </a:cubicBezTo>
                  <a:close/>
                </a:path>
              </a:pathLst>
            </a:custGeom>
            <a:solidFill>
              <a:srgbClr val="F2684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42" name="Freeform 99"/>
            <p:cNvSpPr/>
            <p:nvPr/>
          </p:nvSpPr>
          <p:spPr>
            <a:xfrm>
              <a:off x="1177117" y="418736"/>
              <a:ext cx="373668" cy="373667"/>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00A0E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43" name="Freeform 100"/>
            <p:cNvSpPr/>
            <p:nvPr/>
          </p:nvSpPr>
          <p:spPr>
            <a:xfrm>
              <a:off x="1717740" y="208053"/>
              <a:ext cx="377642" cy="377643"/>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12" y="21600"/>
                  </a:lnTo>
                  <a:lnTo>
                    <a:pt x="0" y="5912"/>
                  </a:lnTo>
                  <a:lnTo>
                    <a:pt x="15688" y="0"/>
                  </a:lnTo>
                  <a:lnTo>
                    <a:pt x="21600" y="15688"/>
                  </a:lnTo>
                  <a:close/>
                </a:path>
              </a:pathLst>
            </a:custGeom>
            <a:solidFill>
              <a:srgbClr val="00A0E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44" name="Freeform 103"/>
            <p:cNvSpPr/>
            <p:nvPr/>
          </p:nvSpPr>
          <p:spPr>
            <a:xfrm>
              <a:off x="1928423" y="752646"/>
              <a:ext cx="373667" cy="373667"/>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D9D9D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sp>
          <p:nvSpPr>
            <p:cNvPr id="245" name="Freeform 104"/>
            <p:cNvSpPr/>
            <p:nvPr/>
          </p:nvSpPr>
          <p:spPr>
            <a:xfrm>
              <a:off x="1590533" y="1503946"/>
              <a:ext cx="377642" cy="373668"/>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12" y="21600"/>
                  </a:lnTo>
                  <a:lnTo>
                    <a:pt x="0" y="5974"/>
                  </a:lnTo>
                  <a:lnTo>
                    <a:pt x="15688" y="0"/>
                  </a:lnTo>
                  <a:lnTo>
                    <a:pt x="21600" y="15626"/>
                  </a:lnTo>
                  <a:close/>
                </a:path>
              </a:pathLst>
            </a:custGeom>
            <a:solidFill>
              <a:srgbClr val="00A0E9"/>
            </a:solidFill>
            <a:ln w="12700" cap="flat">
              <a:noFill/>
              <a:miter lim="400000"/>
            </a:ln>
            <a:effectLst/>
          </p:spPr>
          <p:txBody>
            <a:bodyPr wrap="square" lIns="45718" tIns="45718" rIns="45718" bIns="45718" numCol="1" anchor="t">
              <a:noAutofit/>
            </a:bodyPr>
            <a:lstStyle/>
            <a:p>
              <a:pPr>
                <a:defRPr>
                  <a:latin typeface="+mj-lt"/>
                  <a:ea typeface="+mj-ea"/>
                  <a:cs typeface="+mj-cs"/>
                  <a:sym typeface="Calibri"/>
                </a:defRPr>
              </a:pPr>
              <a:endParaRPr/>
            </a:p>
          </p:txBody>
        </p:sp>
        <p:pic>
          <p:nvPicPr>
            <p:cNvPr id="246" name="图片 78" descr="图片 78"/>
            <p:cNvPicPr>
              <a:picLocks noChangeAspect="1"/>
            </p:cNvPicPr>
            <p:nvPr/>
          </p:nvPicPr>
          <p:blipFill>
            <a:blip r:embed="rId3"/>
            <a:srcRect b="48"/>
            <a:stretch>
              <a:fillRect/>
            </a:stretch>
          </p:blipFill>
          <p:spPr>
            <a:xfrm rot="20390923">
              <a:off x="2303145" y="41430"/>
              <a:ext cx="293277" cy="296864"/>
            </a:xfrm>
            <a:custGeom>
              <a:avLst/>
              <a:gdLst/>
              <a:ahLst/>
              <a:cxnLst>
                <a:cxn ang="0">
                  <a:pos x="wd2" y="hd2"/>
                </a:cxn>
                <a:cxn ang="5400000">
                  <a:pos x="wd2" y="hd2"/>
                </a:cxn>
                <a:cxn ang="10800000">
                  <a:pos x="wd2" y="hd2"/>
                </a:cxn>
                <a:cxn ang="16200000">
                  <a:pos x="wd2" y="hd2"/>
                </a:cxn>
              </a:cxnLst>
              <a:rect l="0" t="0" r="r" b="b"/>
              <a:pathLst>
                <a:path w="21600" h="21600" extrusionOk="0">
                  <a:moveTo>
                    <a:pt x="21308" y="0"/>
                  </a:moveTo>
                  <a:lnTo>
                    <a:pt x="0" y="289"/>
                  </a:lnTo>
                  <a:lnTo>
                    <a:pt x="175" y="21600"/>
                  </a:lnTo>
                  <a:lnTo>
                    <a:pt x="21600" y="21051"/>
                  </a:lnTo>
                  <a:lnTo>
                    <a:pt x="21308" y="0"/>
                  </a:lnTo>
                  <a:close/>
                </a:path>
              </a:pathLst>
            </a:custGeom>
            <a:ln w="12700" cap="flat">
              <a:noFill/>
              <a:miter lim="400000"/>
            </a:ln>
            <a:effectLst/>
          </p:spPr>
        </p:pic>
        <p:pic>
          <p:nvPicPr>
            <p:cNvPr id="247" name="图片 79" descr="图片 79"/>
            <p:cNvPicPr>
              <a:picLocks noChangeAspect="1"/>
            </p:cNvPicPr>
            <p:nvPr/>
          </p:nvPicPr>
          <p:blipFill>
            <a:blip r:embed="rId4"/>
            <a:srcRect r="12"/>
            <a:stretch>
              <a:fillRect/>
            </a:stretch>
          </p:blipFill>
          <p:spPr>
            <a:xfrm>
              <a:off x="-1" y="633394"/>
              <a:ext cx="1137445" cy="1472407"/>
            </a:xfrm>
            <a:custGeom>
              <a:avLst/>
              <a:gdLst/>
              <a:ahLst/>
              <a:cxnLst>
                <a:cxn ang="0">
                  <a:pos x="wd2" y="hd2"/>
                </a:cxn>
                <a:cxn ang="5400000">
                  <a:pos x="wd2" y="hd2"/>
                </a:cxn>
                <a:cxn ang="10800000">
                  <a:pos x="wd2" y="hd2"/>
                </a:cxn>
                <a:cxn ang="16200000">
                  <a:pos x="wd2" y="hd2"/>
                </a:cxn>
              </a:cxnLst>
              <a:rect l="0" t="0" r="r" b="b"/>
              <a:pathLst>
                <a:path w="21600" h="21600" extrusionOk="0">
                  <a:moveTo>
                    <a:pt x="16905" y="0"/>
                  </a:moveTo>
                  <a:cubicBezTo>
                    <a:pt x="11084" y="1736"/>
                    <a:pt x="5815" y="4096"/>
                    <a:pt x="1168" y="6940"/>
                  </a:cubicBezTo>
                  <a:lnTo>
                    <a:pt x="0" y="7691"/>
                  </a:lnTo>
                  <a:lnTo>
                    <a:pt x="0" y="21600"/>
                  </a:lnTo>
                  <a:lnTo>
                    <a:pt x="693" y="20866"/>
                  </a:lnTo>
                  <a:cubicBezTo>
                    <a:pt x="5864" y="15693"/>
                    <a:pt x="12866" y="11522"/>
                    <a:pt x="21299" y="9024"/>
                  </a:cubicBezTo>
                  <a:cubicBezTo>
                    <a:pt x="21450" y="8907"/>
                    <a:pt x="21600" y="8908"/>
                    <a:pt x="21600" y="8908"/>
                  </a:cubicBezTo>
                  <a:cubicBezTo>
                    <a:pt x="17057" y="1"/>
                    <a:pt x="17063" y="0"/>
                    <a:pt x="17063" y="0"/>
                  </a:cubicBezTo>
                  <a:lnTo>
                    <a:pt x="16905" y="0"/>
                  </a:lnTo>
                  <a:close/>
                </a:path>
              </a:pathLst>
            </a:custGeom>
            <a:ln w="12700" cap="flat">
              <a:noFill/>
              <a:miter lim="400000"/>
            </a:ln>
            <a:effectLst/>
          </p:spPr>
        </p:pic>
        <p:pic>
          <p:nvPicPr>
            <p:cNvPr id="248" name="图片 80" descr="图片 80"/>
            <p:cNvPicPr>
              <a:picLocks noChangeAspect="1"/>
            </p:cNvPicPr>
            <p:nvPr/>
          </p:nvPicPr>
          <p:blipFill>
            <a:blip r:embed="rId5"/>
            <a:srcRect r="3"/>
            <a:stretch>
              <a:fillRect/>
            </a:stretch>
          </p:blipFill>
          <p:spPr>
            <a:xfrm rot="21386937">
              <a:off x="1389477" y="964887"/>
              <a:ext cx="362348" cy="366576"/>
            </a:xfrm>
            <a:custGeom>
              <a:avLst/>
              <a:gdLst/>
              <a:ahLst/>
              <a:cxnLst>
                <a:cxn ang="0">
                  <a:pos x="wd2" y="hd2"/>
                </a:cxn>
                <a:cxn ang="5400000">
                  <a:pos x="wd2" y="hd2"/>
                </a:cxn>
                <a:cxn ang="10800000">
                  <a:pos x="wd2" y="hd2"/>
                </a:cxn>
                <a:cxn ang="16200000">
                  <a:pos x="wd2" y="hd2"/>
                </a:cxn>
              </a:cxnLst>
              <a:rect l="0" t="0" r="r" b="b"/>
              <a:pathLst>
                <a:path w="21600" h="21600" extrusionOk="0">
                  <a:moveTo>
                    <a:pt x="16466" y="0"/>
                  </a:moveTo>
                  <a:lnTo>
                    <a:pt x="0" y="5096"/>
                  </a:lnTo>
                  <a:lnTo>
                    <a:pt x="5134" y="21600"/>
                  </a:lnTo>
                  <a:lnTo>
                    <a:pt x="21600" y="16504"/>
                  </a:lnTo>
                  <a:lnTo>
                    <a:pt x="16466" y="0"/>
                  </a:lnTo>
                  <a:close/>
                </a:path>
              </a:pathLst>
            </a:custGeom>
            <a:ln w="12700" cap="flat">
              <a:noFill/>
              <a:miter lim="400000"/>
            </a:ln>
            <a:effectLst/>
          </p:spPr>
        </p:pic>
        <p:pic>
          <p:nvPicPr>
            <p:cNvPr id="249" name="图片 81" descr="图片 81"/>
            <p:cNvPicPr>
              <a:picLocks noChangeAspect="1"/>
            </p:cNvPicPr>
            <p:nvPr/>
          </p:nvPicPr>
          <p:blipFill>
            <a:blip r:embed="rId6"/>
            <a:srcRect b="48"/>
            <a:stretch>
              <a:fillRect/>
            </a:stretch>
          </p:blipFill>
          <p:spPr>
            <a:xfrm rot="20390923">
              <a:off x="2303145" y="41430"/>
              <a:ext cx="293277" cy="296863"/>
            </a:xfrm>
            <a:custGeom>
              <a:avLst/>
              <a:gdLst/>
              <a:ahLst/>
              <a:cxnLst>
                <a:cxn ang="0">
                  <a:pos x="wd2" y="hd2"/>
                </a:cxn>
                <a:cxn ang="5400000">
                  <a:pos x="wd2" y="hd2"/>
                </a:cxn>
                <a:cxn ang="10800000">
                  <a:pos x="wd2" y="hd2"/>
                </a:cxn>
                <a:cxn ang="16200000">
                  <a:pos x="wd2" y="hd2"/>
                </a:cxn>
              </a:cxnLst>
              <a:rect l="0" t="0" r="r" b="b"/>
              <a:pathLst>
                <a:path w="21600" h="21600" extrusionOk="0">
                  <a:moveTo>
                    <a:pt x="21308" y="0"/>
                  </a:moveTo>
                  <a:lnTo>
                    <a:pt x="0" y="289"/>
                  </a:lnTo>
                  <a:lnTo>
                    <a:pt x="175" y="21600"/>
                  </a:lnTo>
                  <a:lnTo>
                    <a:pt x="21600" y="21051"/>
                  </a:lnTo>
                  <a:lnTo>
                    <a:pt x="21308" y="0"/>
                  </a:lnTo>
                  <a:close/>
                </a:path>
              </a:pathLst>
            </a:custGeom>
            <a:ln w="12700" cap="flat">
              <a:noFill/>
              <a:miter lim="400000"/>
            </a:ln>
            <a:effectLst/>
          </p:spPr>
        </p:pic>
      </p:grpSp>
      <p:sp>
        <p:nvSpPr>
          <p:cNvPr id="251" name="任意多边形 90"/>
          <p:cNvSpPr/>
          <p:nvPr/>
        </p:nvSpPr>
        <p:spPr>
          <a:xfrm>
            <a:off x="6786046" y="4"/>
            <a:ext cx="2357959" cy="5305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3429"/>
                </a:lnTo>
                <a:lnTo>
                  <a:pt x="21600" y="0"/>
                </a:lnTo>
                <a:close/>
              </a:path>
            </a:pathLst>
          </a:custGeom>
          <a:solidFill>
            <a:srgbClr val="0067A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252" name="图片 84" descr="图片 84"/>
          <p:cNvPicPr>
            <a:picLocks noChangeAspect="1"/>
          </p:cNvPicPr>
          <p:nvPr/>
        </p:nvPicPr>
        <p:blipFill>
          <a:blip r:embed="rId7"/>
          <a:srcRect b="2"/>
          <a:stretch>
            <a:fillRect/>
          </a:stretch>
        </p:blipFill>
        <p:spPr>
          <a:xfrm>
            <a:off x="4241451" y="3500766"/>
            <a:ext cx="4902549" cy="3357166"/>
          </a:xfrm>
          <a:custGeom>
            <a:avLst/>
            <a:gdLst/>
            <a:ahLst/>
            <a:cxnLst>
              <a:cxn ang="0">
                <a:pos x="wd2" y="hd2"/>
              </a:cxn>
              <a:cxn ang="5400000">
                <a:pos x="wd2" y="hd2"/>
              </a:cxn>
              <a:cxn ang="10800000">
                <a:pos x="wd2" y="hd2"/>
              </a:cxn>
              <a:cxn ang="16200000">
                <a:pos x="wd2" y="hd2"/>
              </a:cxn>
            </a:cxnLst>
            <a:rect l="0" t="0" r="r" b="b"/>
            <a:pathLst>
              <a:path w="21600" h="21600" extrusionOk="0">
                <a:moveTo>
                  <a:pt x="10574" y="0"/>
                </a:moveTo>
                <a:lnTo>
                  <a:pt x="0" y="21600"/>
                </a:lnTo>
                <a:lnTo>
                  <a:pt x="21600" y="21600"/>
                </a:lnTo>
                <a:lnTo>
                  <a:pt x="21600" y="13705"/>
                </a:lnTo>
                <a:lnTo>
                  <a:pt x="10574" y="0"/>
                </a:lnTo>
                <a:close/>
              </a:path>
            </a:pathLst>
          </a:custGeom>
          <a:ln w="12700">
            <a:miter lim="400000"/>
          </a:ln>
        </p:spPr>
      </p:pic>
      <p:sp>
        <p:nvSpPr>
          <p:cNvPr id="253" name="任意多边形 87"/>
          <p:cNvSpPr/>
          <p:nvPr/>
        </p:nvSpPr>
        <p:spPr>
          <a:xfrm>
            <a:off x="4228915" y="3500766"/>
            <a:ext cx="4902549" cy="3357239"/>
          </a:xfrm>
          <a:custGeom>
            <a:avLst/>
            <a:gdLst/>
            <a:ahLst/>
            <a:cxnLst>
              <a:cxn ang="0">
                <a:pos x="wd2" y="hd2"/>
              </a:cxn>
              <a:cxn ang="5400000">
                <a:pos x="wd2" y="hd2"/>
              </a:cxn>
              <a:cxn ang="10800000">
                <a:pos x="wd2" y="hd2"/>
              </a:cxn>
              <a:cxn ang="16200000">
                <a:pos x="wd2" y="hd2"/>
              </a:cxn>
            </a:cxnLst>
            <a:rect l="0" t="0" r="r" b="b"/>
            <a:pathLst>
              <a:path w="21600" h="21600" extrusionOk="0">
                <a:moveTo>
                  <a:pt x="10574" y="0"/>
                </a:moveTo>
                <a:lnTo>
                  <a:pt x="21600" y="13704"/>
                </a:lnTo>
                <a:lnTo>
                  <a:pt x="21600" y="21600"/>
                </a:lnTo>
                <a:lnTo>
                  <a:pt x="0" y="21600"/>
                </a:lnTo>
                <a:lnTo>
                  <a:pt x="10574" y="0"/>
                </a:lnTo>
                <a:close/>
              </a:path>
            </a:pathLst>
          </a:custGeom>
          <a:solidFill>
            <a:srgbClr val="000000">
              <a:alpha val="48000"/>
            </a:srgbClr>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grpSp>
        <p:nvGrpSpPr>
          <p:cNvPr id="313" name="Group 66"/>
          <p:cNvGrpSpPr/>
          <p:nvPr/>
        </p:nvGrpSpPr>
        <p:grpSpPr>
          <a:xfrm>
            <a:off x="5986593" y="5437049"/>
            <a:ext cx="2442184" cy="1186178"/>
            <a:chOff x="25" y="0"/>
            <a:chExt cx="2442183" cy="1186177"/>
          </a:xfrm>
        </p:grpSpPr>
        <p:sp>
          <p:nvSpPr>
            <p:cNvPr id="254" name="Freeform 67"/>
            <p:cNvSpPr/>
            <p:nvPr/>
          </p:nvSpPr>
          <p:spPr>
            <a:xfrm>
              <a:off x="2261796"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55" name="Freeform 68"/>
            <p:cNvSpPr/>
            <p:nvPr/>
          </p:nvSpPr>
          <p:spPr>
            <a:xfrm>
              <a:off x="2309163" y="1020468"/>
              <a:ext cx="38313"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425" y="2025"/>
                  </a:lnTo>
                  <a:lnTo>
                    <a:pt x="9425" y="21600"/>
                  </a:lnTo>
                  <a:lnTo>
                    <a:pt x="11782" y="21600"/>
                  </a:lnTo>
                  <a:lnTo>
                    <a:pt x="11782" y="2025"/>
                  </a:lnTo>
                  <a:lnTo>
                    <a:pt x="21600" y="2025"/>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56" name="Freeform 69"/>
            <p:cNvSpPr/>
            <p:nvPr/>
          </p:nvSpPr>
          <p:spPr>
            <a:xfrm>
              <a:off x="2162884" y="1019075"/>
              <a:ext cx="43189" cy="47368"/>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7419" y="17788"/>
                    <a:pt x="14632" y="19059"/>
                    <a:pt x="11148" y="19059"/>
                  </a:cubicBezTo>
                  <a:cubicBezTo>
                    <a:pt x="6271" y="19059"/>
                    <a:pt x="2787" y="15247"/>
                    <a:pt x="2787" y="10800"/>
                  </a:cubicBezTo>
                  <a:cubicBezTo>
                    <a:pt x="2787" y="6353"/>
                    <a:pt x="6271" y="2541"/>
                    <a:pt x="11148" y="2541"/>
                  </a:cubicBezTo>
                  <a:cubicBezTo>
                    <a:pt x="15329"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6026" y="21600"/>
                    <a:pt x="19510" y="19059"/>
                    <a:pt x="21600" y="15247"/>
                  </a:cubicBezTo>
                  <a:lnTo>
                    <a:pt x="18813" y="15247"/>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57" name="Freeform 70"/>
            <p:cNvSpPr/>
            <p:nvPr/>
          </p:nvSpPr>
          <p:spPr>
            <a:xfrm>
              <a:off x="2401806" y="1019075"/>
              <a:ext cx="39009" cy="473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1435"/>
                    <a:pt x="14657" y="11435"/>
                    <a:pt x="14657" y="11435"/>
                  </a:cubicBezTo>
                  <a:cubicBezTo>
                    <a:pt x="17743" y="10800"/>
                    <a:pt x="20057" y="8894"/>
                    <a:pt x="20057" y="5718"/>
                  </a:cubicBezTo>
                  <a:cubicBezTo>
                    <a:pt x="19286" y="2541"/>
                    <a:pt x="16971" y="635"/>
                    <a:pt x="11571" y="0"/>
                  </a:cubicBezTo>
                  <a:cubicBezTo>
                    <a:pt x="0" y="0"/>
                    <a:pt x="0" y="0"/>
                    <a:pt x="0" y="0"/>
                  </a:cubicBezTo>
                  <a:cubicBezTo>
                    <a:pt x="0" y="21600"/>
                    <a:pt x="0" y="21600"/>
                    <a:pt x="0" y="21600"/>
                  </a:cubicBezTo>
                  <a:cubicBezTo>
                    <a:pt x="3086" y="21600"/>
                    <a:pt x="3086" y="21600"/>
                    <a:pt x="3086" y="21600"/>
                  </a:cubicBezTo>
                  <a:cubicBezTo>
                    <a:pt x="3086" y="12071"/>
                    <a:pt x="3086" y="12071"/>
                    <a:pt x="3086" y="12071"/>
                  </a:cubicBezTo>
                  <a:cubicBezTo>
                    <a:pt x="9257" y="12071"/>
                    <a:pt x="9257" y="12071"/>
                    <a:pt x="9257" y="12071"/>
                  </a:cubicBezTo>
                  <a:cubicBezTo>
                    <a:pt x="11571" y="12071"/>
                    <a:pt x="11571" y="12071"/>
                    <a:pt x="11571" y="12071"/>
                  </a:cubicBezTo>
                  <a:cubicBezTo>
                    <a:pt x="18514" y="21600"/>
                    <a:pt x="18514" y="21600"/>
                    <a:pt x="18514" y="21600"/>
                  </a:cubicBezTo>
                  <a:lnTo>
                    <a:pt x="21600" y="21600"/>
                  </a:lnTo>
                  <a:close/>
                  <a:moveTo>
                    <a:pt x="3086" y="9529"/>
                  </a:moveTo>
                  <a:cubicBezTo>
                    <a:pt x="3086" y="2541"/>
                    <a:pt x="3086" y="2541"/>
                    <a:pt x="3086" y="2541"/>
                  </a:cubicBezTo>
                  <a:cubicBezTo>
                    <a:pt x="10800" y="2541"/>
                    <a:pt x="10800" y="2541"/>
                    <a:pt x="10800" y="2541"/>
                  </a:cubicBezTo>
                  <a:cubicBezTo>
                    <a:pt x="14657" y="2541"/>
                    <a:pt x="16971" y="3176"/>
                    <a:pt x="16971" y="5718"/>
                  </a:cubicBezTo>
                  <a:cubicBezTo>
                    <a:pt x="16971" y="8259"/>
                    <a:pt x="14657" y="9529"/>
                    <a:pt x="10800" y="9529"/>
                  </a:cubicBezTo>
                  <a:lnTo>
                    <a:pt x="3086" y="9529"/>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58" name="Freeform 71"/>
            <p:cNvSpPr/>
            <p:nvPr/>
          </p:nvSpPr>
          <p:spPr>
            <a:xfrm>
              <a:off x="2214430" y="1020468"/>
              <a:ext cx="37616"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59" name="Freeform 72"/>
            <p:cNvSpPr/>
            <p:nvPr/>
          </p:nvSpPr>
          <p:spPr>
            <a:xfrm>
              <a:off x="2355833" y="1020468"/>
              <a:ext cx="37616"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0" name="Freeform 73"/>
            <p:cNvSpPr/>
            <p:nvPr/>
          </p:nvSpPr>
          <p:spPr>
            <a:xfrm>
              <a:off x="1248294" y="1020468"/>
              <a:ext cx="39010"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257" y="2025"/>
                  </a:lnTo>
                  <a:lnTo>
                    <a:pt x="9257" y="21600"/>
                  </a:lnTo>
                  <a:lnTo>
                    <a:pt x="12343" y="21600"/>
                  </a:lnTo>
                  <a:lnTo>
                    <a:pt x="12343" y="2025"/>
                  </a:lnTo>
                  <a:lnTo>
                    <a:pt x="21600" y="2025"/>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1" name="Freeform 74"/>
            <p:cNvSpPr/>
            <p:nvPr/>
          </p:nvSpPr>
          <p:spPr>
            <a:xfrm>
              <a:off x="1295660" y="1020468"/>
              <a:ext cx="38314"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142" y="19575"/>
                  </a:lnTo>
                  <a:lnTo>
                    <a:pt x="3142" y="12150"/>
                  </a:lnTo>
                  <a:lnTo>
                    <a:pt x="20029" y="12150"/>
                  </a:lnTo>
                  <a:lnTo>
                    <a:pt x="20029" y="9450"/>
                  </a:lnTo>
                  <a:lnTo>
                    <a:pt x="3142" y="9450"/>
                  </a:lnTo>
                  <a:lnTo>
                    <a:pt x="3142" y="2025"/>
                  </a:lnTo>
                  <a:lnTo>
                    <a:pt x="21600" y="2025"/>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2" name="Freeform 75"/>
            <p:cNvSpPr/>
            <p:nvPr/>
          </p:nvSpPr>
          <p:spPr>
            <a:xfrm>
              <a:off x="1975508"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3" name="Freeform 76"/>
            <p:cNvSpPr/>
            <p:nvPr/>
          </p:nvSpPr>
          <p:spPr>
            <a:xfrm>
              <a:off x="1825747" y="1020468"/>
              <a:ext cx="39009"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25"/>
                  </a:lnTo>
                  <a:lnTo>
                    <a:pt x="9257" y="2025"/>
                  </a:lnTo>
                  <a:lnTo>
                    <a:pt x="9257" y="21600"/>
                  </a:lnTo>
                  <a:lnTo>
                    <a:pt x="12343" y="21600"/>
                  </a:lnTo>
                  <a:lnTo>
                    <a:pt x="12343" y="2025"/>
                  </a:lnTo>
                  <a:lnTo>
                    <a:pt x="21600" y="2025"/>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4" name="Freeform 77"/>
            <p:cNvSpPr/>
            <p:nvPr/>
          </p:nvSpPr>
          <p:spPr>
            <a:xfrm>
              <a:off x="1684344" y="1020468"/>
              <a:ext cx="37616" cy="445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19575"/>
                  </a:lnTo>
                  <a:lnTo>
                    <a:pt x="21600" y="19575"/>
                  </a:lnTo>
                  <a:lnTo>
                    <a:pt x="21600" y="21600"/>
                  </a:lnTo>
                  <a:lnTo>
                    <a:pt x="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5" name="Freeform 78"/>
            <p:cNvSpPr/>
            <p:nvPr/>
          </p:nvSpPr>
          <p:spPr>
            <a:xfrm>
              <a:off x="1875899"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743" y="21600"/>
                    <a:pt x="17743" y="21600"/>
                    <a:pt x="17743" y="21600"/>
                  </a:cubicBezTo>
                  <a:cubicBezTo>
                    <a:pt x="9257" y="12071"/>
                    <a:pt x="9257" y="12071"/>
                    <a:pt x="9257" y="12071"/>
                  </a:cubicBezTo>
                  <a:cubicBezTo>
                    <a:pt x="3086" y="12071"/>
                    <a:pt x="3086" y="12071"/>
                    <a:pt x="3086" y="12071"/>
                  </a:cubicBezTo>
                  <a:cubicBezTo>
                    <a:pt x="3086" y="21600"/>
                    <a:pt x="3086" y="21600"/>
                    <a:pt x="3086" y="21600"/>
                  </a:cubicBezTo>
                  <a:cubicBezTo>
                    <a:pt x="0" y="21600"/>
                    <a:pt x="0" y="21600"/>
                    <a:pt x="0" y="21600"/>
                  </a:cubicBezTo>
                  <a:cubicBezTo>
                    <a:pt x="0" y="0"/>
                    <a:pt x="0" y="0"/>
                    <a:pt x="0" y="0"/>
                  </a:cubicBezTo>
                  <a:cubicBezTo>
                    <a:pt x="11571" y="0"/>
                    <a:pt x="11571" y="0"/>
                    <a:pt x="11571" y="0"/>
                  </a:cubicBezTo>
                  <a:cubicBezTo>
                    <a:pt x="16200" y="635"/>
                    <a:pt x="19286" y="2541"/>
                    <a:pt x="19286" y="5718"/>
                  </a:cubicBezTo>
                  <a:cubicBezTo>
                    <a:pt x="19286" y="9529"/>
                    <a:pt x="16971" y="11435"/>
                    <a:pt x="12343" y="12071"/>
                  </a:cubicBezTo>
                  <a:lnTo>
                    <a:pt x="21600" y="21600"/>
                  </a:lnTo>
                  <a:close/>
                  <a:moveTo>
                    <a:pt x="3086" y="2541"/>
                  </a:moveTo>
                  <a:cubicBezTo>
                    <a:pt x="3086" y="9529"/>
                    <a:pt x="3086" y="9529"/>
                    <a:pt x="3086" y="9529"/>
                  </a:cubicBezTo>
                  <a:cubicBezTo>
                    <a:pt x="10800" y="9529"/>
                    <a:pt x="10800" y="9529"/>
                    <a:pt x="10800" y="9529"/>
                  </a:cubicBezTo>
                  <a:cubicBezTo>
                    <a:pt x="14657" y="9529"/>
                    <a:pt x="16971" y="8259"/>
                    <a:pt x="16971" y="5718"/>
                  </a:cubicBezTo>
                  <a:cubicBezTo>
                    <a:pt x="16200" y="3176"/>
                    <a:pt x="14657" y="2541"/>
                    <a:pt x="10800" y="2541"/>
                  </a:cubicBezTo>
                  <a:lnTo>
                    <a:pt x="3086" y="2541"/>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6" name="Rectangle 79"/>
            <p:cNvSpPr/>
            <p:nvPr/>
          </p:nvSpPr>
          <p:spPr>
            <a:xfrm>
              <a:off x="2022793" y="1019075"/>
              <a:ext cx="12702" cy="47368"/>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7" name="Rectangle 80"/>
            <p:cNvSpPr/>
            <p:nvPr/>
          </p:nvSpPr>
          <p:spPr>
            <a:xfrm>
              <a:off x="1462058" y="1019075"/>
              <a:ext cx="12702" cy="47368"/>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8" name="Freeform 81"/>
            <p:cNvSpPr/>
            <p:nvPr/>
          </p:nvSpPr>
          <p:spPr>
            <a:xfrm>
              <a:off x="1414773" y="1019075"/>
              <a:ext cx="37617" cy="47368"/>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10400" y="18424"/>
                  </a:lnTo>
                  <a:lnTo>
                    <a:pt x="2400" y="0"/>
                  </a:lnTo>
                  <a:lnTo>
                    <a:pt x="0" y="0"/>
                  </a:lnTo>
                  <a:lnTo>
                    <a:pt x="0" y="21600"/>
                  </a:lnTo>
                  <a:lnTo>
                    <a:pt x="2400" y="21600"/>
                  </a:lnTo>
                  <a:lnTo>
                    <a:pt x="2400" y="6353"/>
                  </a:lnTo>
                  <a:lnTo>
                    <a:pt x="9600" y="21600"/>
                  </a:lnTo>
                  <a:lnTo>
                    <a:pt x="12000" y="21600"/>
                  </a:lnTo>
                  <a:lnTo>
                    <a:pt x="19200" y="6353"/>
                  </a:lnTo>
                  <a:lnTo>
                    <a:pt x="19200" y="21600"/>
                  </a:lnTo>
                  <a:lnTo>
                    <a:pt x="21600" y="21600"/>
                  </a:lnTo>
                  <a:lnTo>
                    <a:pt x="21600" y="0"/>
                  </a:lnTo>
                  <a:lnTo>
                    <a:pt x="1920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69" name="Freeform 82"/>
            <p:cNvSpPr/>
            <p:nvPr/>
          </p:nvSpPr>
          <p:spPr>
            <a:xfrm>
              <a:off x="1579859" y="1019075"/>
              <a:ext cx="44582" cy="47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25" y="0"/>
                    <a:pt x="0" y="5082"/>
                    <a:pt x="0" y="10800"/>
                  </a:cubicBezTo>
                  <a:cubicBezTo>
                    <a:pt x="0" y="16518"/>
                    <a:pt x="4725" y="21600"/>
                    <a:pt x="10800" y="21600"/>
                  </a:cubicBezTo>
                  <a:cubicBezTo>
                    <a:pt x="16875" y="21600"/>
                    <a:pt x="21600" y="16518"/>
                    <a:pt x="21600" y="10800"/>
                  </a:cubicBezTo>
                  <a:cubicBezTo>
                    <a:pt x="21600" y="5082"/>
                    <a:pt x="16875" y="0"/>
                    <a:pt x="10800" y="0"/>
                  </a:cubicBezTo>
                  <a:close/>
                  <a:moveTo>
                    <a:pt x="10800" y="19059"/>
                  </a:moveTo>
                  <a:cubicBezTo>
                    <a:pt x="6075" y="19059"/>
                    <a:pt x="2700" y="15247"/>
                    <a:pt x="2700" y="10800"/>
                  </a:cubicBezTo>
                  <a:cubicBezTo>
                    <a:pt x="2700" y="6353"/>
                    <a:pt x="6075" y="2541"/>
                    <a:pt x="10800" y="2541"/>
                  </a:cubicBezTo>
                  <a:cubicBezTo>
                    <a:pt x="15525" y="2541"/>
                    <a:pt x="19575" y="6353"/>
                    <a:pt x="19575" y="10800"/>
                  </a:cubicBezTo>
                  <a:cubicBezTo>
                    <a:pt x="19575" y="15247"/>
                    <a:pt x="15525" y="19059"/>
                    <a:pt x="10800" y="19059"/>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0" name="Freeform 83"/>
            <p:cNvSpPr/>
            <p:nvPr/>
          </p:nvSpPr>
          <p:spPr>
            <a:xfrm>
              <a:off x="1919086" y="1019075"/>
              <a:ext cx="45279" cy="473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25" y="0"/>
                    <a:pt x="0" y="5082"/>
                    <a:pt x="0" y="10800"/>
                  </a:cubicBezTo>
                  <a:cubicBezTo>
                    <a:pt x="0" y="16518"/>
                    <a:pt x="4725" y="21600"/>
                    <a:pt x="10800" y="21600"/>
                  </a:cubicBezTo>
                  <a:cubicBezTo>
                    <a:pt x="16875" y="21600"/>
                    <a:pt x="21600" y="16518"/>
                    <a:pt x="21600" y="10800"/>
                  </a:cubicBezTo>
                  <a:cubicBezTo>
                    <a:pt x="21600" y="5082"/>
                    <a:pt x="16875" y="0"/>
                    <a:pt x="10800" y="0"/>
                  </a:cubicBezTo>
                  <a:close/>
                  <a:moveTo>
                    <a:pt x="10800" y="19059"/>
                  </a:moveTo>
                  <a:cubicBezTo>
                    <a:pt x="6075" y="19059"/>
                    <a:pt x="2700" y="15247"/>
                    <a:pt x="2700" y="10800"/>
                  </a:cubicBezTo>
                  <a:cubicBezTo>
                    <a:pt x="2700" y="6353"/>
                    <a:pt x="6075" y="2541"/>
                    <a:pt x="10800" y="2541"/>
                  </a:cubicBezTo>
                  <a:cubicBezTo>
                    <a:pt x="15525" y="2541"/>
                    <a:pt x="19575" y="6353"/>
                    <a:pt x="19575" y="10800"/>
                  </a:cubicBezTo>
                  <a:cubicBezTo>
                    <a:pt x="19575" y="15247"/>
                    <a:pt x="15525" y="19059"/>
                    <a:pt x="10800" y="19059"/>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1" name="Freeform 84"/>
            <p:cNvSpPr/>
            <p:nvPr/>
          </p:nvSpPr>
          <p:spPr>
            <a:xfrm>
              <a:off x="1481643" y="1019075"/>
              <a:ext cx="43189" cy="47368"/>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6723" y="17788"/>
                    <a:pt x="13935" y="19059"/>
                    <a:pt x="11148" y="19059"/>
                  </a:cubicBezTo>
                  <a:cubicBezTo>
                    <a:pt x="6271" y="19059"/>
                    <a:pt x="2090" y="15247"/>
                    <a:pt x="2090" y="10800"/>
                  </a:cubicBezTo>
                  <a:cubicBezTo>
                    <a:pt x="2090" y="6353"/>
                    <a:pt x="6271" y="2541"/>
                    <a:pt x="11148" y="2541"/>
                  </a:cubicBezTo>
                  <a:cubicBezTo>
                    <a:pt x="14632"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9510" y="19059"/>
                    <a:pt x="20903" y="15247"/>
                  </a:cubicBezTo>
                  <a:lnTo>
                    <a:pt x="18813" y="15247"/>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2" name="Freeform 85"/>
            <p:cNvSpPr/>
            <p:nvPr/>
          </p:nvSpPr>
          <p:spPr>
            <a:xfrm>
              <a:off x="1778380" y="1019075"/>
              <a:ext cx="43189" cy="47368"/>
            </a:xfrm>
            <a:custGeom>
              <a:avLst/>
              <a:gdLst/>
              <a:ahLst/>
              <a:cxnLst>
                <a:cxn ang="0">
                  <a:pos x="wd2" y="hd2"/>
                </a:cxn>
                <a:cxn ang="5400000">
                  <a:pos x="wd2" y="hd2"/>
                </a:cxn>
                <a:cxn ang="10800000">
                  <a:pos x="wd2" y="hd2"/>
                </a:cxn>
                <a:cxn ang="16200000">
                  <a:pos x="wd2" y="hd2"/>
                </a:cxn>
              </a:cxnLst>
              <a:rect l="0" t="0" r="r" b="b"/>
              <a:pathLst>
                <a:path w="21600" h="21600" extrusionOk="0">
                  <a:moveTo>
                    <a:pt x="18813" y="15247"/>
                  </a:moveTo>
                  <a:cubicBezTo>
                    <a:pt x="16723" y="17788"/>
                    <a:pt x="13935" y="19059"/>
                    <a:pt x="11148" y="19059"/>
                  </a:cubicBezTo>
                  <a:cubicBezTo>
                    <a:pt x="6271" y="19059"/>
                    <a:pt x="2090" y="15247"/>
                    <a:pt x="2090" y="10800"/>
                  </a:cubicBezTo>
                  <a:cubicBezTo>
                    <a:pt x="2090" y="6353"/>
                    <a:pt x="6271" y="2541"/>
                    <a:pt x="11148" y="2541"/>
                  </a:cubicBezTo>
                  <a:cubicBezTo>
                    <a:pt x="14632" y="2541"/>
                    <a:pt x="18116" y="4447"/>
                    <a:pt x="19510"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9510" y="19059"/>
                    <a:pt x="20903" y="15247"/>
                  </a:cubicBezTo>
                  <a:lnTo>
                    <a:pt x="18813" y="15247"/>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3" name="Freeform 86"/>
            <p:cNvSpPr/>
            <p:nvPr/>
          </p:nvSpPr>
          <p:spPr>
            <a:xfrm>
              <a:off x="2045165" y="1019075"/>
              <a:ext cx="43189" cy="47368"/>
            </a:xfrm>
            <a:custGeom>
              <a:avLst/>
              <a:gdLst/>
              <a:ahLst/>
              <a:cxnLst>
                <a:cxn ang="0">
                  <a:pos x="wd2" y="hd2"/>
                </a:cxn>
                <a:cxn ang="5400000">
                  <a:pos x="wd2" y="hd2"/>
                </a:cxn>
                <a:cxn ang="10800000">
                  <a:pos x="wd2" y="hd2"/>
                </a:cxn>
                <a:cxn ang="16200000">
                  <a:pos x="wd2" y="hd2"/>
                </a:cxn>
              </a:cxnLst>
              <a:rect l="0" t="0" r="r" b="b"/>
              <a:pathLst>
                <a:path w="21600" h="21600" extrusionOk="0">
                  <a:moveTo>
                    <a:pt x="18116" y="15247"/>
                  </a:moveTo>
                  <a:cubicBezTo>
                    <a:pt x="16723" y="17788"/>
                    <a:pt x="13935" y="19059"/>
                    <a:pt x="11148" y="19059"/>
                  </a:cubicBezTo>
                  <a:cubicBezTo>
                    <a:pt x="6271" y="19059"/>
                    <a:pt x="2090" y="15247"/>
                    <a:pt x="2090" y="10800"/>
                  </a:cubicBezTo>
                  <a:cubicBezTo>
                    <a:pt x="2090" y="6353"/>
                    <a:pt x="6271" y="2541"/>
                    <a:pt x="11148" y="2541"/>
                  </a:cubicBezTo>
                  <a:cubicBezTo>
                    <a:pt x="14632" y="2541"/>
                    <a:pt x="17419" y="4447"/>
                    <a:pt x="18813" y="7624"/>
                  </a:cubicBezTo>
                  <a:cubicBezTo>
                    <a:pt x="21600" y="7624"/>
                    <a:pt x="21600" y="7624"/>
                    <a:pt x="21600" y="7624"/>
                  </a:cubicBezTo>
                  <a:cubicBezTo>
                    <a:pt x="20206" y="3176"/>
                    <a:pt x="16026" y="0"/>
                    <a:pt x="11148" y="0"/>
                  </a:cubicBezTo>
                  <a:cubicBezTo>
                    <a:pt x="4877" y="0"/>
                    <a:pt x="0" y="5082"/>
                    <a:pt x="0" y="10800"/>
                  </a:cubicBezTo>
                  <a:cubicBezTo>
                    <a:pt x="0" y="16518"/>
                    <a:pt x="4877" y="21600"/>
                    <a:pt x="11148" y="21600"/>
                  </a:cubicBezTo>
                  <a:cubicBezTo>
                    <a:pt x="15329" y="21600"/>
                    <a:pt x="18813" y="19059"/>
                    <a:pt x="20903" y="15247"/>
                  </a:cubicBezTo>
                  <a:lnTo>
                    <a:pt x="18116" y="15247"/>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4" name="Freeform 87"/>
            <p:cNvSpPr/>
            <p:nvPr/>
          </p:nvSpPr>
          <p:spPr>
            <a:xfrm>
              <a:off x="1535279" y="1019075"/>
              <a:ext cx="39009" cy="473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657" y="11435"/>
                    <a:pt x="14657" y="11435"/>
                    <a:pt x="14657" y="11435"/>
                  </a:cubicBezTo>
                  <a:cubicBezTo>
                    <a:pt x="17743" y="10800"/>
                    <a:pt x="20057" y="8894"/>
                    <a:pt x="20057" y="5718"/>
                  </a:cubicBezTo>
                  <a:cubicBezTo>
                    <a:pt x="19286" y="2541"/>
                    <a:pt x="16971" y="635"/>
                    <a:pt x="11571" y="0"/>
                  </a:cubicBezTo>
                  <a:cubicBezTo>
                    <a:pt x="0" y="0"/>
                    <a:pt x="0" y="0"/>
                    <a:pt x="0" y="0"/>
                  </a:cubicBezTo>
                  <a:cubicBezTo>
                    <a:pt x="0" y="21600"/>
                    <a:pt x="0" y="21600"/>
                    <a:pt x="0" y="21600"/>
                  </a:cubicBezTo>
                  <a:cubicBezTo>
                    <a:pt x="3086" y="21600"/>
                    <a:pt x="3086" y="21600"/>
                    <a:pt x="3086" y="21600"/>
                  </a:cubicBezTo>
                  <a:cubicBezTo>
                    <a:pt x="3086" y="12071"/>
                    <a:pt x="3086" y="12071"/>
                    <a:pt x="3086" y="12071"/>
                  </a:cubicBezTo>
                  <a:cubicBezTo>
                    <a:pt x="9257" y="12071"/>
                    <a:pt x="9257" y="12071"/>
                    <a:pt x="9257" y="12071"/>
                  </a:cubicBezTo>
                  <a:cubicBezTo>
                    <a:pt x="11571" y="12071"/>
                    <a:pt x="11571" y="12071"/>
                    <a:pt x="11571" y="12071"/>
                  </a:cubicBezTo>
                  <a:cubicBezTo>
                    <a:pt x="18514" y="21600"/>
                    <a:pt x="18514" y="21600"/>
                    <a:pt x="18514" y="21600"/>
                  </a:cubicBezTo>
                  <a:lnTo>
                    <a:pt x="21600" y="21600"/>
                  </a:lnTo>
                  <a:close/>
                  <a:moveTo>
                    <a:pt x="3086" y="9529"/>
                  </a:moveTo>
                  <a:cubicBezTo>
                    <a:pt x="3086" y="2541"/>
                    <a:pt x="3086" y="2541"/>
                    <a:pt x="3086" y="2541"/>
                  </a:cubicBezTo>
                  <a:cubicBezTo>
                    <a:pt x="10800" y="2541"/>
                    <a:pt x="10800" y="2541"/>
                    <a:pt x="10800" y="2541"/>
                  </a:cubicBezTo>
                  <a:cubicBezTo>
                    <a:pt x="14657" y="2541"/>
                    <a:pt x="16971" y="3176"/>
                    <a:pt x="16971" y="5718"/>
                  </a:cubicBezTo>
                  <a:cubicBezTo>
                    <a:pt x="16971" y="8259"/>
                    <a:pt x="14657" y="9529"/>
                    <a:pt x="10800" y="9529"/>
                  </a:cubicBezTo>
                  <a:lnTo>
                    <a:pt x="3086" y="9529"/>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5" name="Freeform 88"/>
            <p:cNvSpPr/>
            <p:nvPr/>
          </p:nvSpPr>
          <p:spPr>
            <a:xfrm>
              <a:off x="1635584" y="1020468"/>
              <a:ext cx="37617"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2400" y="19575"/>
                  </a:lnTo>
                  <a:lnTo>
                    <a:pt x="2400" y="12150"/>
                  </a:lnTo>
                  <a:lnTo>
                    <a:pt x="20000" y="12150"/>
                  </a:lnTo>
                  <a:lnTo>
                    <a:pt x="20000" y="9450"/>
                  </a:lnTo>
                  <a:lnTo>
                    <a:pt x="2400" y="9450"/>
                  </a:lnTo>
                  <a:lnTo>
                    <a:pt x="2400" y="2025"/>
                  </a:lnTo>
                  <a:lnTo>
                    <a:pt x="21600" y="2025"/>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6" name="Freeform 89"/>
            <p:cNvSpPr/>
            <p:nvPr/>
          </p:nvSpPr>
          <p:spPr>
            <a:xfrm>
              <a:off x="1732407" y="1020468"/>
              <a:ext cx="37616" cy="44582"/>
            </a:xfrm>
            <a:custGeom>
              <a:avLst/>
              <a:gdLst/>
              <a:ahLst/>
              <a:cxnLst>
                <a:cxn ang="0">
                  <a:pos x="wd2" y="hd2"/>
                </a:cxn>
                <a:cxn ang="5400000">
                  <a:pos x="wd2" y="hd2"/>
                </a:cxn>
                <a:cxn ang="10800000">
                  <a:pos x="wd2" y="hd2"/>
                </a:cxn>
                <a:cxn ang="16200000">
                  <a:pos x="wd2" y="hd2"/>
                </a:cxn>
              </a:cxnLst>
              <a:rect l="0" t="0" r="r" b="b"/>
              <a:pathLst>
                <a:path w="21600" h="21600" extrusionOk="0">
                  <a:moveTo>
                    <a:pt x="21600" y="2025"/>
                  </a:moveTo>
                  <a:lnTo>
                    <a:pt x="21600" y="0"/>
                  </a:lnTo>
                  <a:lnTo>
                    <a:pt x="0" y="0"/>
                  </a:lnTo>
                  <a:lnTo>
                    <a:pt x="0" y="21600"/>
                  </a:lnTo>
                  <a:lnTo>
                    <a:pt x="21600" y="21600"/>
                  </a:lnTo>
                  <a:lnTo>
                    <a:pt x="21600" y="19575"/>
                  </a:lnTo>
                  <a:lnTo>
                    <a:pt x="3200" y="19575"/>
                  </a:lnTo>
                  <a:lnTo>
                    <a:pt x="3200" y="12150"/>
                  </a:lnTo>
                  <a:lnTo>
                    <a:pt x="20000" y="12150"/>
                  </a:lnTo>
                  <a:lnTo>
                    <a:pt x="20000" y="9450"/>
                  </a:lnTo>
                  <a:lnTo>
                    <a:pt x="3200" y="9450"/>
                  </a:lnTo>
                  <a:lnTo>
                    <a:pt x="3200" y="2025"/>
                  </a:lnTo>
                  <a:lnTo>
                    <a:pt x="21600" y="2025"/>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7" name="Freeform 90"/>
            <p:cNvSpPr/>
            <p:nvPr/>
          </p:nvSpPr>
          <p:spPr>
            <a:xfrm>
              <a:off x="2093924"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4629" y="3812"/>
                  </a:moveTo>
                  <a:cubicBezTo>
                    <a:pt x="4629" y="3812"/>
                    <a:pt x="3857" y="4447"/>
                    <a:pt x="3857" y="4447"/>
                  </a:cubicBezTo>
                  <a:cubicBezTo>
                    <a:pt x="3857" y="5082"/>
                    <a:pt x="3857" y="5718"/>
                    <a:pt x="3857" y="6353"/>
                  </a:cubicBezTo>
                  <a:cubicBezTo>
                    <a:pt x="3857" y="6353"/>
                    <a:pt x="3857" y="6988"/>
                    <a:pt x="4629" y="7624"/>
                  </a:cubicBezTo>
                  <a:cubicBezTo>
                    <a:pt x="4629" y="7624"/>
                    <a:pt x="5400" y="8259"/>
                    <a:pt x="6171" y="8259"/>
                  </a:cubicBezTo>
                  <a:cubicBezTo>
                    <a:pt x="6943" y="8894"/>
                    <a:pt x="8486" y="8894"/>
                    <a:pt x="9257" y="8894"/>
                  </a:cubicBezTo>
                  <a:cubicBezTo>
                    <a:pt x="10029" y="9529"/>
                    <a:pt x="11571" y="9529"/>
                    <a:pt x="12343" y="9529"/>
                  </a:cubicBezTo>
                  <a:cubicBezTo>
                    <a:pt x="13886" y="10165"/>
                    <a:pt x="14657" y="10165"/>
                    <a:pt x="15429" y="10165"/>
                  </a:cubicBezTo>
                  <a:cubicBezTo>
                    <a:pt x="16971" y="10800"/>
                    <a:pt x="17743" y="11435"/>
                    <a:pt x="18514" y="11435"/>
                  </a:cubicBezTo>
                  <a:cubicBezTo>
                    <a:pt x="20829" y="12706"/>
                    <a:pt x="21600" y="13976"/>
                    <a:pt x="21600" y="15247"/>
                  </a:cubicBezTo>
                  <a:cubicBezTo>
                    <a:pt x="21600" y="17153"/>
                    <a:pt x="20829" y="19059"/>
                    <a:pt x="18514" y="19694"/>
                  </a:cubicBezTo>
                  <a:cubicBezTo>
                    <a:pt x="16971" y="20965"/>
                    <a:pt x="14657" y="21600"/>
                    <a:pt x="10800" y="21600"/>
                  </a:cubicBezTo>
                  <a:cubicBezTo>
                    <a:pt x="7714" y="21600"/>
                    <a:pt x="4629" y="20965"/>
                    <a:pt x="3086" y="19694"/>
                  </a:cubicBezTo>
                  <a:cubicBezTo>
                    <a:pt x="1543" y="18424"/>
                    <a:pt x="0" y="17153"/>
                    <a:pt x="0" y="15247"/>
                  </a:cubicBezTo>
                  <a:cubicBezTo>
                    <a:pt x="3086" y="15247"/>
                    <a:pt x="3086" y="15247"/>
                    <a:pt x="3086" y="15247"/>
                  </a:cubicBezTo>
                  <a:cubicBezTo>
                    <a:pt x="3086" y="16518"/>
                    <a:pt x="3857" y="17788"/>
                    <a:pt x="5400" y="18424"/>
                  </a:cubicBezTo>
                  <a:cubicBezTo>
                    <a:pt x="6943" y="19059"/>
                    <a:pt x="9257" y="19059"/>
                    <a:pt x="11571" y="19059"/>
                  </a:cubicBezTo>
                  <a:cubicBezTo>
                    <a:pt x="16200" y="19059"/>
                    <a:pt x="18514" y="17788"/>
                    <a:pt x="18514" y="15247"/>
                  </a:cubicBezTo>
                  <a:cubicBezTo>
                    <a:pt x="18514" y="14612"/>
                    <a:pt x="17743" y="13976"/>
                    <a:pt x="16971" y="13341"/>
                  </a:cubicBezTo>
                  <a:cubicBezTo>
                    <a:pt x="16200" y="13341"/>
                    <a:pt x="15429" y="12706"/>
                    <a:pt x="13886" y="12071"/>
                  </a:cubicBezTo>
                  <a:cubicBezTo>
                    <a:pt x="12343" y="12071"/>
                    <a:pt x="10800" y="11435"/>
                    <a:pt x="9257" y="11435"/>
                  </a:cubicBezTo>
                  <a:cubicBezTo>
                    <a:pt x="8486" y="11435"/>
                    <a:pt x="6943" y="10800"/>
                    <a:pt x="5400" y="10165"/>
                  </a:cubicBezTo>
                  <a:cubicBezTo>
                    <a:pt x="3857" y="10165"/>
                    <a:pt x="3086" y="9529"/>
                    <a:pt x="2314" y="8894"/>
                  </a:cubicBezTo>
                  <a:cubicBezTo>
                    <a:pt x="1543" y="8259"/>
                    <a:pt x="771" y="6988"/>
                    <a:pt x="771" y="5718"/>
                  </a:cubicBezTo>
                  <a:cubicBezTo>
                    <a:pt x="771" y="4447"/>
                    <a:pt x="1543" y="2541"/>
                    <a:pt x="3086" y="1906"/>
                  </a:cubicBezTo>
                  <a:cubicBezTo>
                    <a:pt x="4629" y="635"/>
                    <a:pt x="6943" y="0"/>
                    <a:pt x="10800" y="0"/>
                  </a:cubicBezTo>
                  <a:cubicBezTo>
                    <a:pt x="13886" y="0"/>
                    <a:pt x="16200" y="635"/>
                    <a:pt x="17743" y="1906"/>
                  </a:cubicBezTo>
                  <a:cubicBezTo>
                    <a:pt x="20057" y="3176"/>
                    <a:pt x="20829" y="4447"/>
                    <a:pt x="20829" y="6353"/>
                  </a:cubicBezTo>
                  <a:cubicBezTo>
                    <a:pt x="17743" y="6353"/>
                    <a:pt x="17743" y="6353"/>
                    <a:pt x="17743" y="6353"/>
                  </a:cubicBezTo>
                  <a:cubicBezTo>
                    <a:pt x="17743" y="4447"/>
                    <a:pt x="16200" y="3176"/>
                    <a:pt x="13886" y="2541"/>
                  </a:cubicBezTo>
                  <a:cubicBezTo>
                    <a:pt x="12343" y="2541"/>
                    <a:pt x="11571" y="2541"/>
                    <a:pt x="10029" y="2541"/>
                  </a:cubicBezTo>
                  <a:cubicBezTo>
                    <a:pt x="9257" y="2541"/>
                    <a:pt x="7714" y="2541"/>
                    <a:pt x="6943" y="2541"/>
                  </a:cubicBezTo>
                  <a:cubicBezTo>
                    <a:pt x="6171" y="3176"/>
                    <a:pt x="5400" y="3176"/>
                    <a:pt x="4629" y="3812"/>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8" name="Freeform 91"/>
            <p:cNvSpPr/>
            <p:nvPr/>
          </p:nvSpPr>
          <p:spPr>
            <a:xfrm>
              <a:off x="1184210"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8424"/>
                  </a:lnTo>
                  <a:lnTo>
                    <a:pt x="2314" y="0"/>
                  </a:lnTo>
                  <a:lnTo>
                    <a:pt x="0" y="0"/>
                  </a:lnTo>
                  <a:lnTo>
                    <a:pt x="0" y="21600"/>
                  </a:lnTo>
                  <a:lnTo>
                    <a:pt x="2314" y="21600"/>
                  </a:lnTo>
                  <a:lnTo>
                    <a:pt x="2314" y="3176"/>
                  </a:lnTo>
                  <a:lnTo>
                    <a:pt x="18514" y="21600"/>
                  </a:lnTo>
                  <a:lnTo>
                    <a:pt x="21600" y="21600"/>
                  </a:lnTo>
                  <a:lnTo>
                    <a:pt x="21600" y="0"/>
                  </a:lnTo>
                  <a:lnTo>
                    <a:pt x="18514"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79" name="Rectangle 92"/>
            <p:cNvSpPr/>
            <p:nvPr/>
          </p:nvSpPr>
          <p:spPr>
            <a:xfrm>
              <a:off x="1229406" y="1019075"/>
              <a:ext cx="12702" cy="47368"/>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0" name="Freeform 93"/>
            <p:cNvSpPr/>
            <p:nvPr/>
          </p:nvSpPr>
          <p:spPr>
            <a:xfrm>
              <a:off x="1132664"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19286" y="0"/>
                  </a:moveTo>
                  <a:cubicBezTo>
                    <a:pt x="19286" y="12706"/>
                    <a:pt x="19286" y="12706"/>
                    <a:pt x="19286" y="12706"/>
                  </a:cubicBezTo>
                  <a:cubicBezTo>
                    <a:pt x="19286" y="16518"/>
                    <a:pt x="15429" y="19059"/>
                    <a:pt x="10800" y="19059"/>
                  </a:cubicBezTo>
                  <a:cubicBezTo>
                    <a:pt x="6171" y="19059"/>
                    <a:pt x="3086" y="16518"/>
                    <a:pt x="3086" y="12706"/>
                  </a:cubicBezTo>
                  <a:cubicBezTo>
                    <a:pt x="3086" y="0"/>
                    <a:pt x="3086" y="0"/>
                    <a:pt x="3086" y="0"/>
                  </a:cubicBezTo>
                  <a:cubicBezTo>
                    <a:pt x="0" y="0"/>
                    <a:pt x="0" y="0"/>
                    <a:pt x="0" y="0"/>
                  </a:cubicBezTo>
                  <a:cubicBezTo>
                    <a:pt x="0" y="12706"/>
                    <a:pt x="0" y="12706"/>
                    <a:pt x="0" y="12706"/>
                  </a:cubicBezTo>
                  <a:cubicBezTo>
                    <a:pt x="0" y="17788"/>
                    <a:pt x="4629" y="21600"/>
                    <a:pt x="10800" y="21600"/>
                  </a:cubicBezTo>
                  <a:cubicBezTo>
                    <a:pt x="16971" y="21600"/>
                    <a:pt x="21600" y="17788"/>
                    <a:pt x="21600" y="12706"/>
                  </a:cubicBezTo>
                  <a:cubicBezTo>
                    <a:pt x="21600" y="0"/>
                    <a:pt x="21600" y="0"/>
                    <a:pt x="21600" y="0"/>
                  </a:cubicBezTo>
                  <a:lnTo>
                    <a:pt x="19286"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1" name="Freeform 94"/>
            <p:cNvSpPr/>
            <p:nvPr/>
          </p:nvSpPr>
          <p:spPr>
            <a:xfrm>
              <a:off x="1342330" y="1019075"/>
              <a:ext cx="39010" cy="47368"/>
            </a:xfrm>
            <a:custGeom>
              <a:avLst/>
              <a:gdLst/>
              <a:ahLst/>
              <a:cxnLst>
                <a:cxn ang="0">
                  <a:pos x="wd2" y="hd2"/>
                </a:cxn>
                <a:cxn ang="5400000">
                  <a:pos x="wd2" y="hd2"/>
                </a:cxn>
                <a:cxn ang="10800000">
                  <a:pos x="wd2" y="hd2"/>
                </a:cxn>
                <a:cxn ang="16200000">
                  <a:pos x="wd2" y="hd2"/>
                </a:cxn>
              </a:cxnLst>
              <a:rect l="0" t="0" r="r" b="b"/>
              <a:pathLst>
                <a:path w="21600" h="21600" extrusionOk="0">
                  <a:moveTo>
                    <a:pt x="18514" y="2541"/>
                  </a:moveTo>
                  <a:cubicBezTo>
                    <a:pt x="16971" y="1906"/>
                    <a:pt x="16200" y="1271"/>
                    <a:pt x="14657" y="635"/>
                  </a:cubicBezTo>
                  <a:cubicBezTo>
                    <a:pt x="13114" y="635"/>
                    <a:pt x="11571" y="0"/>
                    <a:pt x="10029" y="0"/>
                  </a:cubicBezTo>
                  <a:cubicBezTo>
                    <a:pt x="0" y="0"/>
                    <a:pt x="0" y="0"/>
                    <a:pt x="0" y="0"/>
                  </a:cubicBezTo>
                  <a:cubicBezTo>
                    <a:pt x="0" y="21600"/>
                    <a:pt x="0" y="21600"/>
                    <a:pt x="0" y="21600"/>
                  </a:cubicBezTo>
                  <a:cubicBezTo>
                    <a:pt x="10029" y="21600"/>
                    <a:pt x="10029" y="21600"/>
                    <a:pt x="10029" y="21600"/>
                  </a:cubicBezTo>
                  <a:cubicBezTo>
                    <a:pt x="11571" y="21600"/>
                    <a:pt x="13114" y="20965"/>
                    <a:pt x="14657" y="20965"/>
                  </a:cubicBezTo>
                  <a:cubicBezTo>
                    <a:pt x="16200" y="20329"/>
                    <a:pt x="16971" y="19694"/>
                    <a:pt x="18514" y="19059"/>
                  </a:cubicBezTo>
                  <a:cubicBezTo>
                    <a:pt x="20057" y="17153"/>
                    <a:pt x="21600" y="13976"/>
                    <a:pt x="21600" y="10800"/>
                  </a:cubicBezTo>
                  <a:cubicBezTo>
                    <a:pt x="21600" y="10800"/>
                    <a:pt x="21600" y="10800"/>
                    <a:pt x="21600" y="10800"/>
                  </a:cubicBezTo>
                  <a:cubicBezTo>
                    <a:pt x="21600" y="7624"/>
                    <a:pt x="20057" y="4447"/>
                    <a:pt x="18514" y="2541"/>
                  </a:cubicBezTo>
                  <a:close/>
                  <a:moveTo>
                    <a:pt x="16200" y="17153"/>
                  </a:moveTo>
                  <a:cubicBezTo>
                    <a:pt x="14657" y="18424"/>
                    <a:pt x="12343" y="19059"/>
                    <a:pt x="10029" y="19059"/>
                  </a:cubicBezTo>
                  <a:cubicBezTo>
                    <a:pt x="3086" y="19059"/>
                    <a:pt x="3086" y="19059"/>
                    <a:pt x="3086" y="19059"/>
                  </a:cubicBezTo>
                  <a:cubicBezTo>
                    <a:pt x="3086" y="1906"/>
                    <a:pt x="3086" y="1906"/>
                    <a:pt x="3086" y="1906"/>
                  </a:cubicBezTo>
                  <a:cubicBezTo>
                    <a:pt x="10029" y="1906"/>
                    <a:pt x="10029" y="1906"/>
                    <a:pt x="10029" y="1906"/>
                  </a:cubicBezTo>
                  <a:cubicBezTo>
                    <a:pt x="12343" y="1906"/>
                    <a:pt x="14657" y="3176"/>
                    <a:pt x="16200" y="4447"/>
                  </a:cubicBezTo>
                  <a:cubicBezTo>
                    <a:pt x="17743" y="5718"/>
                    <a:pt x="18514" y="8259"/>
                    <a:pt x="18514" y="10800"/>
                  </a:cubicBezTo>
                  <a:cubicBezTo>
                    <a:pt x="18514" y="10800"/>
                    <a:pt x="18514" y="10800"/>
                    <a:pt x="18514" y="10800"/>
                  </a:cubicBezTo>
                  <a:cubicBezTo>
                    <a:pt x="18514" y="10800"/>
                    <a:pt x="18514" y="10800"/>
                    <a:pt x="18514" y="10800"/>
                  </a:cubicBezTo>
                  <a:cubicBezTo>
                    <a:pt x="18514" y="10800"/>
                    <a:pt x="18514" y="10800"/>
                    <a:pt x="18514" y="10800"/>
                  </a:cubicBezTo>
                  <a:cubicBezTo>
                    <a:pt x="18514" y="13341"/>
                    <a:pt x="17743" y="15882"/>
                    <a:pt x="16200" y="17153"/>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2" name="Freeform 95"/>
            <p:cNvSpPr/>
            <p:nvPr/>
          </p:nvSpPr>
          <p:spPr>
            <a:xfrm>
              <a:off x="789954" y="345496"/>
              <a:ext cx="342712" cy="372665"/>
            </a:xfrm>
            <a:custGeom>
              <a:avLst/>
              <a:gdLst/>
              <a:ahLst/>
              <a:cxnLst>
                <a:cxn ang="0">
                  <a:pos x="wd2" y="hd2"/>
                </a:cxn>
                <a:cxn ang="5400000">
                  <a:pos x="wd2" y="hd2"/>
                </a:cxn>
                <a:cxn ang="10800000">
                  <a:pos x="wd2" y="hd2"/>
                </a:cxn>
                <a:cxn ang="16200000">
                  <a:pos x="wd2" y="hd2"/>
                </a:cxn>
              </a:cxnLst>
              <a:rect l="0" t="0" r="r" b="b"/>
              <a:pathLst>
                <a:path w="21600" h="21600" extrusionOk="0">
                  <a:moveTo>
                    <a:pt x="16310" y="0"/>
                  </a:moveTo>
                  <a:cubicBezTo>
                    <a:pt x="21600" y="0"/>
                    <a:pt x="21600" y="0"/>
                    <a:pt x="21600" y="0"/>
                  </a:cubicBezTo>
                  <a:cubicBezTo>
                    <a:pt x="21600" y="12424"/>
                    <a:pt x="21600" y="12424"/>
                    <a:pt x="21600" y="12424"/>
                  </a:cubicBezTo>
                  <a:cubicBezTo>
                    <a:pt x="21600" y="19651"/>
                    <a:pt x="16398" y="21600"/>
                    <a:pt x="10844" y="21600"/>
                  </a:cubicBezTo>
                  <a:cubicBezTo>
                    <a:pt x="5290" y="21600"/>
                    <a:pt x="0" y="19651"/>
                    <a:pt x="0" y="12424"/>
                  </a:cubicBezTo>
                  <a:cubicBezTo>
                    <a:pt x="0" y="9744"/>
                    <a:pt x="0" y="3654"/>
                    <a:pt x="0" y="0"/>
                  </a:cubicBezTo>
                  <a:cubicBezTo>
                    <a:pt x="5290" y="0"/>
                    <a:pt x="5290" y="0"/>
                    <a:pt x="5290" y="0"/>
                  </a:cubicBezTo>
                  <a:cubicBezTo>
                    <a:pt x="5290" y="12018"/>
                    <a:pt x="5290" y="12018"/>
                    <a:pt x="5290" y="12018"/>
                  </a:cubicBezTo>
                  <a:cubicBezTo>
                    <a:pt x="5290" y="15753"/>
                    <a:pt x="7935" y="16728"/>
                    <a:pt x="10844" y="16728"/>
                  </a:cubicBezTo>
                  <a:cubicBezTo>
                    <a:pt x="13665" y="16728"/>
                    <a:pt x="16310" y="15753"/>
                    <a:pt x="16310" y="12018"/>
                  </a:cubicBezTo>
                  <a:cubicBezTo>
                    <a:pt x="16310" y="0"/>
                    <a:pt x="16310" y="0"/>
                    <a:pt x="16310" y="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3" name="Freeform 96"/>
            <p:cNvSpPr/>
            <p:nvPr/>
          </p:nvSpPr>
          <p:spPr>
            <a:xfrm>
              <a:off x="2098103" y="345496"/>
              <a:ext cx="344106" cy="374058"/>
            </a:xfrm>
            <a:custGeom>
              <a:avLst/>
              <a:gdLst/>
              <a:ahLst/>
              <a:cxnLst>
                <a:cxn ang="0">
                  <a:pos x="wd2" y="hd2"/>
                </a:cxn>
                <a:cxn ang="5400000">
                  <a:pos x="wd2" y="hd2"/>
                </a:cxn>
                <a:cxn ang="10800000">
                  <a:pos x="wd2" y="hd2"/>
                </a:cxn>
                <a:cxn ang="16200000">
                  <a:pos x="wd2" y="hd2"/>
                </a:cxn>
              </a:cxnLst>
              <a:rect l="0" t="0" r="r" b="b"/>
              <a:pathLst>
                <a:path w="21600" h="21600" extrusionOk="0">
                  <a:moveTo>
                    <a:pt x="5268" y="9951"/>
                  </a:moveTo>
                  <a:cubicBezTo>
                    <a:pt x="5268" y="7362"/>
                    <a:pt x="6410" y="4854"/>
                    <a:pt x="10361" y="4935"/>
                  </a:cubicBezTo>
                  <a:cubicBezTo>
                    <a:pt x="21600" y="4935"/>
                    <a:pt x="21600" y="4935"/>
                    <a:pt x="21600" y="4935"/>
                  </a:cubicBezTo>
                  <a:cubicBezTo>
                    <a:pt x="21600" y="0"/>
                    <a:pt x="21600" y="0"/>
                    <a:pt x="21600" y="0"/>
                  </a:cubicBezTo>
                  <a:cubicBezTo>
                    <a:pt x="9922" y="0"/>
                    <a:pt x="9922" y="0"/>
                    <a:pt x="9922" y="0"/>
                  </a:cubicBezTo>
                  <a:cubicBezTo>
                    <a:pt x="2107" y="0"/>
                    <a:pt x="0" y="4854"/>
                    <a:pt x="0" y="9951"/>
                  </a:cubicBezTo>
                  <a:cubicBezTo>
                    <a:pt x="0" y="9951"/>
                    <a:pt x="0" y="9951"/>
                    <a:pt x="0" y="9951"/>
                  </a:cubicBezTo>
                  <a:cubicBezTo>
                    <a:pt x="0" y="11730"/>
                    <a:pt x="0" y="11730"/>
                    <a:pt x="0" y="11730"/>
                  </a:cubicBezTo>
                  <a:cubicBezTo>
                    <a:pt x="0" y="11730"/>
                    <a:pt x="0" y="11730"/>
                    <a:pt x="0" y="11730"/>
                  </a:cubicBezTo>
                  <a:cubicBezTo>
                    <a:pt x="88" y="16827"/>
                    <a:pt x="2195" y="21600"/>
                    <a:pt x="9922" y="21600"/>
                  </a:cubicBezTo>
                  <a:cubicBezTo>
                    <a:pt x="21600" y="21600"/>
                    <a:pt x="21600" y="21600"/>
                    <a:pt x="21600" y="21600"/>
                  </a:cubicBezTo>
                  <a:cubicBezTo>
                    <a:pt x="21600" y="16665"/>
                    <a:pt x="21600" y="16665"/>
                    <a:pt x="21600" y="16665"/>
                  </a:cubicBezTo>
                  <a:cubicBezTo>
                    <a:pt x="10361" y="16665"/>
                    <a:pt x="10361" y="16665"/>
                    <a:pt x="10361" y="16665"/>
                  </a:cubicBezTo>
                  <a:cubicBezTo>
                    <a:pt x="6410" y="16665"/>
                    <a:pt x="5356" y="14238"/>
                    <a:pt x="5268" y="11649"/>
                  </a:cubicBezTo>
                  <a:cubicBezTo>
                    <a:pt x="5268" y="9951"/>
                    <a:pt x="5268" y="9951"/>
                    <a:pt x="5268" y="9951"/>
                  </a:cubicBezTo>
                  <a:cubicBezTo>
                    <a:pt x="5268" y="9951"/>
                    <a:pt x="5268" y="9951"/>
                    <a:pt x="5268" y="9951"/>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4" name="Freeform 97"/>
            <p:cNvSpPr/>
            <p:nvPr/>
          </p:nvSpPr>
          <p:spPr>
            <a:xfrm>
              <a:off x="25" y="110753"/>
              <a:ext cx="1076219" cy="1075425"/>
            </a:xfrm>
            <a:custGeom>
              <a:avLst/>
              <a:gdLst/>
              <a:ahLst/>
              <a:cxnLst>
                <a:cxn ang="0">
                  <a:pos x="wd2" y="hd2"/>
                </a:cxn>
                <a:cxn ang="5400000">
                  <a:pos x="wd2" y="hd2"/>
                </a:cxn>
                <a:cxn ang="10800000">
                  <a:pos x="wd2" y="hd2"/>
                </a:cxn>
                <a:cxn ang="16200000">
                  <a:pos x="wd2" y="hd2"/>
                </a:cxn>
              </a:cxnLst>
              <a:rect l="0" t="0" r="r" b="b"/>
              <a:pathLst>
                <a:path w="20239" h="20235" extrusionOk="0">
                  <a:moveTo>
                    <a:pt x="13407" y="17517"/>
                  </a:moveTo>
                  <a:cubicBezTo>
                    <a:pt x="9150" y="19177"/>
                    <a:pt x="4341" y="17017"/>
                    <a:pt x="2712" y="12749"/>
                  </a:cubicBezTo>
                  <a:cubicBezTo>
                    <a:pt x="1057" y="8482"/>
                    <a:pt x="3211" y="3661"/>
                    <a:pt x="7468" y="2028"/>
                  </a:cubicBezTo>
                  <a:cubicBezTo>
                    <a:pt x="7494" y="2002"/>
                    <a:pt x="7521" y="2002"/>
                    <a:pt x="7521" y="2002"/>
                  </a:cubicBezTo>
                  <a:cubicBezTo>
                    <a:pt x="6732" y="0"/>
                    <a:pt x="6732" y="0"/>
                    <a:pt x="6732" y="0"/>
                  </a:cubicBezTo>
                  <a:cubicBezTo>
                    <a:pt x="6706" y="0"/>
                    <a:pt x="6706" y="0"/>
                    <a:pt x="6706" y="0"/>
                  </a:cubicBezTo>
                  <a:cubicBezTo>
                    <a:pt x="1319" y="2081"/>
                    <a:pt x="-1361" y="8140"/>
                    <a:pt x="689" y="13513"/>
                  </a:cubicBezTo>
                  <a:cubicBezTo>
                    <a:pt x="2765" y="18913"/>
                    <a:pt x="8808" y="21600"/>
                    <a:pt x="14195" y="19545"/>
                  </a:cubicBezTo>
                  <a:cubicBezTo>
                    <a:pt x="17112" y="18413"/>
                    <a:pt x="19240" y="16095"/>
                    <a:pt x="20239" y="13329"/>
                  </a:cubicBezTo>
                  <a:cubicBezTo>
                    <a:pt x="17927" y="13329"/>
                    <a:pt x="17927" y="13329"/>
                    <a:pt x="17927" y="13329"/>
                  </a:cubicBezTo>
                  <a:cubicBezTo>
                    <a:pt x="17033" y="15199"/>
                    <a:pt x="15483" y="16727"/>
                    <a:pt x="13407" y="17517"/>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5" name="Freeform 98"/>
            <p:cNvSpPr/>
            <p:nvPr/>
          </p:nvSpPr>
          <p:spPr>
            <a:xfrm>
              <a:off x="163969" y="263301"/>
              <a:ext cx="731865" cy="757592"/>
            </a:xfrm>
            <a:custGeom>
              <a:avLst/>
              <a:gdLst/>
              <a:ahLst/>
              <a:cxnLst>
                <a:cxn ang="0">
                  <a:pos x="wd2" y="hd2"/>
                </a:cxn>
                <a:cxn ang="5400000">
                  <a:pos x="wd2" y="hd2"/>
                </a:cxn>
                <a:cxn ang="10800000">
                  <a:pos x="wd2" y="hd2"/>
                </a:cxn>
                <a:cxn ang="16200000">
                  <a:pos x="wd2" y="hd2"/>
                </a:cxn>
              </a:cxnLst>
              <a:rect l="0" t="0" r="r" b="b"/>
              <a:pathLst>
                <a:path w="20191" h="20235" extrusionOk="0">
                  <a:moveTo>
                    <a:pt x="13750" y="17302"/>
                  </a:moveTo>
                  <a:cubicBezTo>
                    <a:pt x="9468" y="18909"/>
                    <a:pt x="4647" y="16817"/>
                    <a:pt x="3027" y="12669"/>
                  </a:cubicBezTo>
                  <a:cubicBezTo>
                    <a:pt x="1368" y="8520"/>
                    <a:pt x="3528" y="3849"/>
                    <a:pt x="7810" y="2242"/>
                  </a:cubicBezTo>
                  <a:cubicBezTo>
                    <a:pt x="7848" y="2242"/>
                    <a:pt x="7887" y="2242"/>
                    <a:pt x="7925" y="2205"/>
                  </a:cubicBezTo>
                  <a:cubicBezTo>
                    <a:pt x="7038" y="0"/>
                    <a:pt x="7038" y="0"/>
                    <a:pt x="7038" y="0"/>
                  </a:cubicBezTo>
                  <a:cubicBezTo>
                    <a:pt x="7000" y="37"/>
                    <a:pt x="6961" y="37"/>
                    <a:pt x="6922" y="37"/>
                  </a:cubicBezTo>
                  <a:cubicBezTo>
                    <a:pt x="1368" y="2093"/>
                    <a:pt x="-1409" y="8147"/>
                    <a:pt x="712" y="13528"/>
                  </a:cubicBezTo>
                  <a:cubicBezTo>
                    <a:pt x="2872" y="18909"/>
                    <a:pt x="9082" y="21600"/>
                    <a:pt x="14637" y="19545"/>
                  </a:cubicBezTo>
                  <a:cubicBezTo>
                    <a:pt x="17105" y="18610"/>
                    <a:pt x="19034" y="16929"/>
                    <a:pt x="20191" y="14836"/>
                  </a:cubicBezTo>
                  <a:cubicBezTo>
                    <a:pt x="17260" y="14836"/>
                    <a:pt x="17260" y="14836"/>
                    <a:pt x="17260" y="14836"/>
                  </a:cubicBezTo>
                  <a:cubicBezTo>
                    <a:pt x="16372" y="15920"/>
                    <a:pt x="15177" y="16779"/>
                    <a:pt x="13750" y="17302"/>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6" name="Freeform 99"/>
            <p:cNvSpPr/>
            <p:nvPr/>
          </p:nvSpPr>
          <p:spPr>
            <a:xfrm>
              <a:off x="406843" y="73139"/>
              <a:ext cx="65479" cy="65479"/>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7" name="Freeform 100"/>
            <p:cNvSpPr/>
            <p:nvPr/>
          </p:nvSpPr>
          <p:spPr>
            <a:xfrm>
              <a:off x="501576" y="36221"/>
              <a:ext cx="66176" cy="66176"/>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12" y="21600"/>
                  </a:lnTo>
                  <a:lnTo>
                    <a:pt x="0" y="5912"/>
                  </a:lnTo>
                  <a:lnTo>
                    <a:pt x="15688" y="0"/>
                  </a:lnTo>
                  <a:lnTo>
                    <a:pt x="21600" y="15688"/>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8" name="Freeform 101"/>
            <p:cNvSpPr/>
            <p:nvPr/>
          </p:nvSpPr>
          <p:spPr>
            <a:xfrm>
              <a:off x="597006" y="-1"/>
              <a:ext cx="65479" cy="66176"/>
            </a:xfrm>
            <a:custGeom>
              <a:avLst/>
              <a:gdLst/>
              <a:ahLst/>
              <a:cxnLst>
                <a:cxn ang="0">
                  <a:pos x="wd2" y="hd2"/>
                </a:cxn>
                <a:cxn ang="5400000">
                  <a:pos x="wd2" y="hd2"/>
                </a:cxn>
                <a:cxn ang="10800000">
                  <a:pos x="wd2" y="hd2"/>
                </a:cxn>
                <a:cxn ang="16200000">
                  <a:pos x="wd2" y="hd2"/>
                </a:cxn>
              </a:cxnLst>
              <a:rect l="0" t="0" r="r" b="b"/>
              <a:pathLst>
                <a:path w="21600" h="21600" extrusionOk="0">
                  <a:moveTo>
                    <a:pt x="21600" y="15461"/>
                  </a:moveTo>
                  <a:lnTo>
                    <a:pt x="5974" y="21600"/>
                  </a:lnTo>
                  <a:lnTo>
                    <a:pt x="0" y="5912"/>
                  </a:lnTo>
                  <a:lnTo>
                    <a:pt x="15626" y="0"/>
                  </a:lnTo>
                  <a:lnTo>
                    <a:pt x="21600" y="15461"/>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89" name="Freeform 102"/>
            <p:cNvSpPr/>
            <p:nvPr/>
          </p:nvSpPr>
          <p:spPr>
            <a:xfrm>
              <a:off x="443065" y="167872"/>
              <a:ext cx="65479" cy="66176"/>
            </a:xfrm>
            <a:custGeom>
              <a:avLst/>
              <a:gdLst/>
              <a:ahLst/>
              <a:cxnLst>
                <a:cxn ang="0">
                  <a:pos x="wd2" y="hd2"/>
                </a:cxn>
                <a:cxn ang="5400000">
                  <a:pos x="wd2" y="hd2"/>
                </a:cxn>
                <a:cxn ang="10800000">
                  <a:pos x="wd2" y="hd2"/>
                </a:cxn>
                <a:cxn ang="16200000">
                  <a:pos x="wd2" y="hd2"/>
                </a:cxn>
              </a:cxnLst>
              <a:rect l="0" t="0" r="r" b="b"/>
              <a:pathLst>
                <a:path w="21600" h="21600" extrusionOk="0">
                  <a:moveTo>
                    <a:pt x="21600" y="15688"/>
                  </a:moveTo>
                  <a:lnTo>
                    <a:pt x="5974" y="21600"/>
                  </a:lnTo>
                  <a:lnTo>
                    <a:pt x="0" y="5912"/>
                  </a:lnTo>
                  <a:lnTo>
                    <a:pt x="15626" y="0"/>
                  </a:lnTo>
                  <a:lnTo>
                    <a:pt x="21600" y="15688"/>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0" name="Freeform 103"/>
            <p:cNvSpPr/>
            <p:nvPr/>
          </p:nvSpPr>
          <p:spPr>
            <a:xfrm>
              <a:off x="538494" y="131650"/>
              <a:ext cx="65479" cy="65480"/>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74" y="21600"/>
                  </a:lnTo>
                  <a:lnTo>
                    <a:pt x="0" y="5974"/>
                  </a:lnTo>
                  <a:lnTo>
                    <a:pt x="15626" y="0"/>
                  </a:lnTo>
                  <a:lnTo>
                    <a:pt x="21600" y="15626"/>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1" name="Freeform 104"/>
            <p:cNvSpPr/>
            <p:nvPr/>
          </p:nvSpPr>
          <p:spPr>
            <a:xfrm>
              <a:off x="479286" y="263301"/>
              <a:ext cx="66176" cy="65479"/>
            </a:xfrm>
            <a:custGeom>
              <a:avLst/>
              <a:gdLst/>
              <a:ahLst/>
              <a:cxnLst>
                <a:cxn ang="0">
                  <a:pos x="wd2" y="hd2"/>
                </a:cxn>
                <a:cxn ang="5400000">
                  <a:pos x="wd2" y="hd2"/>
                </a:cxn>
                <a:cxn ang="10800000">
                  <a:pos x="wd2" y="hd2"/>
                </a:cxn>
                <a:cxn ang="16200000">
                  <a:pos x="wd2" y="hd2"/>
                </a:cxn>
              </a:cxnLst>
              <a:rect l="0" t="0" r="r" b="b"/>
              <a:pathLst>
                <a:path w="21600" h="21600" extrusionOk="0">
                  <a:moveTo>
                    <a:pt x="21600" y="15626"/>
                  </a:moveTo>
                  <a:lnTo>
                    <a:pt x="5912" y="21600"/>
                  </a:lnTo>
                  <a:lnTo>
                    <a:pt x="0" y="5974"/>
                  </a:lnTo>
                  <a:lnTo>
                    <a:pt x="15688" y="0"/>
                  </a:lnTo>
                  <a:lnTo>
                    <a:pt x="21600" y="15626"/>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2" name="Freeform 105"/>
            <p:cNvSpPr/>
            <p:nvPr/>
          </p:nvSpPr>
          <p:spPr>
            <a:xfrm>
              <a:off x="1673199" y="345496"/>
              <a:ext cx="342712" cy="372665"/>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1600" y="0"/>
                  </a:lnTo>
                  <a:lnTo>
                    <a:pt x="0" y="0"/>
                  </a:lnTo>
                  <a:lnTo>
                    <a:pt x="0" y="21600"/>
                  </a:lnTo>
                  <a:lnTo>
                    <a:pt x="21600" y="21600"/>
                  </a:lnTo>
                  <a:lnTo>
                    <a:pt x="21600" y="17361"/>
                  </a:lnTo>
                  <a:lnTo>
                    <a:pt x="6102" y="17361"/>
                  </a:lnTo>
                  <a:lnTo>
                    <a:pt x="6102" y="12920"/>
                  </a:lnTo>
                  <a:lnTo>
                    <a:pt x="21161" y="12920"/>
                  </a:lnTo>
                  <a:lnTo>
                    <a:pt x="21161" y="8761"/>
                  </a:lnTo>
                  <a:lnTo>
                    <a:pt x="6102" y="8761"/>
                  </a:lnTo>
                  <a:lnTo>
                    <a:pt x="6102" y="4320"/>
                  </a:lnTo>
                  <a:lnTo>
                    <a:pt x="21600" y="432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3" name="Freeform 106"/>
            <p:cNvSpPr/>
            <p:nvPr/>
          </p:nvSpPr>
          <p:spPr>
            <a:xfrm>
              <a:off x="1214859" y="345496"/>
              <a:ext cx="376147" cy="371271"/>
            </a:xfrm>
            <a:custGeom>
              <a:avLst/>
              <a:gdLst/>
              <a:ahLst/>
              <a:cxnLst>
                <a:cxn ang="0">
                  <a:pos x="wd2" y="hd2"/>
                </a:cxn>
                <a:cxn ang="5400000">
                  <a:pos x="wd2" y="hd2"/>
                </a:cxn>
                <a:cxn ang="10800000">
                  <a:pos x="wd2" y="hd2"/>
                </a:cxn>
                <a:cxn ang="16200000">
                  <a:pos x="wd2" y="hd2"/>
                </a:cxn>
              </a:cxnLst>
              <a:rect l="0" t="0" r="r" b="b"/>
              <a:pathLst>
                <a:path w="21600" h="21600" extrusionOk="0">
                  <a:moveTo>
                    <a:pt x="15160" y="0"/>
                  </a:moveTo>
                  <a:lnTo>
                    <a:pt x="10840" y="14832"/>
                  </a:lnTo>
                  <a:lnTo>
                    <a:pt x="6400" y="0"/>
                  </a:lnTo>
                  <a:lnTo>
                    <a:pt x="0" y="0"/>
                  </a:lnTo>
                  <a:lnTo>
                    <a:pt x="0" y="21600"/>
                  </a:lnTo>
                  <a:lnTo>
                    <a:pt x="4880" y="21600"/>
                  </a:lnTo>
                  <a:lnTo>
                    <a:pt x="4880" y="8470"/>
                  </a:lnTo>
                  <a:lnTo>
                    <a:pt x="8760" y="21600"/>
                  </a:lnTo>
                  <a:lnTo>
                    <a:pt x="12920" y="21600"/>
                  </a:lnTo>
                  <a:lnTo>
                    <a:pt x="16760" y="8632"/>
                  </a:lnTo>
                  <a:lnTo>
                    <a:pt x="16760" y="21600"/>
                  </a:lnTo>
                  <a:lnTo>
                    <a:pt x="21600" y="21600"/>
                  </a:lnTo>
                  <a:lnTo>
                    <a:pt x="21600" y="0"/>
                  </a:lnTo>
                  <a:lnTo>
                    <a:pt x="1516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4" name="Freeform 107"/>
            <p:cNvSpPr/>
            <p:nvPr/>
          </p:nvSpPr>
          <p:spPr>
            <a:xfrm>
              <a:off x="1714993" y="819161"/>
              <a:ext cx="166481" cy="156729"/>
            </a:xfrm>
            <a:custGeom>
              <a:avLst/>
              <a:gdLst/>
              <a:ahLst/>
              <a:cxnLst>
                <a:cxn ang="0">
                  <a:pos x="wd2" y="hd2"/>
                </a:cxn>
                <a:cxn ang="5400000">
                  <a:pos x="wd2" y="hd2"/>
                </a:cxn>
                <a:cxn ang="10800000">
                  <a:pos x="wd2" y="hd2"/>
                </a:cxn>
                <a:cxn ang="16200000">
                  <a:pos x="wd2" y="hd2"/>
                </a:cxn>
              </a:cxnLst>
              <a:rect l="0" t="0" r="r" b="b"/>
              <a:pathLst>
                <a:path w="21600" h="21600" extrusionOk="0">
                  <a:moveTo>
                    <a:pt x="17985" y="18912"/>
                  </a:moveTo>
                  <a:lnTo>
                    <a:pt x="12020" y="18912"/>
                  </a:lnTo>
                  <a:lnTo>
                    <a:pt x="12020" y="15936"/>
                  </a:lnTo>
                  <a:lnTo>
                    <a:pt x="20335" y="15936"/>
                  </a:lnTo>
                  <a:lnTo>
                    <a:pt x="20335" y="1920"/>
                  </a:lnTo>
                  <a:lnTo>
                    <a:pt x="12020" y="1920"/>
                  </a:lnTo>
                  <a:lnTo>
                    <a:pt x="12020" y="0"/>
                  </a:lnTo>
                  <a:lnTo>
                    <a:pt x="8405" y="0"/>
                  </a:lnTo>
                  <a:lnTo>
                    <a:pt x="8405" y="1920"/>
                  </a:lnTo>
                  <a:lnTo>
                    <a:pt x="0" y="1920"/>
                  </a:lnTo>
                  <a:lnTo>
                    <a:pt x="0" y="15936"/>
                  </a:lnTo>
                  <a:lnTo>
                    <a:pt x="8405" y="15936"/>
                  </a:lnTo>
                  <a:lnTo>
                    <a:pt x="8405" y="21600"/>
                  </a:lnTo>
                  <a:lnTo>
                    <a:pt x="21600" y="21600"/>
                  </a:lnTo>
                  <a:lnTo>
                    <a:pt x="21600" y="18912"/>
                  </a:lnTo>
                  <a:lnTo>
                    <a:pt x="17985" y="18912"/>
                  </a:lnTo>
                  <a:close/>
                  <a:moveTo>
                    <a:pt x="16720" y="13248"/>
                  </a:moveTo>
                  <a:lnTo>
                    <a:pt x="12020" y="13248"/>
                  </a:lnTo>
                  <a:lnTo>
                    <a:pt x="12020" y="10176"/>
                  </a:lnTo>
                  <a:lnTo>
                    <a:pt x="16720" y="10176"/>
                  </a:lnTo>
                  <a:lnTo>
                    <a:pt x="16720" y="13248"/>
                  </a:lnTo>
                  <a:close/>
                  <a:moveTo>
                    <a:pt x="16720" y="4416"/>
                  </a:moveTo>
                  <a:lnTo>
                    <a:pt x="16720" y="7680"/>
                  </a:lnTo>
                  <a:lnTo>
                    <a:pt x="12020" y="7680"/>
                  </a:lnTo>
                  <a:lnTo>
                    <a:pt x="12020" y="4416"/>
                  </a:lnTo>
                  <a:lnTo>
                    <a:pt x="16720" y="4416"/>
                  </a:lnTo>
                  <a:close/>
                  <a:moveTo>
                    <a:pt x="3705" y="4416"/>
                  </a:moveTo>
                  <a:lnTo>
                    <a:pt x="8405" y="4416"/>
                  </a:lnTo>
                  <a:lnTo>
                    <a:pt x="8405" y="7680"/>
                  </a:lnTo>
                  <a:lnTo>
                    <a:pt x="3705" y="7680"/>
                  </a:lnTo>
                  <a:lnTo>
                    <a:pt x="3705" y="4416"/>
                  </a:lnTo>
                  <a:close/>
                  <a:moveTo>
                    <a:pt x="3705" y="13248"/>
                  </a:moveTo>
                  <a:lnTo>
                    <a:pt x="3705" y="10176"/>
                  </a:lnTo>
                  <a:lnTo>
                    <a:pt x="8405" y="10176"/>
                  </a:lnTo>
                  <a:lnTo>
                    <a:pt x="8405" y="13248"/>
                  </a:lnTo>
                  <a:lnTo>
                    <a:pt x="3705" y="13248"/>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5" name="Freeform 108"/>
            <p:cNvSpPr/>
            <p:nvPr/>
          </p:nvSpPr>
          <p:spPr>
            <a:xfrm>
              <a:off x="2318915" y="831699"/>
              <a:ext cx="89858" cy="144191"/>
            </a:xfrm>
            <a:custGeom>
              <a:avLst/>
              <a:gdLst/>
              <a:ahLst/>
              <a:cxnLst>
                <a:cxn ang="0">
                  <a:pos x="wd2" y="hd2"/>
                </a:cxn>
                <a:cxn ang="5400000">
                  <a:pos x="wd2" y="hd2"/>
                </a:cxn>
                <a:cxn ang="10800000">
                  <a:pos x="wd2" y="hd2"/>
                </a:cxn>
                <a:cxn ang="16200000">
                  <a:pos x="wd2" y="hd2"/>
                </a:cxn>
              </a:cxnLst>
              <a:rect l="0" t="0" r="r" b="b"/>
              <a:pathLst>
                <a:path w="21600" h="21600" extrusionOk="0">
                  <a:moveTo>
                    <a:pt x="6865" y="18678"/>
                  </a:moveTo>
                  <a:lnTo>
                    <a:pt x="6865" y="0"/>
                  </a:lnTo>
                  <a:lnTo>
                    <a:pt x="0" y="0"/>
                  </a:lnTo>
                  <a:lnTo>
                    <a:pt x="0" y="21600"/>
                  </a:lnTo>
                  <a:lnTo>
                    <a:pt x="21600" y="21600"/>
                  </a:lnTo>
                  <a:lnTo>
                    <a:pt x="21600" y="18678"/>
                  </a:lnTo>
                  <a:lnTo>
                    <a:pt x="6865" y="18678"/>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6" name="Freeform 109"/>
            <p:cNvSpPr/>
            <p:nvPr/>
          </p:nvSpPr>
          <p:spPr>
            <a:xfrm>
              <a:off x="2274335" y="838664"/>
              <a:ext cx="37616" cy="123295"/>
            </a:xfrm>
            <a:custGeom>
              <a:avLst/>
              <a:gdLst/>
              <a:ahLst/>
              <a:cxnLst>
                <a:cxn ang="0">
                  <a:pos x="wd2" y="hd2"/>
                </a:cxn>
                <a:cxn ang="5400000">
                  <a:pos x="wd2" y="hd2"/>
                </a:cxn>
                <a:cxn ang="10800000">
                  <a:pos x="wd2" y="hd2"/>
                </a:cxn>
                <a:cxn ang="16200000">
                  <a:pos x="wd2" y="hd2"/>
                </a:cxn>
              </a:cxnLst>
              <a:rect l="0" t="0" r="r" b="b"/>
              <a:pathLst>
                <a:path w="21600" h="21600" extrusionOk="0">
                  <a:moveTo>
                    <a:pt x="16000" y="21600"/>
                  </a:moveTo>
                  <a:lnTo>
                    <a:pt x="0" y="21600"/>
                  </a:lnTo>
                  <a:lnTo>
                    <a:pt x="5600" y="0"/>
                  </a:lnTo>
                  <a:lnTo>
                    <a:pt x="21600" y="0"/>
                  </a:lnTo>
                  <a:lnTo>
                    <a:pt x="1600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7" name="Freeform 110"/>
            <p:cNvSpPr/>
            <p:nvPr/>
          </p:nvSpPr>
          <p:spPr>
            <a:xfrm>
              <a:off x="2403199" y="838664"/>
              <a:ext cx="37616" cy="123295"/>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21600" y="21600"/>
                  </a:lnTo>
                  <a:lnTo>
                    <a:pt x="16000" y="0"/>
                  </a:lnTo>
                  <a:lnTo>
                    <a:pt x="0" y="0"/>
                  </a:lnTo>
                  <a:lnTo>
                    <a:pt x="560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8" name="Rectangle 111"/>
            <p:cNvSpPr/>
            <p:nvPr/>
          </p:nvSpPr>
          <p:spPr>
            <a:xfrm>
              <a:off x="2365584" y="819161"/>
              <a:ext cx="27864" cy="112845"/>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299" name="Freeform 112"/>
            <p:cNvSpPr/>
            <p:nvPr/>
          </p:nvSpPr>
          <p:spPr>
            <a:xfrm>
              <a:off x="2088351" y="819161"/>
              <a:ext cx="166482" cy="156729"/>
            </a:xfrm>
            <a:custGeom>
              <a:avLst/>
              <a:gdLst/>
              <a:ahLst/>
              <a:cxnLst>
                <a:cxn ang="0">
                  <a:pos x="wd2" y="hd2"/>
                </a:cxn>
                <a:cxn ang="5400000">
                  <a:pos x="wd2" y="hd2"/>
                </a:cxn>
                <a:cxn ang="10800000">
                  <a:pos x="wd2" y="hd2"/>
                </a:cxn>
                <a:cxn ang="16200000">
                  <a:pos x="wd2" y="hd2"/>
                </a:cxn>
              </a:cxnLst>
              <a:rect l="0" t="0" r="r" b="b"/>
              <a:pathLst>
                <a:path w="21600" h="21600" extrusionOk="0">
                  <a:moveTo>
                    <a:pt x="12562" y="3648"/>
                  </a:moveTo>
                  <a:lnTo>
                    <a:pt x="12562" y="0"/>
                  </a:lnTo>
                  <a:lnTo>
                    <a:pt x="8947" y="0"/>
                  </a:lnTo>
                  <a:lnTo>
                    <a:pt x="8947" y="3648"/>
                  </a:lnTo>
                  <a:lnTo>
                    <a:pt x="0" y="3648"/>
                  </a:lnTo>
                  <a:lnTo>
                    <a:pt x="0" y="15360"/>
                  </a:lnTo>
                  <a:lnTo>
                    <a:pt x="8947" y="15360"/>
                  </a:lnTo>
                  <a:lnTo>
                    <a:pt x="8947" y="21600"/>
                  </a:lnTo>
                  <a:lnTo>
                    <a:pt x="12562" y="21600"/>
                  </a:lnTo>
                  <a:lnTo>
                    <a:pt x="12562" y="15360"/>
                  </a:lnTo>
                  <a:lnTo>
                    <a:pt x="21600" y="15360"/>
                  </a:lnTo>
                  <a:lnTo>
                    <a:pt x="21600" y="3648"/>
                  </a:lnTo>
                  <a:lnTo>
                    <a:pt x="12562" y="3648"/>
                  </a:lnTo>
                  <a:close/>
                  <a:moveTo>
                    <a:pt x="3434" y="12672"/>
                  </a:moveTo>
                  <a:lnTo>
                    <a:pt x="3434" y="6144"/>
                  </a:lnTo>
                  <a:lnTo>
                    <a:pt x="8947" y="6144"/>
                  </a:lnTo>
                  <a:lnTo>
                    <a:pt x="8947" y="12672"/>
                  </a:lnTo>
                  <a:lnTo>
                    <a:pt x="3434" y="12672"/>
                  </a:lnTo>
                  <a:close/>
                  <a:moveTo>
                    <a:pt x="17985" y="12672"/>
                  </a:moveTo>
                  <a:lnTo>
                    <a:pt x="12562" y="12672"/>
                  </a:lnTo>
                  <a:lnTo>
                    <a:pt x="12562" y="6144"/>
                  </a:lnTo>
                  <a:lnTo>
                    <a:pt x="17985" y="6144"/>
                  </a:lnTo>
                  <a:lnTo>
                    <a:pt x="17985" y="12672"/>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0" name="Freeform 113"/>
            <p:cNvSpPr/>
            <p:nvPr/>
          </p:nvSpPr>
          <p:spPr>
            <a:xfrm>
              <a:off x="1898189" y="821947"/>
              <a:ext cx="166481" cy="153943"/>
            </a:xfrm>
            <a:custGeom>
              <a:avLst/>
              <a:gdLst/>
              <a:ahLst/>
              <a:cxnLst>
                <a:cxn ang="0">
                  <a:pos x="wd2" y="hd2"/>
                </a:cxn>
                <a:cxn ang="5400000">
                  <a:pos x="wd2" y="hd2"/>
                </a:cxn>
                <a:cxn ang="10800000">
                  <a:pos x="wd2" y="hd2"/>
                </a:cxn>
                <a:cxn ang="16200000">
                  <a:pos x="wd2" y="hd2"/>
                </a:cxn>
              </a:cxnLst>
              <a:rect l="0" t="0" r="r" b="b"/>
              <a:pathLst>
                <a:path w="21600" h="21600" extrusionOk="0">
                  <a:moveTo>
                    <a:pt x="21600" y="9969"/>
                  </a:moveTo>
                  <a:lnTo>
                    <a:pt x="12743" y="9969"/>
                  </a:lnTo>
                  <a:lnTo>
                    <a:pt x="12743" y="8992"/>
                  </a:lnTo>
                  <a:lnTo>
                    <a:pt x="20335" y="2346"/>
                  </a:lnTo>
                  <a:lnTo>
                    <a:pt x="20335" y="0"/>
                  </a:lnTo>
                  <a:lnTo>
                    <a:pt x="1446" y="0"/>
                  </a:lnTo>
                  <a:lnTo>
                    <a:pt x="1446" y="2737"/>
                  </a:lnTo>
                  <a:lnTo>
                    <a:pt x="14551" y="2737"/>
                  </a:lnTo>
                  <a:lnTo>
                    <a:pt x="9128" y="7428"/>
                  </a:lnTo>
                  <a:lnTo>
                    <a:pt x="9128" y="9969"/>
                  </a:lnTo>
                  <a:lnTo>
                    <a:pt x="0" y="9969"/>
                  </a:lnTo>
                  <a:lnTo>
                    <a:pt x="0" y="12706"/>
                  </a:lnTo>
                  <a:lnTo>
                    <a:pt x="9128" y="12706"/>
                  </a:lnTo>
                  <a:lnTo>
                    <a:pt x="9128" y="18863"/>
                  </a:lnTo>
                  <a:lnTo>
                    <a:pt x="4157" y="18863"/>
                  </a:lnTo>
                  <a:lnTo>
                    <a:pt x="4157" y="21600"/>
                  </a:lnTo>
                  <a:lnTo>
                    <a:pt x="12743" y="21600"/>
                  </a:lnTo>
                  <a:lnTo>
                    <a:pt x="12743" y="12706"/>
                  </a:lnTo>
                  <a:lnTo>
                    <a:pt x="21600" y="12706"/>
                  </a:lnTo>
                  <a:lnTo>
                    <a:pt x="21600" y="9969"/>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1" name="Freeform 114"/>
            <p:cNvSpPr/>
            <p:nvPr/>
          </p:nvSpPr>
          <p:spPr>
            <a:xfrm>
              <a:off x="1132664" y="821947"/>
              <a:ext cx="72445" cy="153943"/>
            </a:xfrm>
            <a:custGeom>
              <a:avLst/>
              <a:gdLst/>
              <a:ahLst/>
              <a:cxnLst>
                <a:cxn ang="0">
                  <a:pos x="wd2" y="hd2"/>
                </a:cxn>
                <a:cxn ang="5400000">
                  <a:pos x="wd2" y="hd2"/>
                </a:cxn>
                <a:cxn ang="10800000">
                  <a:pos x="wd2" y="hd2"/>
                </a:cxn>
                <a:cxn ang="16200000">
                  <a:pos x="wd2" y="hd2"/>
                </a:cxn>
              </a:cxnLst>
              <a:rect l="0" t="0" r="r" b="b"/>
              <a:pathLst>
                <a:path w="21600" h="21600" extrusionOk="0">
                  <a:moveTo>
                    <a:pt x="20354" y="2737"/>
                  </a:moveTo>
                  <a:lnTo>
                    <a:pt x="21600" y="2737"/>
                  </a:lnTo>
                  <a:lnTo>
                    <a:pt x="21600" y="0"/>
                  </a:lnTo>
                  <a:lnTo>
                    <a:pt x="0" y="0"/>
                  </a:lnTo>
                  <a:lnTo>
                    <a:pt x="0" y="2737"/>
                  </a:lnTo>
                  <a:lnTo>
                    <a:pt x="1662" y="2737"/>
                  </a:lnTo>
                  <a:lnTo>
                    <a:pt x="1662" y="16224"/>
                  </a:lnTo>
                  <a:lnTo>
                    <a:pt x="0" y="16224"/>
                  </a:lnTo>
                  <a:lnTo>
                    <a:pt x="0" y="19254"/>
                  </a:lnTo>
                  <a:lnTo>
                    <a:pt x="14123" y="19254"/>
                  </a:lnTo>
                  <a:lnTo>
                    <a:pt x="14123" y="21600"/>
                  </a:lnTo>
                  <a:lnTo>
                    <a:pt x="20354" y="21600"/>
                  </a:lnTo>
                  <a:lnTo>
                    <a:pt x="20354" y="19254"/>
                  </a:lnTo>
                  <a:lnTo>
                    <a:pt x="21600" y="19254"/>
                  </a:lnTo>
                  <a:lnTo>
                    <a:pt x="21600" y="16224"/>
                  </a:lnTo>
                  <a:lnTo>
                    <a:pt x="20354" y="16224"/>
                  </a:lnTo>
                  <a:lnTo>
                    <a:pt x="20354" y="2737"/>
                  </a:lnTo>
                  <a:close/>
                  <a:moveTo>
                    <a:pt x="7892" y="2737"/>
                  </a:moveTo>
                  <a:lnTo>
                    <a:pt x="14123" y="2737"/>
                  </a:lnTo>
                  <a:lnTo>
                    <a:pt x="14123" y="5473"/>
                  </a:lnTo>
                  <a:lnTo>
                    <a:pt x="7892" y="5473"/>
                  </a:lnTo>
                  <a:lnTo>
                    <a:pt x="7892" y="2737"/>
                  </a:lnTo>
                  <a:close/>
                  <a:moveTo>
                    <a:pt x="7892" y="8210"/>
                  </a:moveTo>
                  <a:lnTo>
                    <a:pt x="14123" y="8210"/>
                  </a:lnTo>
                  <a:lnTo>
                    <a:pt x="14123" y="10947"/>
                  </a:lnTo>
                  <a:lnTo>
                    <a:pt x="7892" y="10947"/>
                  </a:lnTo>
                  <a:lnTo>
                    <a:pt x="7892" y="8210"/>
                  </a:lnTo>
                  <a:close/>
                  <a:moveTo>
                    <a:pt x="7892" y="16224"/>
                  </a:moveTo>
                  <a:lnTo>
                    <a:pt x="7892" y="13488"/>
                  </a:lnTo>
                  <a:lnTo>
                    <a:pt x="14123" y="13488"/>
                  </a:lnTo>
                  <a:lnTo>
                    <a:pt x="14123" y="16224"/>
                  </a:lnTo>
                  <a:lnTo>
                    <a:pt x="7892" y="16224"/>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2" name="Freeform 115"/>
            <p:cNvSpPr/>
            <p:nvPr/>
          </p:nvSpPr>
          <p:spPr>
            <a:xfrm>
              <a:off x="1207893" y="819161"/>
              <a:ext cx="91949" cy="156729"/>
            </a:xfrm>
            <a:custGeom>
              <a:avLst/>
              <a:gdLst/>
              <a:ahLst/>
              <a:cxnLst>
                <a:cxn ang="0">
                  <a:pos x="wd2" y="hd2"/>
                </a:cxn>
                <a:cxn ang="5400000">
                  <a:pos x="wd2" y="hd2"/>
                </a:cxn>
                <a:cxn ang="10800000">
                  <a:pos x="wd2" y="hd2"/>
                </a:cxn>
                <a:cxn ang="16200000">
                  <a:pos x="wd2" y="hd2"/>
                </a:cxn>
              </a:cxnLst>
              <a:rect l="0" t="0" r="r" b="b"/>
              <a:pathLst>
                <a:path w="21600" h="21600" extrusionOk="0">
                  <a:moveTo>
                    <a:pt x="13745" y="9792"/>
                  </a:moveTo>
                  <a:lnTo>
                    <a:pt x="13745" y="5760"/>
                  </a:lnTo>
                  <a:lnTo>
                    <a:pt x="20945" y="5760"/>
                  </a:lnTo>
                  <a:lnTo>
                    <a:pt x="20945" y="3072"/>
                  </a:lnTo>
                  <a:lnTo>
                    <a:pt x="18655" y="3072"/>
                  </a:lnTo>
                  <a:lnTo>
                    <a:pt x="20291" y="0"/>
                  </a:lnTo>
                  <a:lnTo>
                    <a:pt x="13745" y="0"/>
                  </a:lnTo>
                  <a:lnTo>
                    <a:pt x="12436" y="3072"/>
                  </a:lnTo>
                  <a:lnTo>
                    <a:pt x="9164" y="3072"/>
                  </a:lnTo>
                  <a:lnTo>
                    <a:pt x="7527" y="0"/>
                  </a:lnTo>
                  <a:lnTo>
                    <a:pt x="982" y="0"/>
                  </a:lnTo>
                  <a:lnTo>
                    <a:pt x="2618" y="3072"/>
                  </a:lnTo>
                  <a:lnTo>
                    <a:pt x="327" y="3072"/>
                  </a:lnTo>
                  <a:lnTo>
                    <a:pt x="327" y="5760"/>
                  </a:lnTo>
                  <a:lnTo>
                    <a:pt x="7527" y="5760"/>
                  </a:lnTo>
                  <a:lnTo>
                    <a:pt x="7527" y="9792"/>
                  </a:lnTo>
                  <a:lnTo>
                    <a:pt x="0" y="9792"/>
                  </a:lnTo>
                  <a:lnTo>
                    <a:pt x="0" y="12672"/>
                  </a:lnTo>
                  <a:lnTo>
                    <a:pt x="5236" y="12672"/>
                  </a:lnTo>
                  <a:lnTo>
                    <a:pt x="327" y="21600"/>
                  </a:lnTo>
                  <a:lnTo>
                    <a:pt x="6545" y="21600"/>
                  </a:lnTo>
                  <a:lnTo>
                    <a:pt x="11782" y="12672"/>
                  </a:lnTo>
                  <a:lnTo>
                    <a:pt x="21600" y="12672"/>
                  </a:lnTo>
                  <a:lnTo>
                    <a:pt x="21600" y="9792"/>
                  </a:lnTo>
                  <a:lnTo>
                    <a:pt x="13745" y="9792"/>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3" name="Freeform 116"/>
            <p:cNvSpPr/>
            <p:nvPr/>
          </p:nvSpPr>
          <p:spPr>
            <a:xfrm>
              <a:off x="1258046" y="918073"/>
              <a:ext cx="41796" cy="578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0" y="21600"/>
                  </a:lnTo>
                  <a:lnTo>
                    <a:pt x="21600" y="21600"/>
                  </a:lnTo>
                  <a:lnTo>
                    <a:pt x="14400" y="0"/>
                  </a:lnTo>
                  <a:lnTo>
                    <a:pt x="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4" name="Rectangle 117"/>
            <p:cNvSpPr/>
            <p:nvPr/>
          </p:nvSpPr>
          <p:spPr>
            <a:xfrm>
              <a:off x="1363227" y="863741"/>
              <a:ext cx="89162" cy="19505"/>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5" name="Freeform 118"/>
            <p:cNvSpPr/>
            <p:nvPr/>
          </p:nvSpPr>
          <p:spPr>
            <a:xfrm>
              <a:off x="1320737" y="819161"/>
              <a:ext cx="173447" cy="71051"/>
            </a:xfrm>
            <a:custGeom>
              <a:avLst/>
              <a:gdLst/>
              <a:ahLst/>
              <a:cxnLst>
                <a:cxn ang="0">
                  <a:pos x="wd2" y="hd2"/>
                </a:cxn>
                <a:cxn ang="5400000">
                  <a:pos x="wd2" y="hd2"/>
                </a:cxn>
                <a:cxn ang="10800000">
                  <a:pos x="wd2" y="hd2"/>
                </a:cxn>
                <a:cxn ang="16200000">
                  <a:pos x="wd2" y="hd2"/>
                </a:cxn>
              </a:cxnLst>
              <a:rect l="0" t="0" r="r" b="b"/>
              <a:pathLst>
                <a:path w="21600" h="21600" extrusionOk="0">
                  <a:moveTo>
                    <a:pt x="18130" y="21600"/>
                  </a:moveTo>
                  <a:lnTo>
                    <a:pt x="21600" y="21600"/>
                  </a:lnTo>
                  <a:lnTo>
                    <a:pt x="17783" y="0"/>
                  </a:lnTo>
                  <a:lnTo>
                    <a:pt x="3730" y="0"/>
                  </a:lnTo>
                  <a:lnTo>
                    <a:pt x="0" y="21600"/>
                  </a:lnTo>
                  <a:lnTo>
                    <a:pt x="3383" y="21600"/>
                  </a:lnTo>
                  <a:lnTo>
                    <a:pt x="6159" y="6353"/>
                  </a:lnTo>
                  <a:lnTo>
                    <a:pt x="15354" y="6353"/>
                  </a:lnTo>
                  <a:lnTo>
                    <a:pt x="1813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6" name="Freeform 119"/>
            <p:cNvSpPr/>
            <p:nvPr/>
          </p:nvSpPr>
          <p:spPr>
            <a:xfrm>
              <a:off x="1335365" y="898569"/>
              <a:ext cx="144887" cy="77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3946" y="16151"/>
                  </a:moveTo>
                  <a:lnTo>
                    <a:pt x="3946" y="5449"/>
                  </a:lnTo>
                  <a:lnTo>
                    <a:pt x="17446" y="5449"/>
                  </a:lnTo>
                  <a:lnTo>
                    <a:pt x="17446" y="16151"/>
                  </a:lnTo>
                  <a:lnTo>
                    <a:pt x="3946" y="16151"/>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7" name="Freeform 120"/>
            <p:cNvSpPr/>
            <p:nvPr/>
          </p:nvSpPr>
          <p:spPr>
            <a:xfrm>
              <a:off x="1625832" y="819161"/>
              <a:ext cx="65479" cy="156729"/>
            </a:xfrm>
            <a:custGeom>
              <a:avLst/>
              <a:gdLst/>
              <a:ahLst/>
              <a:cxnLst>
                <a:cxn ang="0">
                  <a:pos x="wd2" y="hd2"/>
                </a:cxn>
                <a:cxn ang="5400000">
                  <a:pos x="wd2" y="hd2"/>
                </a:cxn>
                <a:cxn ang="10800000">
                  <a:pos x="wd2" y="hd2"/>
                </a:cxn>
                <a:cxn ang="16200000">
                  <a:pos x="wd2" y="hd2"/>
                </a:cxn>
              </a:cxnLst>
              <a:rect l="0" t="0" r="r" b="b"/>
              <a:pathLst>
                <a:path w="21600" h="21600" extrusionOk="0">
                  <a:moveTo>
                    <a:pt x="21600" y="4416"/>
                  </a:moveTo>
                  <a:lnTo>
                    <a:pt x="21600" y="1920"/>
                  </a:lnTo>
                  <a:lnTo>
                    <a:pt x="11489" y="1920"/>
                  </a:lnTo>
                  <a:lnTo>
                    <a:pt x="12409" y="0"/>
                  </a:lnTo>
                  <a:lnTo>
                    <a:pt x="6434" y="0"/>
                  </a:lnTo>
                  <a:lnTo>
                    <a:pt x="0" y="10560"/>
                  </a:lnTo>
                  <a:lnTo>
                    <a:pt x="4136" y="10560"/>
                  </a:lnTo>
                  <a:lnTo>
                    <a:pt x="7353" y="14208"/>
                  </a:lnTo>
                  <a:lnTo>
                    <a:pt x="2757" y="21600"/>
                  </a:lnTo>
                  <a:lnTo>
                    <a:pt x="8732" y="21600"/>
                  </a:lnTo>
                  <a:lnTo>
                    <a:pt x="11030" y="18048"/>
                  </a:lnTo>
                  <a:lnTo>
                    <a:pt x="14247" y="21600"/>
                  </a:lnTo>
                  <a:lnTo>
                    <a:pt x="20681" y="21600"/>
                  </a:lnTo>
                  <a:lnTo>
                    <a:pt x="13787" y="14016"/>
                  </a:lnTo>
                  <a:lnTo>
                    <a:pt x="20221" y="4416"/>
                  </a:lnTo>
                  <a:lnTo>
                    <a:pt x="21600" y="4416"/>
                  </a:lnTo>
                  <a:close/>
                  <a:moveTo>
                    <a:pt x="10111" y="10176"/>
                  </a:moveTo>
                  <a:lnTo>
                    <a:pt x="9191" y="9024"/>
                  </a:lnTo>
                  <a:lnTo>
                    <a:pt x="7353" y="9024"/>
                  </a:lnTo>
                  <a:lnTo>
                    <a:pt x="9651" y="4416"/>
                  </a:lnTo>
                  <a:lnTo>
                    <a:pt x="13787" y="4416"/>
                  </a:lnTo>
                  <a:lnTo>
                    <a:pt x="10111" y="10176"/>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8" name="Rectangle 121"/>
            <p:cNvSpPr/>
            <p:nvPr/>
          </p:nvSpPr>
          <p:spPr>
            <a:xfrm>
              <a:off x="1564535" y="884638"/>
              <a:ext cx="61299" cy="19505"/>
            </a:xfrm>
            <a:prstGeom prst="rect">
              <a:avLst/>
            </a:pr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09" name="Freeform 122"/>
            <p:cNvSpPr/>
            <p:nvPr/>
          </p:nvSpPr>
          <p:spPr>
            <a:xfrm>
              <a:off x="1563141" y="819161"/>
              <a:ext cx="64086" cy="59906"/>
            </a:xfrm>
            <a:custGeom>
              <a:avLst/>
              <a:gdLst/>
              <a:ahLst/>
              <a:cxnLst>
                <a:cxn ang="0">
                  <a:pos x="wd2" y="hd2"/>
                </a:cxn>
                <a:cxn ang="5400000">
                  <a:pos x="wd2" y="hd2"/>
                </a:cxn>
                <a:cxn ang="10800000">
                  <a:pos x="wd2" y="hd2"/>
                </a:cxn>
                <a:cxn ang="16200000">
                  <a:pos x="wd2" y="hd2"/>
                </a:cxn>
              </a:cxnLst>
              <a:rect l="0" t="0" r="r" b="b"/>
              <a:pathLst>
                <a:path w="21600" h="21600" extrusionOk="0">
                  <a:moveTo>
                    <a:pt x="21600" y="2512"/>
                  </a:moveTo>
                  <a:lnTo>
                    <a:pt x="16435" y="2512"/>
                  </a:lnTo>
                  <a:lnTo>
                    <a:pt x="16435" y="14567"/>
                  </a:lnTo>
                  <a:lnTo>
                    <a:pt x="14557" y="14567"/>
                  </a:lnTo>
                  <a:lnTo>
                    <a:pt x="14557" y="0"/>
                  </a:lnTo>
                  <a:lnTo>
                    <a:pt x="7043" y="0"/>
                  </a:lnTo>
                  <a:lnTo>
                    <a:pt x="7043" y="14567"/>
                  </a:lnTo>
                  <a:lnTo>
                    <a:pt x="5635" y="14567"/>
                  </a:lnTo>
                  <a:lnTo>
                    <a:pt x="5635" y="2512"/>
                  </a:lnTo>
                  <a:lnTo>
                    <a:pt x="0" y="2512"/>
                  </a:lnTo>
                  <a:lnTo>
                    <a:pt x="0" y="21600"/>
                  </a:lnTo>
                  <a:lnTo>
                    <a:pt x="21600" y="21600"/>
                  </a:lnTo>
                  <a:lnTo>
                    <a:pt x="21600" y="2512"/>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10" name="Freeform 123"/>
            <p:cNvSpPr/>
            <p:nvPr/>
          </p:nvSpPr>
          <p:spPr>
            <a:xfrm>
              <a:off x="1564535" y="909714"/>
              <a:ext cx="65479" cy="66176"/>
            </a:xfrm>
            <a:custGeom>
              <a:avLst/>
              <a:gdLst/>
              <a:ahLst/>
              <a:cxnLst>
                <a:cxn ang="0">
                  <a:pos x="wd2" y="hd2"/>
                </a:cxn>
                <a:cxn ang="5400000">
                  <a:pos x="wd2" y="hd2"/>
                </a:cxn>
                <a:cxn ang="10800000">
                  <a:pos x="wd2" y="hd2"/>
                </a:cxn>
                <a:cxn ang="16200000">
                  <a:pos x="wd2" y="hd2"/>
                </a:cxn>
              </a:cxnLst>
              <a:rect l="0" t="0" r="r" b="b"/>
              <a:pathLst>
                <a:path w="21600" h="21600" extrusionOk="0">
                  <a:moveTo>
                    <a:pt x="19762" y="15688"/>
                  </a:moveTo>
                  <a:lnTo>
                    <a:pt x="19762" y="0"/>
                  </a:lnTo>
                  <a:lnTo>
                    <a:pt x="0" y="0"/>
                  </a:lnTo>
                  <a:lnTo>
                    <a:pt x="0" y="21600"/>
                  </a:lnTo>
                  <a:lnTo>
                    <a:pt x="7353" y="21600"/>
                  </a:lnTo>
                  <a:lnTo>
                    <a:pt x="7353" y="6366"/>
                  </a:lnTo>
                  <a:lnTo>
                    <a:pt x="12868" y="6366"/>
                  </a:lnTo>
                  <a:lnTo>
                    <a:pt x="12868" y="21600"/>
                  </a:lnTo>
                  <a:lnTo>
                    <a:pt x="21600" y="21600"/>
                  </a:lnTo>
                  <a:lnTo>
                    <a:pt x="21600" y="15688"/>
                  </a:lnTo>
                  <a:lnTo>
                    <a:pt x="19762" y="15688"/>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11" name="Freeform 124"/>
            <p:cNvSpPr/>
            <p:nvPr/>
          </p:nvSpPr>
          <p:spPr>
            <a:xfrm>
              <a:off x="1512292" y="819161"/>
              <a:ext cx="46672" cy="40402"/>
            </a:xfrm>
            <a:custGeom>
              <a:avLst/>
              <a:gdLst/>
              <a:ahLst/>
              <a:cxnLst>
                <a:cxn ang="0">
                  <a:pos x="wd2" y="hd2"/>
                </a:cxn>
                <a:cxn ang="5400000">
                  <a:pos x="wd2" y="hd2"/>
                </a:cxn>
                <a:cxn ang="10800000">
                  <a:pos x="wd2" y="hd2"/>
                </a:cxn>
                <a:cxn ang="16200000">
                  <a:pos x="wd2" y="hd2"/>
                </a:cxn>
              </a:cxnLst>
              <a:rect l="0" t="0" r="r" b="b"/>
              <a:pathLst>
                <a:path w="21600" h="21600" extrusionOk="0">
                  <a:moveTo>
                    <a:pt x="13218" y="21600"/>
                  </a:moveTo>
                  <a:lnTo>
                    <a:pt x="0" y="21600"/>
                  </a:lnTo>
                  <a:lnTo>
                    <a:pt x="8704" y="0"/>
                  </a:lnTo>
                  <a:lnTo>
                    <a:pt x="21600" y="0"/>
                  </a:lnTo>
                  <a:lnTo>
                    <a:pt x="13218"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sp>
          <p:nvSpPr>
            <p:cNvPr id="312" name="Freeform 125"/>
            <p:cNvSpPr/>
            <p:nvPr/>
          </p:nvSpPr>
          <p:spPr>
            <a:xfrm>
              <a:off x="1512292" y="863741"/>
              <a:ext cx="46672" cy="1121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704" y="0"/>
                  </a:lnTo>
                  <a:lnTo>
                    <a:pt x="0" y="7513"/>
                  </a:lnTo>
                  <a:lnTo>
                    <a:pt x="6448" y="7513"/>
                  </a:lnTo>
                  <a:lnTo>
                    <a:pt x="6448" y="21600"/>
                  </a:lnTo>
                  <a:lnTo>
                    <a:pt x="19666" y="21600"/>
                  </a:lnTo>
                  <a:lnTo>
                    <a:pt x="19666" y="5635"/>
                  </a:lnTo>
                  <a:lnTo>
                    <a:pt x="15152" y="5635"/>
                  </a:lnTo>
                  <a:lnTo>
                    <a:pt x="21600" y="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0067A6"/>
                  </a:solidFill>
                  <a:latin typeface="+mj-lt"/>
                  <a:ea typeface="+mj-ea"/>
                  <a:cs typeface="+mj-cs"/>
                  <a:sym typeface="Calibri"/>
                </a:defRPr>
              </a:pPr>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ontent Placeholder 2"/>
          <p:cNvSpPr txBox="1"/>
          <p:nvPr/>
        </p:nvSpPr>
        <p:spPr>
          <a:xfrm>
            <a:off x="457199" y="1255293"/>
            <a:ext cx="8229602" cy="472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342892" indent="-342892" defTabSz="914400">
              <a:spcBef>
                <a:spcPts val="1100"/>
              </a:spcBef>
              <a:buSzPct val="100000"/>
              <a:buFont typeface="Arial"/>
              <a:buChar char="•"/>
              <a:defRPr sz="3200">
                <a:latin typeface="Arial"/>
                <a:ea typeface="Arial"/>
                <a:cs typeface="Arial"/>
                <a:sym typeface="Arial"/>
              </a:defRPr>
            </a:pPr>
            <a:r>
              <a:t>Adoption of new technologies is a </a:t>
            </a:r>
            <a:r>
              <a:rPr b="1" u="sng"/>
              <a:t>slow process.</a:t>
            </a:r>
          </a:p>
          <a:p>
            <a:pPr marL="342892" indent="-342892" defTabSz="914400">
              <a:spcBef>
                <a:spcPts val="600"/>
              </a:spcBef>
              <a:buSzPct val="100000"/>
              <a:buFont typeface="Arial"/>
              <a:buChar char="•"/>
              <a:defRPr sz="3200">
                <a:latin typeface="Arial"/>
                <a:ea typeface="Arial"/>
                <a:cs typeface="Arial"/>
                <a:sym typeface="Arial"/>
              </a:defRPr>
            </a:pPr>
            <a:endParaRPr b="1" u="sng"/>
          </a:p>
          <a:p>
            <a:pPr marL="342892" indent="-342892" defTabSz="914400">
              <a:spcBef>
                <a:spcPts val="1100"/>
              </a:spcBef>
              <a:buSzPct val="100000"/>
              <a:buFont typeface="Arial"/>
              <a:buChar char="•"/>
              <a:defRPr sz="3200" b="1" u="sng">
                <a:latin typeface="Arial"/>
                <a:ea typeface="Arial"/>
                <a:cs typeface="Arial"/>
                <a:sym typeface="Arial"/>
              </a:defRPr>
            </a:pPr>
            <a:r>
              <a:t>Workers can adjust </a:t>
            </a:r>
            <a:r>
              <a:rPr b="0" u="none"/>
              <a:t>to changing technology.</a:t>
            </a:r>
          </a:p>
          <a:p>
            <a:pPr marL="342892" indent="-342892" defTabSz="914400">
              <a:spcBef>
                <a:spcPts val="600"/>
              </a:spcBef>
              <a:buSzPct val="100000"/>
              <a:buFont typeface="Arial"/>
              <a:buChar char="•"/>
              <a:defRPr sz="3200">
                <a:latin typeface="Arial"/>
                <a:ea typeface="Arial"/>
                <a:cs typeface="Arial"/>
                <a:sym typeface="Arial"/>
              </a:defRPr>
            </a:pPr>
            <a:endParaRPr b="0" u="none"/>
          </a:p>
          <a:p>
            <a:pPr marL="342892" indent="-342892" defTabSz="914400">
              <a:spcBef>
                <a:spcPts val="1100"/>
              </a:spcBef>
              <a:buSzPct val="100000"/>
              <a:buFont typeface="Arial"/>
              <a:buChar char="•"/>
              <a:defRPr sz="3200">
                <a:latin typeface="Arial"/>
                <a:ea typeface="Arial"/>
                <a:cs typeface="Arial"/>
                <a:sym typeface="Arial"/>
              </a:defRPr>
            </a:pPr>
            <a:r>
              <a:t>Technological </a:t>
            </a:r>
            <a:r>
              <a:rPr b="1" u="sng"/>
              <a:t>change </a:t>
            </a:r>
            <a:r>
              <a:t>also </a:t>
            </a:r>
            <a:r>
              <a:rPr b="1" u="sng"/>
              <a:t>generates additional jobs.</a:t>
            </a:r>
          </a:p>
        </p:txBody>
      </p:sp>
      <p:sp>
        <p:nvSpPr>
          <p:cNvPr id="362" name="Slide Number"/>
          <p:cNvSpPr txBox="1">
            <a:spLocks noGrp="1"/>
          </p:cNvSpPr>
          <p:nvPr>
            <p:ph type="sldNum" sz="quarter" idx="4294967295"/>
          </p:nvPr>
        </p:nvSpPr>
        <p:spPr>
          <a:xfrm>
            <a:off x="8256726" y="6414766"/>
            <a:ext cx="258622"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title"/>
          </p:nvPr>
        </p:nvSpPr>
        <p:spPr>
          <a:xfrm>
            <a:off x="629841" y="1040130"/>
            <a:ext cx="7886701" cy="545372"/>
          </a:xfrm>
          <a:prstGeom prst="rect">
            <a:avLst/>
          </a:prstGeom>
        </p:spPr>
        <p:txBody>
          <a:bodyPr/>
          <a:lstStyle>
            <a:lvl1pPr>
              <a:defRPr sz="3200" b="1">
                <a:latin typeface="Franklin Gothic Medium Cond"/>
                <a:ea typeface="Franklin Gothic Medium Cond"/>
                <a:cs typeface="Franklin Gothic Medium Cond"/>
                <a:sym typeface="Franklin Gothic Medium Cond"/>
              </a:defRPr>
            </a:lvl1pPr>
          </a:lstStyle>
          <a:p>
            <a:r>
              <a:t>Talents, Talents, and lots of Talents!</a:t>
            </a:r>
          </a:p>
        </p:txBody>
      </p:sp>
      <p:grpSp>
        <p:nvGrpSpPr>
          <p:cNvPr id="380" name="Diagram 6"/>
          <p:cNvGrpSpPr/>
          <p:nvPr/>
        </p:nvGrpSpPr>
        <p:grpSpPr>
          <a:xfrm>
            <a:off x="330785" y="2383811"/>
            <a:ext cx="4153730" cy="2929352"/>
            <a:chOff x="0" y="0"/>
            <a:chExt cx="4153729" cy="2929351"/>
          </a:xfrm>
        </p:grpSpPr>
        <p:grpSp>
          <p:nvGrpSpPr>
            <p:cNvPr id="367" name="Group"/>
            <p:cNvGrpSpPr/>
            <p:nvPr/>
          </p:nvGrpSpPr>
          <p:grpSpPr>
            <a:xfrm>
              <a:off x="1420538" y="1616699"/>
              <a:ext cx="1312653" cy="1312653"/>
              <a:chOff x="-1" y="0"/>
              <a:chExt cx="1312652" cy="1312652"/>
            </a:xfrm>
          </p:grpSpPr>
          <p:sp>
            <p:nvSpPr>
              <p:cNvPr id="365" name="Circle"/>
              <p:cNvSpPr/>
              <p:nvPr/>
            </p:nvSpPr>
            <p:spPr>
              <a:xfrm>
                <a:off x="-2" y="-1"/>
                <a:ext cx="1312654" cy="1312653"/>
              </a:xfrm>
              <a:prstGeom prst="ellipse">
                <a:avLst/>
              </a:prstGeom>
              <a:solidFill>
                <a:srgbClr val="FF0000"/>
              </a:solidFill>
              <a:ln w="3175" cap="flat">
                <a:solidFill>
                  <a:srgbClr val="FFFFFF"/>
                </a:solidFill>
                <a:prstDash val="solid"/>
                <a:miter lim="800000"/>
              </a:ln>
              <a:effectLst/>
            </p:spPr>
            <p:txBody>
              <a:bodyPr wrap="square" lIns="45718" tIns="45718" rIns="45718" bIns="45718" numCol="1" anchor="ctr">
                <a:noAutofit/>
              </a:bodyPr>
              <a:lstStyle/>
              <a:p>
                <a:pPr algn="ctr" defTabSz="533400">
                  <a:lnSpc>
                    <a:spcPct val="90000"/>
                  </a:lnSpc>
                  <a:spcBef>
                    <a:spcPts val="700"/>
                  </a:spcBef>
                  <a:defRPr>
                    <a:solidFill>
                      <a:srgbClr val="FFFFFF"/>
                    </a:solidFill>
                    <a:latin typeface="+mj-lt"/>
                    <a:ea typeface="+mj-ea"/>
                    <a:cs typeface="+mj-cs"/>
                    <a:sym typeface="Calibri"/>
                  </a:defRPr>
                </a:pPr>
                <a:endParaRPr/>
              </a:p>
            </p:txBody>
          </p:sp>
          <p:sp>
            <p:nvSpPr>
              <p:cNvPr id="366" name="Knowledge and skills: The talent conundrum"/>
              <p:cNvSpPr txBox="1"/>
              <p:nvPr/>
            </p:nvSpPr>
            <p:spPr>
              <a:xfrm>
                <a:off x="192233" y="195949"/>
                <a:ext cx="928185" cy="9207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714" tIns="5714" rIns="5714" bIns="5714" numCol="1" anchor="ctr">
                <a:sp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r>
                  <a:t>Knowledge and skills: The </a:t>
                </a:r>
                <a:r>
                  <a:rPr sz="1800"/>
                  <a:t>talent</a:t>
                </a:r>
                <a:r>
                  <a:t> conundrum</a:t>
                </a:r>
              </a:p>
            </p:txBody>
          </p:sp>
        </p:grpSp>
        <p:sp>
          <p:nvSpPr>
            <p:cNvPr id="368" name="Arrow"/>
            <p:cNvSpPr/>
            <p:nvPr/>
          </p:nvSpPr>
          <p:spPr>
            <a:xfrm rot="12900000">
              <a:off x="527983" y="1371288"/>
              <a:ext cx="1056412" cy="374107"/>
            </a:xfrm>
            <a:prstGeom prst="leftArrow">
              <a:avLst>
                <a:gd name="adj1" fmla="val 60000"/>
                <a:gd name="adj2" fmla="val 50000"/>
              </a:avLst>
            </a:prstGeom>
            <a:solidFill>
              <a:schemeClr val="accent3"/>
            </a:solidFill>
            <a:ln w="12700" cap="flat">
              <a:noFill/>
              <a:miter lim="4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grpSp>
          <p:nvGrpSpPr>
            <p:cNvPr id="371" name="Group"/>
            <p:cNvGrpSpPr/>
            <p:nvPr/>
          </p:nvGrpSpPr>
          <p:grpSpPr>
            <a:xfrm>
              <a:off x="-1" y="756568"/>
              <a:ext cx="1247020" cy="997616"/>
              <a:chOff x="0" y="0"/>
              <a:chExt cx="1247018" cy="997615"/>
            </a:xfrm>
          </p:grpSpPr>
          <p:sp>
            <p:nvSpPr>
              <p:cNvPr id="369" name="Rounded Rectangle"/>
              <p:cNvSpPr/>
              <p:nvPr/>
            </p:nvSpPr>
            <p:spPr>
              <a:xfrm>
                <a:off x="0" y="0"/>
                <a:ext cx="1247019" cy="997616"/>
              </a:xfrm>
              <a:prstGeom prst="roundRect">
                <a:avLst>
                  <a:gd name="adj" fmla="val 10000"/>
                </a:avLst>
              </a:prstGeom>
              <a:solidFill>
                <a:schemeClr val="accent3"/>
              </a:solidFill>
              <a:ln w="3175" cap="flat">
                <a:solidFill>
                  <a:srgbClr val="FFFFFF"/>
                </a:solidFill>
                <a:prstDash val="solid"/>
                <a:miter lim="800000"/>
              </a:ln>
              <a:effectLst/>
            </p:spPr>
            <p:txBody>
              <a:bodyPr wrap="square" lIns="45718" tIns="45718" rIns="45718" bIns="45718" numCol="1" anchor="ctr">
                <a:noAutofit/>
              </a:bodyPr>
              <a:lstStyle/>
              <a:p>
                <a:pPr algn="ctr" defTabSz="533400">
                  <a:lnSpc>
                    <a:spcPct val="90000"/>
                  </a:lnSpc>
                  <a:spcBef>
                    <a:spcPts val="700"/>
                  </a:spcBef>
                  <a:defRPr>
                    <a:solidFill>
                      <a:srgbClr val="FFFFFF"/>
                    </a:solidFill>
                    <a:latin typeface="+mj-lt"/>
                    <a:ea typeface="+mj-ea"/>
                    <a:cs typeface="+mj-cs"/>
                    <a:sym typeface="Calibri"/>
                  </a:defRPr>
                </a:pPr>
                <a:endParaRPr/>
              </a:p>
            </p:txBody>
          </p:sp>
          <p:sp>
            <p:nvSpPr>
              <p:cNvPr id="370" name="Talents to Develop AI solutions"/>
              <p:cNvSpPr txBox="1"/>
              <p:nvPr/>
            </p:nvSpPr>
            <p:spPr>
              <a:xfrm>
                <a:off x="29219" y="187021"/>
                <a:ext cx="1188580" cy="6235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3" tIns="17143" rIns="17143" bIns="17143" numCol="1" anchor="ctr">
                <a:sp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r>
                  <a:t>Talents to </a:t>
                </a:r>
                <a:r>
                  <a:rPr sz="1800"/>
                  <a:t>Develop</a:t>
                </a:r>
                <a:r>
                  <a:t> AI solutions</a:t>
                </a:r>
              </a:p>
            </p:txBody>
          </p:sp>
        </p:grpSp>
        <p:sp>
          <p:nvSpPr>
            <p:cNvPr id="372" name="Arrow"/>
            <p:cNvSpPr/>
            <p:nvPr/>
          </p:nvSpPr>
          <p:spPr>
            <a:xfrm rot="16200000">
              <a:off x="1548658" y="839959"/>
              <a:ext cx="1056412" cy="374106"/>
            </a:xfrm>
            <a:prstGeom prst="leftArrow">
              <a:avLst>
                <a:gd name="adj1" fmla="val 60000"/>
                <a:gd name="adj2" fmla="val 50000"/>
              </a:avLst>
            </a:prstGeom>
            <a:solidFill>
              <a:srgbClr val="C95C5C"/>
            </a:solidFill>
            <a:ln w="12700" cap="flat">
              <a:noFill/>
              <a:miter lim="4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grpSp>
          <p:nvGrpSpPr>
            <p:cNvPr id="375" name="Group"/>
            <p:cNvGrpSpPr/>
            <p:nvPr/>
          </p:nvGrpSpPr>
          <p:grpSpPr>
            <a:xfrm>
              <a:off x="1453355" y="-1"/>
              <a:ext cx="1247019" cy="997617"/>
              <a:chOff x="0" y="0"/>
              <a:chExt cx="1247018" cy="997615"/>
            </a:xfrm>
          </p:grpSpPr>
          <p:sp>
            <p:nvSpPr>
              <p:cNvPr id="373" name="Rounded Rectangle"/>
              <p:cNvSpPr/>
              <p:nvPr/>
            </p:nvSpPr>
            <p:spPr>
              <a:xfrm>
                <a:off x="0" y="0"/>
                <a:ext cx="1247019" cy="997616"/>
              </a:xfrm>
              <a:prstGeom prst="roundRect">
                <a:avLst>
                  <a:gd name="adj" fmla="val 10000"/>
                </a:avLst>
              </a:prstGeom>
              <a:solidFill>
                <a:srgbClr val="C95C5C"/>
              </a:solidFill>
              <a:ln w="3175" cap="flat">
                <a:solidFill>
                  <a:srgbClr val="FFFFFF"/>
                </a:solidFill>
                <a:prstDash val="solid"/>
                <a:miter lim="800000"/>
              </a:ln>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endParaRPr/>
              </a:p>
            </p:txBody>
          </p:sp>
          <p:sp>
            <p:nvSpPr>
              <p:cNvPr id="374" name="Talents to Perfect AI solutions"/>
              <p:cNvSpPr txBox="1"/>
              <p:nvPr/>
            </p:nvSpPr>
            <p:spPr>
              <a:xfrm>
                <a:off x="29219" y="187021"/>
                <a:ext cx="1188580" cy="6235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3" tIns="17143" rIns="17143" bIns="17143" numCol="1" anchor="ctr">
                <a:sp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r>
                  <a:t>Talents to </a:t>
                </a:r>
                <a:r>
                  <a:rPr sz="1800"/>
                  <a:t>Perfect</a:t>
                </a:r>
                <a:r>
                  <a:t> AI solutions</a:t>
                </a:r>
              </a:p>
            </p:txBody>
          </p:sp>
        </p:grpSp>
        <p:sp>
          <p:nvSpPr>
            <p:cNvPr id="376" name="Arrow"/>
            <p:cNvSpPr/>
            <p:nvPr/>
          </p:nvSpPr>
          <p:spPr>
            <a:xfrm rot="19500000">
              <a:off x="2569333" y="1371288"/>
              <a:ext cx="1056411" cy="374107"/>
            </a:xfrm>
            <a:prstGeom prst="leftArrow">
              <a:avLst>
                <a:gd name="adj1" fmla="val 60000"/>
                <a:gd name="adj2" fmla="val 50000"/>
              </a:avLst>
            </a:prstGeom>
            <a:solidFill>
              <a:srgbClr val="FF0000"/>
            </a:solidFill>
            <a:ln w="12700" cap="flat">
              <a:noFill/>
              <a:miter lim="4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grpSp>
          <p:nvGrpSpPr>
            <p:cNvPr id="379" name="Group"/>
            <p:cNvGrpSpPr/>
            <p:nvPr/>
          </p:nvGrpSpPr>
          <p:grpSpPr>
            <a:xfrm>
              <a:off x="2906710" y="756568"/>
              <a:ext cx="1247020" cy="997616"/>
              <a:chOff x="0" y="0"/>
              <a:chExt cx="1247018" cy="997615"/>
            </a:xfrm>
          </p:grpSpPr>
          <p:sp>
            <p:nvSpPr>
              <p:cNvPr id="377" name="Rounded Rectangle"/>
              <p:cNvSpPr/>
              <p:nvPr/>
            </p:nvSpPr>
            <p:spPr>
              <a:xfrm>
                <a:off x="0" y="0"/>
                <a:ext cx="1247019" cy="997616"/>
              </a:xfrm>
              <a:prstGeom prst="roundRect">
                <a:avLst>
                  <a:gd name="adj" fmla="val 10000"/>
                </a:avLst>
              </a:prstGeom>
              <a:solidFill>
                <a:srgbClr val="FF0000"/>
              </a:solidFill>
              <a:ln w="3175" cap="flat">
                <a:solidFill>
                  <a:srgbClr val="FFFFFF"/>
                </a:solidFill>
                <a:prstDash val="solid"/>
                <a:miter lim="800000"/>
              </a:ln>
              <a:effectLst/>
            </p:spPr>
            <p:txBody>
              <a:bodyPr wrap="square" lIns="45718" tIns="45718" rIns="45718" bIns="45718" numCol="1" anchor="ctr">
                <a:no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endParaRPr/>
              </a:p>
            </p:txBody>
          </p:sp>
          <p:sp>
            <p:nvSpPr>
              <p:cNvPr id="378" name="Talents to Ensure legitimate and acceptable usage"/>
              <p:cNvSpPr txBox="1"/>
              <p:nvPr/>
            </p:nvSpPr>
            <p:spPr>
              <a:xfrm>
                <a:off x="29219" y="27001"/>
                <a:ext cx="1188580" cy="943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3" tIns="17143" rIns="17143" bIns="17143" numCol="1" anchor="ctr">
                <a:spAutoFit/>
              </a:bodyPr>
              <a:lstStyle/>
              <a:p>
                <a:pPr algn="ctr" defTabSz="533400">
                  <a:lnSpc>
                    <a:spcPct val="90000"/>
                  </a:lnSpc>
                  <a:spcBef>
                    <a:spcPts val="700"/>
                  </a:spcBef>
                  <a:defRPr sz="12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pPr>
                <a:r>
                  <a:t>Talents to </a:t>
                </a:r>
                <a:r>
                  <a:rPr sz="1800"/>
                  <a:t>Ensure</a:t>
                </a:r>
                <a:r>
                  <a:t> legitimate and acceptable usage</a:t>
                </a:r>
              </a:p>
            </p:txBody>
          </p:sp>
        </p:grpSp>
      </p:grpSp>
      <p:sp>
        <p:nvSpPr>
          <p:cNvPr id="381" name="Text Placeholder 3"/>
          <p:cNvSpPr txBox="1">
            <a:spLocks noGrp="1"/>
          </p:cNvSpPr>
          <p:nvPr>
            <p:ph type="body" sz="quarter" idx="1"/>
          </p:nvPr>
        </p:nvSpPr>
        <p:spPr>
          <a:xfrm>
            <a:off x="328204" y="1712094"/>
            <a:ext cx="3887394" cy="477561"/>
          </a:xfrm>
          <a:prstGeom prst="rect">
            <a:avLst/>
          </a:prstGeom>
        </p:spPr>
        <p:txBody>
          <a:bodyPr/>
          <a:lstStyle>
            <a:lvl1pPr defTabSz="795527">
              <a:lnSpc>
                <a:spcPct val="80000"/>
              </a:lnSpc>
              <a:spcBef>
                <a:spcPts val="0"/>
              </a:spcBef>
              <a:defRPr sz="1700">
                <a:latin typeface="Franklin Gothic Medium Cond"/>
                <a:ea typeface="Franklin Gothic Medium Cond"/>
                <a:cs typeface="Franklin Gothic Medium Cond"/>
                <a:sym typeface="Franklin Gothic Medium Cond"/>
              </a:defRPr>
            </a:lvl1pPr>
          </a:lstStyle>
          <a:p>
            <a:r>
              <a:t>Going back to the talent conundrum</a:t>
            </a:r>
          </a:p>
        </p:txBody>
      </p:sp>
      <p:pic>
        <p:nvPicPr>
          <p:cNvPr id="382" name="Picture 2" descr="Picture 2"/>
          <p:cNvPicPr>
            <a:picLocks noChangeAspect="1"/>
          </p:cNvPicPr>
          <p:nvPr/>
        </p:nvPicPr>
        <p:blipFill>
          <a:blip r:embed="rId2"/>
          <a:stretch>
            <a:fillRect/>
          </a:stretch>
        </p:blipFill>
        <p:spPr>
          <a:xfrm>
            <a:off x="4749288" y="3281324"/>
            <a:ext cx="1345119" cy="1383745"/>
          </a:xfrm>
          <a:prstGeom prst="rect">
            <a:avLst/>
          </a:prstGeom>
          <a:ln w="12700">
            <a:miter lim="400000"/>
          </a:ln>
        </p:spPr>
      </p:pic>
      <p:pic>
        <p:nvPicPr>
          <p:cNvPr id="383" name="Picture 5" descr="Picture 5"/>
          <p:cNvPicPr>
            <a:picLocks noChangeAspect="1"/>
          </p:cNvPicPr>
          <p:nvPr/>
        </p:nvPicPr>
        <p:blipFill>
          <a:blip r:embed="rId3"/>
          <a:stretch>
            <a:fillRect/>
          </a:stretch>
        </p:blipFill>
        <p:spPr>
          <a:xfrm>
            <a:off x="6440322" y="3210128"/>
            <a:ext cx="1906845" cy="2388871"/>
          </a:xfrm>
          <a:prstGeom prst="rect">
            <a:avLst/>
          </a:prstGeom>
          <a:ln w="12700">
            <a:miter lim="400000"/>
          </a:ln>
        </p:spPr>
      </p:pic>
      <p:grpSp>
        <p:nvGrpSpPr>
          <p:cNvPr id="420" name="Diagram 7"/>
          <p:cNvGrpSpPr/>
          <p:nvPr/>
        </p:nvGrpSpPr>
        <p:grpSpPr>
          <a:xfrm>
            <a:off x="5381383" y="1651767"/>
            <a:ext cx="2931464" cy="1167331"/>
            <a:chOff x="0" y="1"/>
            <a:chExt cx="2931462" cy="1167330"/>
          </a:xfrm>
        </p:grpSpPr>
        <p:sp>
          <p:nvSpPr>
            <p:cNvPr id="384" name="Circle"/>
            <p:cNvSpPr/>
            <p:nvPr/>
          </p:nvSpPr>
          <p:spPr>
            <a:xfrm>
              <a:off x="2847328" y="546166"/>
              <a:ext cx="84135" cy="84135"/>
            </a:xfrm>
            <a:prstGeom prst="ellipse">
              <a:avLst/>
            </a:prstGeom>
            <a:solidFill>
              <a:schemeClr val="accent1">
                <a:alpha val="90000"/>
              </a:schemeClr>
            </a:solidFill>
            <a:ln w="3175" cap="flat">
              <a:solidFill>
                <a:schemeClr val="accent1">
                  <a:alpha val="90000"/>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85" name="Circle"/>
            <p:cNvSpPr/>
            <p:nvPr/>
          </p:nvSpPr>
          <p:spPr>
            <a:xfrm>
              <a:off x="2693133" y="546166"/>
              <a:ext cx="84135" cy="84135"/>
            </a:xfrm>
            <a:prstGeom prst="ellipse">
              <a:avLst/>
            </a:prstGeom>
            <a:solidFill>
              <a:schemeClr val="accent1">
                <a:alpha val="88788"/>
              </a:schemeClr>
            </a:solidFill>
            <a:ln w="3175" cap="flat">
              <a:solidFill>
                <a:schemeClr val="accent1">
                  <a:alpha val="88788"/>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86" name="Circle"/>
            <p:cNvSpPr/>
            <p:nvPr/>
          </p:nvSpPr>
          <p:spPr>
            <a:xfrm>
              <a:off x="2538938" y="546166"/>
              <a:ext cx="84135" cy="84135"/>
            </a:xfrm>
            <a:prstGeom prst="ellipse">
              <a:avLst/>
            </a:prstGeom>
            <a:solidFill>
              <a:schemeClr val="accent1">
                <a:alpha val="87575"/>
              </a:schemeClr>
            </a:solidFill>
            <a:ln w="3175" cap="flat">
              <a:solidFill>
                <a:schemeClr val="accent1">
                  <a:alpha val="87575"/>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87" name="Circle"/>
            <p:cNvSpPr/>
            <p:nvPr/>
          </p:nvSpPr>
          <p:spPr>
            <a:xfrm>
              <a:off x="2385036" y="546166"/>
              <a:ext cx="84135" cy="84135"/>
            </a:xfrm>
            <a:prstGeom prst="ellipse">
              <a:avLst/>
            </a:prstGeom>
            <a:solidFill>
              <a:schemeClr val="accent1">
                <a:alpha val="86363"/>
              </a:schemeClr>
            </a:solidFill>
            <a:ln w="3175" cap="flat">
              <a:solidFill>
                <a:schemeClr val="accent1">
                  <a:alpha val="86363"/>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88" name="Circle"/>
            <p:cNvSpPr/>
            <p:nvPr/>
          </p:nvSpPr>
          <p:spPr>
            <a:xfrm>
              <a:off x="2230841" y="546166"/>
              <a:ext cx="84135" cy="84135"/>
            </a:xfrm>
            <a:prstGeom prst="ellipse">
              <a:avLst/>
            </a:prstGeom>
            <a:solidFill>
              <a:schemeClr val="accent1">
                <a:alpha val="85152"/>
              </a:schemeClr>
            </a:solidFill>
            <a:ln w="3175" cap="flat">
              <a:solidFill>
                <a:schemeClr val="accent1">
                  <a:alpha val="85152"/>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89" name="Oval"/>
            <p:cNvSpPr/>
            <p:nvPr/>
          </p:nvSpPr>
          <p:spPr>
            <a:xfrm>
              <a:off x="1992514" y="504100"/>
              <a:ext cx="168269" cy="168405"/>
            </a:xfrm>
            <a:prstGeom prst="ellipse">
              <a:avLst/>
            </a:prstGeom>
            <a:solidFill>
              <a:schemeClr val="accent1">
                <a:alpha val="83939"/>
              </a:schemeClr>
            </a:solidFill>
            <a:ln w="3175" cap="flat">
              <a:solidFill>
                <a:schemeClr val="accent1">
                  <a:alpha val="83939"/>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0" name="Circle"/>
            <p:cNvSpPr/>
            <p:nvPr/>
          </p:nvSpPr>
          <p:spPr>
            <a:xfrm>
              <a:off x="2710136" y="372367"/>
              <a:ext cx="84135" cy="84135"/>
            </a:xfrm>
            <a:prstGeom prst="ellipse">
              <a:avLst/>
            </a:prstGeom>
            <a:solidFill>
              <a:schemeClr val="accent1">
                <a:alpha val="82727"/>
              </a:schemeClr>
            </a:solidFill>
            <a:ln w="3175" cap="flat">
              <a:solidFill>
                <a:schemeClr val="accent1">
                  <a:alpha val="82727"/>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1" name="Circle"/>
            <p:cNvSpPr/>
            <p:nvPr/>
          </p:nvSpPr>
          <p:spPr>
            <a:xfrm>
              <a:off x="2710136" y="721210"/>
              <a:ext cx="84135" cy="84135"/>
            </a:xfrm>
            <a:prstGeom prst="ellipse">
              <a:avLst/>
            </a:prstGeom>
            <a:solidFill>
              <a:schemeClr val="accent1">
                <a:alpha val="81515"/>
              </a:schemeClr>
            </a:solidFill>
            <a:ln w="3175" cap="flat">
              <a:solidFill>
                <a:schemeClr val="accent1">
                  <a:alpha val="81515"/>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2" name="Circle"/>
            <p:cNvSpPr/>
            <p:nvPr/>
          </p:nvSpPr>
          <p:spPr>
            <a:xfrm>
              <a:off x="2785181" y="447920"/>
              <a:ext cx="84135" cy="84133"/>
            </a:xfrm>
            <a:prstGeom prst="ellipse">
              <a:avLst/>
            </a:prstGeom>
            <a:solidFill>
              <a:schemeClr val="accent1">
                <a:alpha val="80302"/>
              </a:schemeClr>
            </a:solidFill>
            <a:ln w="3175" cap="flat">
              <a:solidFill>
                <a:schemeClr val="accent1">
                  <a:alpha val="80302"/>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3" name="Circle"/>
            <p:cNvSpPr/>
            <p:nvPr/>
          </p:nvSpPr>
          <p:spPr>
            <a:xfrm>
              <a:off x="2790164" y="646073"/>
              <a:ext cx="84135" cy="84135"/>
            </a:xfrm>
            <a:prstGeom prst="ellipse">
              <a:avLst/>
            </a:prstGeom>
            <a:solidFill>
              <a:schemeClr val="accent1">
                <a:alpha val="79091"/>
              </a:schemeClr>
            </a:solidFill>
            <a:ln w="3175" cap="flat">
              <a:solidFill>
                <a:schemeClr val="accent1">
                  <a:alpha val="79091"/>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grpSp>
          <p:nvGrpSpPr>
            <p:cNvPr id="396" name="Group"/>
            <p:cNvGrpSpPr/>
            <p:nvPr/>
          </p:nvGrpSpPr>
          <p:grpSpPr>
            <a:xfrm>
              <a:off x="1070861" y="162314"/>
              <a:ext cx="851887" cy="851977"/>
              <a:chOff x="0" y="0"/>
              <a:chExt cx="851885" cy="851976"/>
            </a:xfrm>
          </p:grpSpPr>
          <p:sp>
            <p:nvSpPr>
              <p:cNvPr id="394" name="Circle"/>
              <p:cNvSpPr/>
              <p:nvPr/>
            </p:nvSpPr>
            <p:spPr>
              <a:xfrm>
                <a:off x="0" y="0"/>
                <a:ext cx="851886" cy="851977"/>
              </a:xfrm>
              <a:prstGeom prst="ellipse">
                <a:avLst/>
              </a:prstGeom>
              <a:solidFill>
                <a:srgbClr val="00B050">
                  <a:alpha val="77879"/>
                </a:srgbClr>
              </a:solidFill>
              <a:ln w="12700" cap="flat">
                <a:noFill/>
                <a:miter lim="400000"/>
              </a:ln>
              <a:effectLst/>
            </p:spPr>
            <p:txBody>
              <a:bodyPr wrap="square" lIns="45718" tIns="45718" rIns="45718" bIns="45718" numCol="1" anchor="ctr">
                <a:noAutofit/>
              </a:bodyPr>
              <a:lstStyle/>
              <a:p>
                <a:pPr algn="ctr" defTabSz="622300">
                  <a:lnSpc>
                    <a:spcPct val="90000"/>
                  </a:lnSpc>
                  <a:spcBef>
                    <a:spcPts val="700"/>
                  </a:spcBef>
                  <a:defRPr>
                    <a:solidFill>
                      <a:srgbClr val="FFFFFF"/>
                    </a:solidFill>
                    <a:latin typeface="+mj-lt"/>
                    <a:ea typeface="+mj-ea"/>
                    <a:cs typeface="+mj-cs"/>
                    <a:sym typeface="Calibri"/>
                  </a:defRPr>
                </a:pPr>
                <a:endParaRPr/>
              </a:p>
            </p:txBody>
          </p:sp>
          <p:sp>
            <p:nvSpPr>
              <p:cNvPr id="395" name="New ‘Normal’"/>
              <p:cNvSpPr/>
              <p:nvPr/>
            </p:nvSpPr>
            <p:spPr>
              <a:xfrm>
                <a:off x="124755" y="425987"/>
                <a:ext cx="6023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334" tIns="13334" rIns="13334" bIns="13334" numCol="1" anchor="ctr">
                <a:spAutoFit/>
              </a:bodyPr>
              <a:lstStyle>
                <a:lvl1pPr algn="ctr" defTabSz="622300">
                  <a:lnSpc>
                    <a:spcPct val="90000"/>
                  </a:lnSpc>
                  <a:spcBef>
                    <a:spcPts val="500"/>
                  </a:spcBef>
                  <a:defRPr sz="1400" b="1">
                    <a:solidFill>
                      <a:srgbClr val="FFFFFF"/>
                    </a:solidFill>
                    <a:effectLst>
                      <a:outerShdw blurRad="38100" dist="38100" dir="2700000" rotWithShape="0">
                        <a:srgbClr val="000000">
                          <a:alpha val="43137"/>
                        </a:srgbClr>
                      </a:outerShdw>
                    </a:effectLst>
                    <a:latin typeface="Franklin Gothic Medium Cond"/>
                    <a:ea typeface="Franklin Gothic Medium Cond"/>
                    <a:cs typeface="Franklin Gothic Medium Cond"/>
                    <a:sym typeface="Franklin Gothic Medium Cond"/>
                  </a:defRPr>
                </a:lvl1pPr>
              </a:lstStyle>
              <a:p>
                <a:r>
                  <a:t>New ‘Normal’</a:t>
                </a:r>
              </a:p>
            </p:txBody>
          </p:sp>
        </p:grpSp>
        <p:sp>
          <p:nvSpPr>
            <p:cNvPr id="397" name="Oval"/>
            <p:cNvSpPr/>
            <p:nvPr/>
          </p:nvSpPr>
          <p:spPr>
            <a:xfrm>
              <a:off x="1007249" y="89530"/>
              <a:ext cx="168269" cy="168405"/>
            </a:xfrm>
            <a:prstGeom prst="ellipse">
              <a:avLst/>
            </a:prstGeom>
            <a:solidFill>
              <a:schemeClr val="accent1">
                <a:alpha val="76667"/>
              </a:schemeClr>
            </a:solidFill>
            <a:ln w="3175" cap="flat">
              <a:solidFill>
                <a:schemeClr val="accent1">
                  <a:alpha val="76667"/>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8" name="Circle"/>
            <p:cNvSpPr/>
            <p:nvPr/>
          </p:nvSpPr>
          <p:spPr>
            <a:xfrm>
              <a:off x="899372" y="694"/>
              <a:ext cx="84135" cy="84135"/>
            </a:xfrm>
            <a:prstGeom prst="ellipse">
              <a:avLst/>
            </a:prstGeom>
            <a:solidFill>
              <a:schemeClr val="accent1">
                <a:alpha val="75455"/>
              </a:schemeClr>
            </a:solidFill>
            <a:ln w="3175" cap="flat">
              <a:solidFill>
                <a:schemeClr val="accent1">
                  <a:alpha val="75455"/>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399" name="Circle"/>
            <p:cNvSpPr/>
            <p:nvPr/>
          </p:nvSpPr>
          <p:spPr>
            <a:xfrm>
              <a:off x="719673" y="694"/>
              <a:ext cx="84135" cy="84135"/>
            </a:xfrm>
            <a:prstGeom prst="ellipse">
              <a:avLst/>
            </a:prstGeom>
            <a:solidFill>
              <a:schemeClr val="accent1">
                <a:alpha val="74241"/>
              </a:schemeClr>
            </a:solidFill>
            <a:ln w="3175" cap="flat">
              <a:solidFill>
                <a:schemeClr val="accent1">
                  <a:alpha val="74241"/>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0" name="Circle"/>
            <p:cNvSpPr/>
            <p:nvPr/>
          </p:nvSpPr>
          <p:spPr>
            <a:xfrm>
              <a:off x="539975" y="694"/>
              <a:ext cx="84135" cy="84135"/>
            </a:xfrm>
            <a:prstGeom prst="ellipse">
              <a:avLst/>
            </a:prstGeom>
            <a:solidFill>
              <a:schemeClr val="accent1">
                <a:alpha val="73029"/>
              </a:schemeClr>
            </a:solidFill>
            <a:ln w="3175" cap="flat">
              <a:solidFill>
                <a:schemeClr val="accent1">
                  <a:alpha val="73029"/>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1" name="Circle"/>
            <p:cNvSpPr/>
            <p:nvPr/>
          </p:nvSpPr>
          <p:spPr>
            <a:xfrm>
              <a:off x="360276" y="694"/>
              <a:ext cx="84135" cy="84135"/>
            </a:xfrm>
            <a:prstGeom prst="ellipse">
              <a:avLst/>
            </a:prstGeom>
            <a:solidFill>
              <a:schemeClr val="accent1">
                <a:alpha val="71817"/>
              </a:schemeClr>
            </a:solidFill>
            <a:ln w="3175" cap="flat">
              <a:solidFill>
                <a:schemeClr val="accent1">
                  <a:alpha val="71817"/>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2" name="Circle"/>
            <p:cNvSpPr/>
            <p:nvPr/>
          </p:nvSpPr>
          <p:spPr>
            <a:xfrm>
              <a:off x="180284" y="694"/>
              <a:ext cx="84135" cy="84135"/>
            </a:xfrm>
            <a:prstGeom prst="ellipse">
              <a:avLst/>
            </a:prstGeom>
            <a:solidFill>
              <a:schemeClr val="accent1">
                <a:alpha val="70606"/>
              </a:schemeClr>
            </a:solidFill>
            <a:ln w="3175" cap="flat">
              <a:solidFill>
                <a:schemeClr val="accent1">
                  <a:alpha val="70606"/>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3" name="Circle"/>
            <p:cNvSpPr/>
            <p:nvPr/>
          </p:nvSpPr>
          <p:spPr>
            <a:xfrm>
              <a:off x="585" y="694"/>
              <a:ext cx="84135" cy="84135"/>
            </a:xfrm>
            <a:prstGeom prst="ellipse">
              <a:avLst/>
            </a:prstGeom>
            <a:solidFill>
              <a:schemeClr val="accent1">
                <a:alpha val="69394"/>
              </a:schemeClr>
            </a:solidFill>
            <a:ln w="3175" cap="flat">
              <a:solidFill>
                <a:schemeClr val="accent1">
                  <a:alpha val="69394"/>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4" name="New tools"/>
            <p:cNvSpPr/>
            <p:nvPr/>
          </p:nvSpPr>
          <p:spPr>
            <a:xfrm>
              <a:off x="0" y="1"/>
              <a:ext cx="98614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622300">
                <a:lnSpc>
                  <a:spcPct val="90000"/>
                </a:lnSpc>
                <a:spcBef>
                  <a:spcPts val="500"/>
                </a:spcBef>
                <a:defRPr sz="1400" b="1">
                  <a:latin typeface="Franklin Gothic Medium Cond"/>
                  <a:ea typeface="Franklin Gothic Medium Cond"/>
                  <a:cs typeface="Franklin Gothic Medium Cond"/>
                  <a:sym typeface="Franklin Gothic Medium Cond"/>
                </a:defRPr>
              </a:lvl1pPr>
            </a:lstStyle>
            <a:p>
              <a:r>
                <a:t>New tools</a:t>
              </a:r>
            </a:p>
          </p:txBody>
        </p:sp>
        <p:sp>
          <p:nvSpPr>
            <p:cNvPr id="405" name="Oval"/>
            <p:cNvSpPr/>
            <p:nvPr/>
          </p:nvSpPr>
          <p:spPr>
            <a:xfrm>
              <a:off x="832535" y="504100"/>
              <a:ext cx="168267" cy="168405"/>
            </a:xfrm>
            <a:prstGeom prst="ellipse">
              <a:avLst/>
            </a:prstGeom>
            <a:solidFill>
              <a:schemeClr val="accent1">
                <a:alpha val="65757"/>
              </a:schemeClr>
            </a:solidFill>
            <a:ln w="3175" cap="flat">
              <a:solidFill>
                <a:schemeClr val="accent1">
                  <a:alpha val="65757"/>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6" name="Circle"/>
            <p:cNvSpPr/>
            <p:nvPr/>
          </p:nvSpPr>
          <p:spPr>
            <a:xfrm>
              <a:off x="666027" y="546166"/>
              <a:ext cx="84135" cy="84135"/>
            </a:xfrm>
            <a:prstGeom prst="ellipse">
              <a:avLst/>
            </a:prstGeom>
            <a:solidFill>
              <a:schemeClr val="accent1">
                <a:alpha val="64545"/>
              </a:schemeClr>
            </a:solidFill>
            <a:ln w="3175" cap="flat">
              <a:solidFill>
                <a:schemeClr val="accent1">
                  <a:alpha val="64545"/>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7" name="Circle"/>
            <p:cNvSpPr/>
            <p:nvPr/>
          </p:nvSpPr>
          <p:spPr>
            <a:xfrm>
              <a:off x="499814" y="546166"/>
              <a:ext cx="84135" cy="84135"/>
            </a:xfrm>
            <a:prstGeom prst="ellipse">
              <a:avLst/>
            </a:prstGeom>
            <a:solidFill>
              <a:schemeClr val="accent1">
                <a:alpha val="63333"/>
              </a:schemeClr>
            </a:solidFill>
            <a:ln w="3175" cap="flat">
              <a:solidFill>
                <a:schemeClr val="accent1">
                  <a:alpha val="63333"/>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8" name="Circle"/>
            <p:cNvSpPr/>
            <p:nvPr/>
          </p:nvSpPr>
          <p:spPr>
            <a:xfrm>
              <a:off x="333306" y="546166"/>
              <a:ext cx="84135" cy="84135"/>
            </a:xfrm>
            <a:prstGeom prst="ellipse">
              <a:avLst/>
            </a:prstGeom>
            <a:solidFill>
              <a:schemeClr val="accent1">
                <a:alpha val="62120"/>
              </a:schemeClr>
            </a:solidFill>
            <a:ln w="3175" cap="flat">
              <a:solidFill>
                <a:schemeClr val="accent1">
                  <a:alpha val="62120"/>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09" name="Circle"/>
            <p:cNvSpPr/>
            <p:nvPr/>
          </p:nvSpPr>
          <p:spPr>
            <a:xfrm>
              <a:off x="167093" y="546166"/>
              <a:ext cx="84135" cy="84135"/>
            </a:xfrm>
            <a:prstGeom prst="ellipse">
              <a:avLst/>
            </a:prstGeom>
            <a:solidFill>
              <a:schemeClr val="accent1">
                <a:alpha val="60908"/>
              </a:schemeClr>
            </a:solidFill>
            <a:ln w="3175" cap="flat">
              <a:solidFill>
                <a:schemeClr val="accent1">
                  <a:alpha val="60908"/>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0" name="Circle"/>
            <p:cNvSpPr/>
            <p:nvPr/>
          </p:nvSpPr>
          <p:spPr>
            <a:xfrm>
              <a:off x="585" y="546166"/>
              <a:ext cx="84135" cy="84135"/>
            </a:xfrm>
            <a:prstGeom prst="ellipse">
              <a:avLst/>
            </a:prstGeom>
            <a:solidFill>
              <a:schemeClr val="accent1">
                <a:alpha val="59696"/>
              </a:schemeClr>
            </a:solidFill>
            <a:ln w="3175" cap="flat">
              <a:solidFill>
                <a:schemeClr val="accent1">
                  <a:alpha val="59696"/>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1" name="New skills"/>
            <p:cNvSpPr/>
            <p:nvPr/>
          </p:nvSpPr>
          <p:spPr>
            <a:xfrm>
              <a:off x="0" y="547272"/>
              <a:ext cx="7457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622300">
                <a:lnSpc>
                  <a:spcPct val="90000"/>
                </a:lnSpc>
                <a:spcBef>
                  <a:spcPts val="500"/>
                </a:spcBef>
                <a:defRPr sz="1400" b="1">
                  <a:latin typeface="Franklin Gothic Medium Cond"/>
                  <a:ea typeface="Franklin Gothic Medium Cond"/>
                  <a:cs typeface="Franklin Gothic Medium Cond"/>
                  <a:sym typeface="Franklin Gothic Medium Cond"/>
                </a:defRPr>
              </a:lvl1pPr>
            </a:lstStyle>
            <a:p>
              <a:r>
                <a:t>New skills</a:t>
              </a:r>
            </a:p>
          </p:txBody>
        </p:sp>
        <p:sp>
          <p:nvSpPr>
            <p:cNvPr id="412" name="Oval"/>
            <p:cNvSpPr/>
            <p:nvPr/>
          </p:nvSpPr>
          <p:spPr>
            <a:xfrm>
              <a:off x="1007249" y="911751"/>
              <a:ext cx="168269" cy="168405"/>
            </a:xfrm>
            <a:prstGeom prst="ellipse">
              <a:avLst/>
            </a:prstGeom>
            <a:solidFill>
              <a:schemeClr val="accent1">
                <a:alpha val="57272"/>
              </a:schemeClr>
            </a:solidFill>
            <a:ln w="3175" cap="flat">
              <a:solidFill>
                <a:schemeClr val="accent1">
                  <a:alpha val="57272"/>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3" name="Circle"/>
            <p:cNvSpPr/>
            <p:nvPr/>
          </p:nvSpPr>
          <p:spPr>
            <a:xfrm>
              <a:off x="899372" y="1083197"/>
              <a:ext cx="84135" cy="84135"/>
            </a:xfrm>
            <a:prstGeom prst="ellipse">
              <a:avLst/>
            </a:prstGeom>
            <a:solidFill>
              <a:schemeClr val="accent1">
                <a:alpha val="56060"/>
              </a:schemeClr>
            </a:solidFill>
            <a:ln w="3175" cap="flat">
              <a:solidFill>
                <a:schemeClr val="accent1">
                  <a:alpha val="56060"/>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4" name="Circle"/>
            <p:cNvSpPr/>
            <p:nvPr/>
          </p:nvSpPr>
          <p:spPr>
            <a:xfrm>
              <a:off x="719673" y="1083197"/>
              <a:ext cx="84135" cy="84135"/>
            </a:xfrm>
            <a:prstGeom prst="ellipse">
              <a:avLst/>
            </a:prstGeom>
            <a:solidFill>
              <a:schemeClr val="accent1">
                <a:alpha val="54847"/>
              </a:schemeClr>
            </a:solidFill>
            <a:ln w="3175" cap="flat">
              <a:solidFill>
                <a:schemeClr val="accent1">
                  <a:alpha val="54847"/>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5" name="Circle"/>
            <p:cNvSpPr/>
            <p:nvPr/>
          </p:nvSpPr>
          <p:spPr>
            <a:xfrm>
              <a:off x="539975" y="1083197"/>
              <a:ext cx="84135" cy="84135"/>
            </a:xfrm>
            <a:prstGeom prst="ellipse">
              <a:avLst/>
            </a:prstGeom>
            <a:solidFill>
              <a:schemeClr val="accent1">
                <a:alpha val="53635"/>
              </a:schemeClr>
            </a:solidFill>
            <a:ln w="3175" cap="flat">
              <a:solidFill>
                <a:schemeClr val="accent1">
                  <a:alpha val="53635"/>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6" name="Circle"/>
            <p:cNvSpPr/>
            <p:nvPr/>
          </p:nvSpPr>
          <p:spPr>
            <a:xfrm>
              <a:off x="360276" y="1083197"/>
              <a:ext cx="84135" cy="84135"/>
            </a:xfrm>
            <a:prstGeom prst="ellipse">
              <a:avLst/>
            </a:prstGeom>
            <a:solidFill>
              <a:schemeClr val="accent1">
                <a:alpha val="52424"/>
              </a:schemeClr>
            </a:solidFill>
            <a:ln w="3175" cap="flat">
              <a:solidFill>
                <a:schemeClr val="accent1">
                  <a:alpha val="52424"/>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7" name="Circle"/>
            <p:cNvSpPr/>
            <p:nvPr/>
          </p:nvSpPr>
          <p:spPr>
            <a:xfrm>
              <a:off x="180284" y="1083197"/>
              <a:ext cx="84135" cy="84135"/>
            </a:xfrm>
            <a:prstGeom prst="ellipse">
              <a:avLst/>
            </a:prstGeom>
            <a:solidFill>
              <a:schemeClr val="accent1">
                <a:alpha val="51212"/>
              </a:schemeClr>
            </a:solidFill>
            <a:ln w="3175" cap="flat">
              <a:solidFill>
                <a:schemeClr val="accent1">
                  <a:alpha val="51212"/>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8" name="Circle"/>
            <p:cNvSpPr/>
            <p:nvPr/>
          </p:nvSpPr>
          <p:spPr>
            <a:xfrm>
              <a:off x="585" y="1083197"/>
              <a:ext cx="84135" cy="84135"/>
            </a:xfrm>
            <a:prstGeom prst="ellipse">
              <a:avLst/>
            </a:prstGeom>
            <a:solidFill>
              <a:schemeClr val="accent1">
                <a:alpha val="49999"/>
              </a:schemeClr>
            </a:solidFill>
            <a:ln w="3175" cap="flat">
              <a:solidFill>
                <a:schemeClr val="accent1">
                  <a:alpha val="49999"/>
                </a:schemeClr>
              </a:solidFill>
              <a:prstDash val="solid"/>
              <a:miter lim="800000"/>
            </a:ln>
            <a:effectLst/>
          </p:spPr>
          <p:txBody>
            <a:bodyPr wrap="square" lIns="45718" tIns="45718" rIns="45718" bIns="45718" numCol="1" anchor="t">
              <a:noAutofit/>
            </a:bodyPr>
            <a:lstStyle/>
            <a:p>
              <a:pPr defTabSz="914400">
                <a:defRPr>
                  <a:latin typeface="+mj-lt"/>
                  <a:ea typeface="+mj-ea"/>
                  <a:cs typeface="+mj-cs"/>
                  <a:sym typeface="Calibri"/>
                </a:defRPr>
              </a:pPr>
              <a:endParaRPr/>
            </a:p>
          </p:txBody>
        </p:sp>
        <p:sp>
          <p:nvSpPr>
            <p:cNvPr id="419" name="New models"/>
            <p:cNvSpPr/>
            <p:nvPr/>
          </p:nvSpPr>
          <p:spPr>
            <a:xfrm>
              <a:off x="0" y="1082366"/>
              <a:ext cx="98614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622300">
                <a:lnSpc>
                  <a:spcPct val="90000"/>
                </a:lnSpc>
                <a:spcBef>
                  <a:spcPts val="500"/>
                </a:spcBef>
                <a:defRPr sz="1400" b="1">
                  <a:latin typeface="Franklin Gothic Medium Cond"/>
                  <a:ea typeface="Franklin Gothic Medium Cond"/>
                  <a:cs typeface="Franklin Gothic Medium Cond"/>
                  <a:sym typeface="Franklin Gothic Medium Cond"/>
                </a:defRPr>
              </a:lvl1pPr>
            </a:lstStyle>
            <a:p>
              <a:r>
                <a:t>New models</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itle 1"/>
          <p:cNvSpPr txBox="1">
            <a:spLocks noGrp="1"/>
          </p:cNvSpPr>
          <p:nvPr>
            <p:ph type="title"/>
          </p:nvPr>
        </p:nvSpPr>
        <p:spPr>
          <a:xfrm>
            <a:off x="457200" y="273598"/>
            <a:ext cx="8229600" cy="545372"/>
          </a:xfrm>
          <a:prstGeom prst="rect">
            <a:avLst/>
          </a:prstGeom>
        </p:spPr>
        <p:txBody>
          <a:bodyPr/>
          <a:lstStyle/>
          <a:p>
            <a:r>
              <a:t>AI Competitiveness: Talents and Computational Power</a:t>
            </a:r>
          </a:p>
        </p:txBody>
      </p:sp>
      <p:grpSp>
        <p:nvGrpSpPr>
          <p:cNvPr id="441" name="Content Placeholder 7"/>
          <p:cNvGrpSpPr/>
          <p:nvPr/>
        </p:nvGrpSpPr>
        <p:grpSpPr>
          <a:xfrm>
            <a:off x="132557" y="1413866"/>
            <a:ext cx="4092519" cy="4853343"/>
            <a:chOff x="0" y="0"/>
            <a:chExt cx="4092517" cy="4853342"/>
          </a:xfrm>
        </p:grpSpPr>
        <p:sp>
          <p:nvSpPr>
            <p:cNvPr id="423" name="Baidu"/>
            <p:cNvSpPr txBox="1"/>
            <p:nvPr/>
          </p:nvSpPr>
          <p:spPr>
            <a:xfrm>
              <a:off x="0" y="62963"/>
              <a:ext cx="1201267"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Baidu</a:t>
              </a:r>
            </a:p>
          </p:txBody>
        </p:sp>
        <p:sp>
          <p:nvSpPr>
            <p:cNvPr id="424" name="Rectangle"/>
            <p:cNvSpPr/>
            <p:nvPr/>
          </p:nvSpPr>
          <p:spPr>
            <a:xfrm>
              <a:off x="0" y="506177"/>
              <a:ext cx="1274366" cy="1022513"/>
            </a:xfrm>
            <a:prstGeom prst="rect">
              <a:avLst/>
            </a:prstGeom>
            <a:blipFill rotWithShape="1">
              <a:blip r:embed="rId3"/>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25" name="Google"/>
            <p:cNvSpPr txBox="1"/>
            <p:nvPr/>
          </p:nvSpPr>
          <p:spPr>
            <a:xfrm>
              <a:off x="1409076" y="62963"/>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Google</a:t>
              </a:r>
            </a:p>
          </p:txBody>
        </p:sp>
        <p:sp>
          <p:nvSpPr>
            <p:cNvPr id="426" name="Rectangle"/>
            <p:cNvSpPr/>
            <p:nvPr/>
          </p:nvSpPr>
          <p:spPr>
            <a:xfrm>
              <a:off x="1409076" y="506177"/>
              <a:ext cx="1274366" cy="1022513"/>
            </a:xfrm>
            <a:prstGeom prst="rect">
              <a:avLst/>
            </a:prstGeom>
            <a:blipFill rotWithShape="1">
              <a:blip r:embed="rId4"/>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27" name="Tencent"/>
            <p:cNvSpPr txBox="1"/>
            <p:nvPr/>
          </p:nvSpPr>
          <p:spPr>
            <a:xfrm>
              <a:off x="2818152" y="0"/>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Tencent</a:t>
              </a:r>
            </a:p>
          </p:txBody>
        </p:sp>
        <p:sp>
          <p:nvSpPr>
            <p:cNvPr id="428" name="Square"/>
            <p:cNvSpPr/>
            <p:nvPr/>
          </p:nvSpPr>
          <p:spPr>
            <a:xfrm>
              <a:off x="2818152" y="317288"/>
              <a:ext cx="1274366" cy="1274366"/>
            </a:xfrm>
            <a:prstGeom prst="rect">
              <a:avLst/>
            </a:prstGeom>
            <a:blipFill rotWithShape="1">
              <a:blip r:embed="rId5"/>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29" name="Microsoft"/>
            <p:cNvSpPr txBox="1"/>
            <p:nvPr/>
          </p:nvSpPr>
          <p:spPr>
            <a:xfrm>
              <a:off x="0" y="1684202"/>
              <a:ext cx="1201267"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Microsoft</a:t>
              </a:r>
            </a:p>
          </p:txBody>
        </p:sp>
        <p:sp>
          <p:nvSpPr>
            <p:cNvPr id="430" name="Rectangle"/>
            <p:cNvSpPr/>
            <p:nvPr/>
          </p:nvSpPr>
          <p:spPr>
            <a:xfrm>
              <a:off x="0" y="2108205"/>
              <a:ext cx="1274366" cy="1060935"/>
            </a:xfrm>
            <a:prstGeom prst="rect">
              <a:avLst/>
            </a:prstGeom>
            <a:blipFill rotWithShape="1">
              <a:blip r:embed="rId6"/>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31" name="Amazon"/>
            <p:cNvSpPr txBox="1"/>
            <p:nvPr/>
          </p:nvSpPr>
          <p:spPr>
            <a:xfrm>
              <a:off x="1409076" y="1630844"/>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Amazon</a:t>
              </a:r>
            </a:p>
          </p:txBody>
        </p:sp>
        <p:sp>
          <p:nvSpPr>
            <p:cNvPr id="432" name="Square"/>
            <p:cNvSpPr/>
            <p:nvPr/>
          </p:nvSpPr>
          <p:spPr>
            <a:xfrm>
              <a:off x="1409076" y="1948131"/>
              <a:ext cx="1274366" cy="1274367"/>
            </a:xfrm>
            <a:prstGeom prst="rect">
              <a:avLst/>
            </a:prstGeom>
            <a:blipFill rotWithShape="1">
              <a:blip r:embed="rId7"/>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33" name="Sensetime"/>
            <p:cNvSpPr txBox="1"/>
            <p:nvPr/>
          </p:nvSpPr>
          <p:spPr>
            <a:xfrm>
              <a:off x="2818152" y="1630844"/>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Sensetime</a:t>
              </a:r>
            </a:p>
          </p:txBody>
        </p:sp>
        <p:sp>
          <p:nvSpPr>
            <p:cNvPr id="434" name="Square"/>
            <p:cNvSpPr/>
            <p:nvPr/>
          </p:nvSpPr>
          <p:spPr>
            <a:xfrm>
              <a:off x="2818152" y="1948131"/>
              <a:ext cx="1274366" cy="1274367"/>
            </a:xfrm>
            <a:prstGeom prst="rect">
              <a:avLst/>
            </a:prstGeom>
            <a:blipFill rotWithShape="1">
              <a:blip r:embed="rId8"/>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35" name="IBM"/>
            <p:cNvSpPr txBox="1"/>
            <p:nvPr/>
          </p:nvSpPr>
          <p:spPr>
            <a:xfrm>
              <a:off x="0" y="3261689"/>
              <a:ext cx="1201267"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IBM</a:t>
              </a:r>
            </a:p>
          </p:txBody>
        </p:sp>
        <p:sp>
          <p:nvSpPr>
            <p:cNvPr id="436" name="Square"/>
            <p:cNvSpPr/>
            <p:nvPr/>
          </p:nvSpPr>
          <p:spPr>
            <a:xfrm>
              <a:off x="0" y="3578977"/>
              <a:ext cx="1274366" cy="1274366"/>
            </a:xfrm>
            <a:prstGeom prst="rect">
              <a:avLst/>
            </a:prstGeom>
            <a:blipFill rotWithShape="1">
              <a:blip r:embed="rId9"/>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37" name="Facebook"/>
            <p:cNvSpPr txBox="1"/>
            <p:nvPr/>
          </p:nvSpPr>
          <p:spPr>
            <a:xfrm>
              <a:off x="1409076" y="3261689"/>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Facebook</a:t>
              </a:r>
            </a:p>
          </p:txBody>
        </p:sp>
        <p:sp>
          <p:nvSpPr>
            <p:cNvPr id="438" name="Square"/>
            <p:cNvSpPr/>
            <p:nvPr/>
          </p:nvSpPr>
          <p:spPr>
            <a:xfrm>
              <a:off x="1409076" y="3578977"/>
              <a:ext cx="1274366" cy="1274366"/>
            </a:xfrm>
            <a:prstGeom prst="rect">
              <a:avLst/>
            </a:prstGeom>
            <a:blipFill rotWithShape="1">
              <a:blip r:embed="rId10"/>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sp>
          <p:nvSpPr>
            <p:cNvPr id="439" name="Alibaba"/>
            <p:cNvSpPr txBox="1"/>
            <p:nvPr/>
          </p:nvSpPr>
          <p:spPr>
            <a:xfrm>
              <a:off x="2818152" y="3346976"/>
              <a:ext cx="1201268" cy="27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defTabSz="800100">
                <a:lnSpc>
                  <a:spcPct val="90000"/>
                </a:lnSpc>
                <a:spcBef>
                  <a:spcPts val="700"/>
                </a:spcBef>
                <a:defRPr b="1">
                  <a:latin typeface="Franklin Gothic Medium Cond"/>
                  <a:ea typeface="Franklin Gothic Medium Cond"/>
                  <a:cs typeface="Franklin Gothic Medium Cond"/>
                  <a:sym typeface="Franklin Gothic Medium Cond"/>
                </a:defRPr>
              </a:lvl1pPr>
            </a:lstStyle>
            <a:p>
              <a:r>
                <a:t>Alibaba</a:t>
              </a:r>
            </a:p>
          </p:txBody>
        </p:sp>
        <p:sp>
          <p:nvSpPr>
            <p:cNvPr id="440" name="Rectangle"/>
            <p:cNvSpPr/>
            <p:nvPr/>
          </p:nvSpPr>
          <p:spPr>
            <a:xfrm>
              <a:off x="2968247" y="3759828"/>
              <a:ext cx="974177" cy="933219"/>
            </a:xfrm>
            <a:prstGeom prst="rect">
              <a:avLst/>
            </a:prstGeom>
            <a:blipFill rotWithShape="1">
              <a:blip r:embed="rId11"/>
              <a:srcRect/>
              <a:stretch>
                <a:fillRect/>
              </a:stretch>
            </a:blipFill>
            <a:ln w="25400" cap="flat">
              <a:solidFill>
                <a:srgbClr val="FFFFFF"/>
              </a:solidFill>
              <a:prstDash val="solid"/>
              <a:round/>
            </a:ln>
            <a:effectLst/>
          </p:spPr>
          <p:txBody>
            <a:bodyPr wrap="square" lIns="45718" tIns="45718" rIns="45718" bIns="45718" numCol="1" anchor="t">
              <a:noAutofit/>
            </a:bodyPr>
            <a:lstStyle/>
            <a:p>
              <a:pPr marL="342892" indent="-342892" defTabSz="914400">
                <a:spcBef>
                  <a:spcPts val="100"/>
                </a:spcBef>
                <a:defRPr>
                  <a:latin typeface="Arial"/>
                  <a:ea typeface="Arial"/>
                  <a:cs typeface="Arial"/>
                  <a:sym typeface="Arial"/>
                </a:defRPr>
              </a:pPr>
              <a:endParaRPr/>
            </a:p>
          </p:txBody>
        </p:sp>
      </p:grpSp>
      <p:pic>
        <p:nvPicPr>
          <p:cNvPr id="442" name="Picture 2" descr="Picture 2"/>
          <p:cNvPicPr>
            <a:picLocks noChangeAspect="1"/>
          </p:cNvPicPr>
          <p:nvPr/>
        </p:nvPicPr>
        <p:blipFill>
          <a:blip r:embed="rId12"/>
          <a:srcRect l="18904" t="19080" r="28031" b="11014"/>
          <a:stretch>
            <a:fillRect/>
          </a:stretch>
        </p:blipFill>
        <p:spPr>
          <a:xfrm>
            <a:off x="5473574" y="3863895"/>
            <a:ext cx="3502777" cy="2554110"/>
          </a:xfrm>
          <a:prstGeom prst="rect">
            <a:avLst/>
          </a:prstGeom>
          <a:ln w="12700">
            <a:miter lim="400000"/>
          </a:ln>
        </p:spPr>
      </p:pic>
      <p:pic>
        <p:nvPicPr>
          <p:cNvPr id="443" name="Picture 3" descr="Picture 3"/>
          <p:cNvPicPr>
            <a:picLocks noChangeAspect="1"/>
          </p:cNvPicPr>
          <p:nvPr/>
        </p:nvPicPr>
        <p:blipFill>
          <a:blip r:embed="rId13"/>
          <a:stretch>
            <a:fillRect/>
          </a:stretch>
        </p:blipFill>
        <p:spPr>
          <a:xfrm>
            <a:off x="4209115" y="834966"/>
            <a:ext cx="4932978" cy="3388468"/>
          </a:xfrm>
          <a:prstGeom prst="rect">
            <a:avLst/>
          </a:prstGeom>
          <a:ln w="12700">
            <a:miter lim="400000"/>
          </a:ln>
        </p:spPr>
      </p:pic>
      <p:sp>
        <p:nvSpPr>
          <p:cNvPr id="444" name="TextBox 4"/>
          <p:cNvSpPr txBox="1"/>
          <p:nvPr/>
        </p:nvSpPr>
        <p:spPr>
          <a:xfrm>
            <a:off x="4770120" y="916994"/>
            <a:ext cx="1464242" cy="33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a:latin typeface="+mj-lt"/>
                <a:ea typeface="+mj-ea"/>
                <a:cs typeface="+mj-cs"/>
                <a:sym typeface="Calibri"/>
              </a:defRPr>
            </a:lvl1pPr>
          </a:lstStyle>
          <a:p>
            <a:r>
              <a:t>AI Researchers</a:t>
            </a:r>
          </a:p>
        </p:txBody>
      </p:sp>
      <p:sp>
        <p:nvSpPr>
          <p:cNvPr id="445" name="TextBox 5"/>
          <p:cNvSpPr txBox="1"/>
          <p:nvPr/>
        </p:nvSpPr>
        <p:spPr>
          <a:xfrm>
            <a:off x="4387482" y="4997861"/>
            <a:ext cx="1449389" cy="548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1500" b="1"/>
            </a:lvl1pPr>
          </a:lstStyle>
          <a:p>
            <a:r>
              <a:t>AI Chips &amp; Accelerators</a:t>
            </a:r>
          </a:p>
        </p:txBody>
      </p:sp>
      <p:sp>
        <p:nvSpPr>
          <p:cNvPr id="446" name="Slide Number Placeholder 2"/>
          <p:cNvSpPr txBox="1">
            <a:spLocks noGrp="1"/>
          </p:cNvSpPr>
          <p:nvPr>
            <p:ph type="sldNum" sz="quarter" idx="4294967295"/>
          </p:nvPr>
        </p:nvSpPr>
        <p:spPr>
          <a:xfrm>
            <a:off x="8497901" y="6500791"/>
            <a:ext cx="188897" cy="165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sz="600">
                <a:latin typeface="Arial"/>
                <a:ea typeface="Arial"/>
                <a:cs typeface="Arial"/>
                <a:sym typeface="Arial"/>
              </a:defRPr>
            </a:lvl1p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lide Number Placeholder 3"/>
          <p:cNvSpPr txBox="1">
            <a:spLocks noGrp="1"/>
          </p:cNvSpPr>
          <p:nvPr>
            <p:ph type="sldNum" sz="quarter" idx="4294967295"/>
          </p:nvPr>
        </p:nvSpPr>
        <p:spPr>
          <a:xfrm>
            <a:off x="8256726" y="6414766"/>
            <a:ext cx="258622"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451" name="Picture 6" descr="Picture 6"/>
          <p:cNvPicPr>
            <a:picLocks noChangeAspect="1"/>
          </p:cNvPicPr>
          <p:nvPr/>
        </p:nvPicPr>
        <p:blipFill>
          <a:blip r:embed="rId2"/>
          <a:stretch>
            <a:fillRect/>
          </a:stretch>
        </p:blipFill>
        <p:spPr>
          <a:xfrm>
            <a:off x="785140" y="762000"/>
            <a:ext cx="7273002" cy="5628224"/>
          </a:xfrm>
          <a:prstGeom prst="rect">
            <a:avLst/>
          </a:prstGeom>
          <a:ln w="12700">
            <a:miter lim="400000"/>
          </a:ln>
        </p:spPr>
      </p:pic>
      <p:pic>
        <p:nvPicPr>
          <p:cNvPr id="452" name="Picture 5" descr="Picture 5"/>
          <p:cNvPicPr>
            <a:picLocks noChangeAspect="1"/>
          </p:cNvPicPr>
          <p:nvPr/>
        </p:nvPicPr>
        <p:blipFill>
          <a:blip r:embed="rId3"/>
          <a:stretch>
            <a:fillRect/>
          </a:stretch>
        </p:blipFill>
        <p:spPr>
          <a:xfrm>
            <a:off x="6637866" y="0"/>
            <a:ext cx="2465919" cy="1599624"/>
          </a:xfrm>
          <a:prstGeom prst="rect">
            <a:avLst/>
          </a:prstGeom>
          <a:ln w="12700">
            <a:miter lim="400000"/>
          </a:ln>
        </p:spPr>
      </p:pic>
      <p:sp>
        <p:nvSpPr>
          <p:cNvPr id="453" name="Title 1"/>
          <p:cNvSpPr txBox="1">
            <a:spLocks noGrp="1"/>
          </p:cNvSpPr>
          <p:nvPr>
            <p:ph type="title"/>
          </p:nvPr>
        </p:nvSpPr>
        <p:spPr>
          <a:xfrm>
            <a:off x="1356785" y="20507"/>
            <a:ext cx="7886701" cy="1325563"/>
          </a:xfrm>
          <a:prstGeom prst="rect">
            <a:avLst/>
          </a:prstGeom>
        </p:spPr>
        <p:txBody>
          <a:bodyPr/>
          <a:lstStyle>
            <a:lvl1pPr>
              <a:defRPr sz="4000"/>
            </a:lvl1pPr>
          </a:lstStyle>
          <a:p>
            <a:r>
              <a:t>AI Research: New Era</a:t>
            </a:r>
          </a:p>
        </p:txBody>
      </p:sp>
      <p:sp>
        <p:nvSpPr>
          <p:cNvPr id="454" name="Content Placeholder 2"/>
          <p:cNvSpPr txBox="1">
            <a:spLocks noGrp="1"/>
          </p:cNvSpPr>
          <p:nvPr>
            <p:ph type="body" sz="quarter" idx="1"/>
          </p:nvPr>
        </p:nvSpPr>
        <p:spPr>
          <a:xfrm>
            <a:off x="988335" y="6174316"/>
            <a:ext cx="7886701" cy="663577"/>
          </a:xfrm>
          <a:prstGeom prst="rect">
            <a:avLst/>
          </a:prstGeom>
        </p:spPr>
        <p:txBody>
          <a:bodyPr/>
          <a:lstStyle>
            <a:lvl1pPr marL="0" indent="0">
              <a:buSzTx/>
              <a:buNone/>
              <a:defRPr u="sng"/>
            </a:lvl1pPr>
          </a:lstStyle>
          <a:p>
            <a:r>
              <a:t>AI chip is the foundation for the AI industry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Title 1"/>
          <p:cNvSpPr txBox="1">
            <a:spLocks noGrp="1"/>
          </p:cNvSpPr>
          <p:nvPr>
            <p:ph type="title"/>
          </p:nvPr>
        </p:nvSpPr>
        <p:spPr>
          <a:xfrm>
            <a:off x="1080108" y="443601"/>
            <a:ext cx="7886701" cy="1325564"/>
          </a:xfrm>
          <a:prstGeom prst="rect">
            <a:avLst/>
          </a:prstGeom>
        </p:spPr>
        <p:txBody>
          <a:bodyPr/>
          <a:lstStyle/>
          <a:p>
            <a:pPr defTabSz="694944">
              <a:defRPr sz="2900"/>
            </a:pPr>
            <a:r>
              <a:t>~10X VC Investments last 2 years</a:t>
            </a:r>
            <a:br/>
            <a:br/>
            <a:endParaRPr/>
          </a:p>
        </p:txBody>
      </p:sp>
      <p:sp>
        <p:nvSpPr>
          <p:cNvPr id="457" name="Slide Number Placeholder 3"/>
          <p:cNvSpPr txBox="1">
            <a:spLocks noGrp="1"/>
          </p:cNvSpPr>
          <p:nvPr>
            <p:ph type="sldNum" sz="quarter" idx="4294967295"/>
          </p:nvPr>
        </p:nvSpPr>
        <p:spPr>
          <a:xfrm>
            <a:off x="8256726" y="6414766"/>
            <a:ext cx="258622"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458" name="Picture 4" descr="Picture 4"/>
          <p:cNvPicPr>
            <a:picLocks noChangeAspect="1"/>
          </p:cNvPicPr>
          <p:nvPr/>
        </p:nvPicPr>
        <p:blipFill>
          <a:blip r:embed="rId3"/>
          <a:stretch>
            <a:fillRect/>
          </a:stretch>
        </p:blipFill>
        <p:spPr>
          <a:xfrm>
            <a:off x="81747" y="1094027"/>
            <a:ext cx="8054458" cy="5450237"/>
          </a:xfrm>
          <a:prstGeom prst="rect">
            <a:avLst/>
          </a:prstGeom>
          <a:ln w="12700">
            <a:miter lim="400000"/>
          </a:ln>
        </p:spPr>
      </p:pic>
      <p:sp>
        <p:nvSpPr>
          <p:cNvPr id="459" name="TextBox 5"/>
          <p:cNvSpPr txBox="1"/>
          <p:nvPr/>
        </p:nvSpPr>
        <p:spPr>
          <a:xfrm>
            <a:off x="6503668" y="1110847"/>
            <a:ext cx="1627321" cy="33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latin typeface="+mj-lt"/>
                <a:ea typeface="+mj-ea"/>
                <a:cs typeface="+mj-cs"/>
                <a:sym typeface="Calibri"/>
              </a:defRPr>
            </a:lvl1pPr>
          </a:lstStyle>
          <a:p>
            <a:r>
              <a:t>[Walden Rhines]</a:t>
            </a:r>
          </a:p>
        </p:txBody>
      </p:sp>
      <p:sp>
        <p:nvSpPr>
          <p:cNvPr id="460" name="Rectangle 6"/>
          <p:cNvSpPr txBox="1"/>
          <p:nvPr/>
        </p:nvSpPr>
        <p:spPr>
          <a:xfrm>
            <a:off x="4008978" y="3244333"/>
            <a:ext cx="1734253"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lvl1pPr>
          </a:lstStyle>
          <a:p>
            <a:r>
              <a:t>Walden Rhines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Title 1"/>
          <p:cNvSpPr txBox="1">
            <a:spLocks noGrp="1"/>
          </p:cNvSpPr>
          <p:nvPr>
            <p:ph type="title"/>
          </p:nvPr>
        </p:nvSpPr>
        <p:spPr>
          <a:xfrm>
            <a:off x="735371" y="1099230"/>
            <a:ext cx="7886701" cy="1325564"/>
          </a:xfrm>
          <a:prstGeom prst="rect">
            <a:avLst/>
          </a:prstGeom>
        </p:spPr>
        <p:txBody>
          <a:bodyPr/>
          <a:lstStyle/>
          <a:p>
            <a:pPr algn="ctr"/>
            <a:r>
              <a:t>UMEC(HK) R&amp;D </a:t>
            </a:r>
          </a:p>
          <a:p>
            <a:pPr algn="ctr"/>
            <a:r>
              <a:t>Innovative Model</a:t>
            </a:r>
          </a:p>
        </p:txBody>
      </p:sp>
      <p:pic>
        <p:nvPicPr>
          <p:cNvPr id="465" name="Picture 2" descr="Picture 2"/>
          <p:cNvPicPr>
            <a:picLocks noChangeAspect="1"/>
          </p:cNvPicPr>
          <p:nvPr/>
        </p:nvPicPr>
        <p:blipFill>
          <a:blip r:embed="rId2"/>
          <a:stretch>
            <a:fillRect/>
          </a:stretch>
        </p:blipFill>
        <p:spPr>
          <a:xfrm>
            <a:off x="56437" y="2721989"/>
            <a:ext cx="2880002" cy="3467421"/>
          </a:xfrm>
          <a:prstGeom prst="rect">
            <a:avLst/>
          </a:prstGeom>
          <a:ln w="12700">
            <a:miter lim="400000"/>
          </a:ln>
        </p:spPr>
      </p:pic>
      <p:pic>
        <p:nvPicPr>
          <p:cNvPr id="466" name="Picture 3" descr="Picture 3"/>
          <p:cNvPicPr>
            <a:picLocks noChangeAspect="1"/>
          </p:cNvPicPr>
          <p:nvPr/>
        </p:nvPicPr>
        <p:blipFill>
          <a:blip r:embed="rId3"/>
          <a:stretch>
            <a:fillRect/>
          </a:stretch>
        </p:blipFill>
        <p:spPr>
          <a:xfrm>
            <a:off x="3095966" y="2719228"/>
            <a:ext cx="2880002" cy="3472942"/>
          </a:xfrm>
          <a:prstGeom prst="rect">
            <a:avLst/>
          </a:prstGeom>
          <a:ln w="12700">
            <a:miter lim="400000"/>
          </a:ln>
        </p:spPr>
      </p:pic>
      <p:pic>
        <p:nvPicPr>
          <p:cNvPr id="467" name="Picture 4" descr="Picture 4"/>
          <p:cNvPicPr>
            <a:picLocks noChangeAspect="1"/>
          </p:cNvPicPr>
          <p:nvPr/>
        </p:nvPicPr>
        <p:blipFill>
          <a:blip r:embed="rId4"/>
          <a:stretch>
            <a:fillRect/>
          </a:stretch>
        </p:blipFill>
        <p:spPr>
          <a:xfrm>
            <a:off x="6135494" y="2716791"/>
            <a:ext cx="2880002" cy="3477815"/>
          </a:xfrm>
          <a:prstGeom prst="rect">
            <a:avLst/>
          </a:prstGeom>
          <a:ln w="12700">
            <a:miter lim="400000"/>
          </a:ln>
        </p:spPr>
      </p:pic>
      <p:sp>
        <p:nvSpPr>
          <p:cNvPr id="468" name="TextBox 5"/>
          <p:cNvSpPr txBox="1"/>
          <p:nvPr/>
        </p:nvSpPr>
        <p:spPr>
          <a:xfrm>
            <a:off x="205087" y="6060650"/>
            <a:ext cx="2735866" cy="444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latin typeface="+mj-lt"/>
                <a:ea typeface="+mj-ea"/>
                <a:cs typeface="+mj-cs"/>
                <a:sym typeface="Calibri"/>
              </a:defRPr>
            </a:lvl1pPr>
          </a:lstStyle>
          <a:p>
            <a:r>
              <a:t>AI Visual</a:t>
            </a:r>
          </a:p>
        </p:txBody>
      </p:sp>
      <p:sp>
        <p:nvSpPr>
          <p:cNvPr id="469" name="TextBox 6"/>
          <p:cNvSpPr txBox="1"/>
          <p:nvPr/>
        </p:nvSpPr>
        <p:spPr>
          <a:xfrm>
            <a:off x="3204067" y="6220716"/>
            <a:ext cx="2735866" cy="444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latin typeface="+mj-lt"/>
                <a:ea typeface="+mj-ea"/>
                <a:cs typeface="+mj-cs"/>
                <a:sym typeface="Calibri"/>
              </a:defRPr>
            </a:lvl1pPr>
          </a:lstStyle>
          <a:p>
            <a:r>
              <a:t>AIoT</a:t>
            </a:r>
          </a:p>
        </p:txBody>
      </p:sp>
      <p:sp>
        <p:nvSpPr>
          <p:cNvPr id="470" name="TextBox 7"/>
          <p:cNvSpPr txBox="1"/>
          <p:nvPr/>
        </p:nvSpPr>
        <p:spPr>
          <a:xfrm>
            <a:off x="6207561" y="6220716"/>
            <a:ext cx="2735866" cy="444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800">
                <a:latin typeface="+mj-lt"/>
                <a:ea typeface="+mj-ea"/>
                <a:cs typeface="+mj-cs"/>
                <a:sym typeface="Calibri"/>
              </a:defRPr>
            </a:lvl1pPr>
          </a:lstStyle>
          <a:p>
            <a:r>
              <a:t>AI Chip</a:t>
            </a:r>
          </a:p>
        </p:txBody>
      </p:sp>
      <p:pic>
        <p:nvPicPr>
          <p:cNvPr id="471" name="Picture 2" descr="Picture 2"/>
          <p:cNvPicPr>
            <a:picLocks noChangeAspect="1"/>
          </p:cNvPicPr>
          <p:nvPr/>
        </p:nvPicPr>
        <p:blipFill>
          <a:blip r:embed="rId5">
            <a:alphaModFix amt="15000"/>
          </a:blip>
          <a:srcRect l="1370" b="27771"/>
          <a:stretch>
            <a:fillRect/>
          </a:stretch>
        </p:blipFill>
        <p:spPr>
          <a:xfrm>
            <a:off x="6646" y="121046"/>
            <a:ext cx="12045399" cy="661584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itle 1"/>
          <p:cNvSpPr txBox="1">
            <a:spLocks noGrp="1"/>
          </p:cNvSpPr>
          <p:nvPr>
            <p:ph type="title"/>
          </p:nvPr>
        </p:nvSpPr>
        <p:spPr>
          <a:xfrm>
            <a:off x="628650" y="0"/>
            <a:ext cx="7886700" cy="1325563"/>
          </a:xfrm>
          <a:prstGeom prst="rect">
            <a:avLst/>
          </a:prstGeom>
        </p:spPr>
        <p:txBody>
          <a:bodyPr/>
          <a:lstStyle/>
          <a:p>
            <a:pPr algn="ctr"/>
            <a:r>
              <a:t>UMECHK </a:t>
            </a:r>
            <a:r>
              <a:rPr u="sng">
                <a:solidFill>
                  <a:srgbClr val="0000FF"/>
                </a:solidFill>
                <a:uFill>
                  <a:solidFill>
                    <a:srgbClr val="0000FF"/>
                  </a:solidFill>
                </a:uFill>
                <a:hlinkClick r:id="" action="ppaction://hlinkshowjump?jump=nextslide"/>
              </a:rPr>
              <a:t>Global</a:t>
            </a:r>
            <a:r>
              <a:t> Collaboration </a:t>
            </a:r>
          </a:p>
        </p:txBody>
      </p:sp>
      <p:pic>
        <p:nvPicPr>
          <p:cNvPr id="474" name="Picture 2" descr="Picture 2"/>
          <p:cNvPicPr>
            <a:picLocks noChangeAspect="1"/>
          </p:cNvPicPr>
          <p:nvPr/>
        </p:nvPicPr>
        <p:blipFill>
          <a:blip r:embed="rId2"/>
          <a:stretch>
            <a:fillRect/>
          </a:stretch>
        </p:blipFill>
        <p:spPr>
          <a:xfrm>
            <a:off x="628650" y="1600199"/>
            <a:ext cx="8310283" cy="4754563"/>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14" descr="Picture 14"/>
          <p:cNvPicPr>
            <a:picLocks noChangeAspect="1"/>
          </p:cNvPicPr>
          <p:nvPr/>
        </p:nvPicPr>
        <p:blipFill>
          <a:blip r:embed="rId2"/>
          <a:stretch>
            <a:fillRect/>
          </a:stretch>
        </p:blipFill>
        <p:spPr>
          <a:xfrm>
            <a:off x="0" y="5064130"/>
            <a:ext cx="9144000" cy="1793877"/>
          </a:xfrm>
          <a:prstGeom prst="rect">
            <a:avLst/>
          </a:prstGeom>
          <a:ln w="12700">
            <a:miter lim="400000"/>
          </a:ln>
        </p:spPr>
      </p:pic>
      <p:sp>
        <p:nvSpPr>
          <p:cNvPr id="477" name="Title 1"/>
          <p:cNvSpPr txBox="1">
            <a:spLocks noGrp="1"/>
          </p:cNvSpPr>
          <p:nvPr>
            <p:ph type="title"/>
          </p:nvPr>
        </p:nvSpPr>
        <p:spPr>
          <a:xfrm>
            <a:off x="193935" y="2429673"/>
            <a:ext cx="7886701" cy="1325564"/>
          </a:xfrm>
          <a:prstGeom prst="rect">
            <a:avLst/>
          </a:prstGeom>
        </p:spPr>
        <p:txBody>
          <a:bodyPr/>
          <a:lstStyle>
            <a:lvl1pPr>
              <a:defRPr>
                <a:latin typeface="Microsoft JhengHei UI"/>
                <a:ea typeface="Microsoft JhengHei UI"/>
                <a:cs typeface="Microsoft JhengHei UI"/>
                <a:sym typeface="Microsoft JhengHei UI"/>
              </a:defRPr>
            </a:lvl1pPr>
          </a:lstStyle>
          <a:p>
            <a:r>
              <a:t>Thank you</a:t>
            </a:r>
          </a:p>
        </p:txBody>
      </p:sp>
      <p:sp>
        <p:nvSpPr>
          <p:cNvPr id="478" name="Slide Number Placeholder 2"/>
          <p:cNvSpPr txBox="1">
            <a:spLocks noGrp="1"/>
          </p:cNvSpPr>
          <p:nvPr>
            <p:ph type="sldNum" sz="quarter" idx="4294967295"/>
          </p:nvPr>
        </p:nvSpPr>
        <p:spPr>
          <a:xfrm>
            <a:off x="8256726" y="6414766"/>
            <a:ext cx="258622"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479" name="TextBox 5"/>
          <p:cNvSpPr txBox="1"/>
          <p:nvPr/>
        </p:nvSpPr>
        <p:spPr>
          <a:xfrm>
            <a:off x="3308639" y="1876736"/>
            <a:ext cx="4726281" cy="2110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2800">
                <a:latin typeface="Microsoft JhengHei UI Light"/>
                <a:ea typeface="Microsoft JhengHei UI Light"/>
                <a:cs typeface="Microsoft JhengHei UI Light"/>
                <a:sym typeface="Microsoft JhengHei UI Light"/>
              </a:defRPr>
            </a:pPr>
            <a:r>
              <a:t>Contact Us</a:t>
            </a:r>
          </a:p>
          <a:p>
            <a:pPr algn="r">
              <a:defRPr sz="2400">
                <a:latin typeface="Microsoft JhengHei UI Light"/>
                <a:ea typeface="Microsoft JhengHei UI Light"/>
                <a:cs typeface="Microsoft JhengHei UI Light"/>
                <a:sym typeface="Microsoft JhengHei UI Light"/>
              </a:defRPr>
            </a:pPr>
            <a:endParaRPr/>
          </a:p>
          <a:p>
            <a:pPr algn="r">
              <a:defRPr sz="2000">
                <a:latin typeface="Microsoft JhengHei UI Light"/>
                <a:ea typeface="Microsoft JhengHei UI Light"/>
                <a:cs typeface="Microsoft JhengHei UI Light"/>
                <a:sym typeface="Microsoft JhengHei UI Light"/>
              </a:defRPr>
            </a:pPr>
            <a:r>
              <a:t>Dr. Mei Kei IEONG</a:t>
            </a:r>
          </a:p>
          <a:p>
            <a:pPr algn="r">
              <a:defRPr sz="2000">
                <a:latin typeface="Microsoft JhengHei UI Light"/>
                <a:ea typeface="Microsoft JhengHei UI Light"/>
                <a:cs typeface="Microsoft JhengHei UI Light"/>
                <a:sym typeface="Microsoft JhengHei UI Light"/>
              </a:defRPr>
            </a:pPr>
            <a:endParaRPr/>
          </a:p>
          <a:p>
            <a:pPr algn="r">
              <a:defRPr sz="2000" u="sng">
                <a:solidFill>
                  <a:srgbClr val="0563C1"/>
                </a:solidFill>
                <a:uFill>
                  <a:solidFill>
                    <a:srgbClr val="0563C1"/>
                  </a:solidFill>
                </a:uFill>
                <a:latin typeface="Microsoft JhengHei UI Light"/>
                <a:ea typeface="Microsoft JhengHei UI Light"/>
                <a:cs typeface="Microsoft JhengHei UI Light"/>
                <a:sym typeface="Microsoft JhengHei UI Light"/>
              </a:defRPr>
            </a:pPr>
            <a:r>
              <a:rPr>
                <a:solidFill>
                  <a:srgbClr val="0000FF"/>
                </a:solidFill>
                <a:uFill>
                  <a:solidFill>
                    <a:srgbClr val="0000FF"/>
                  </a:solidFill>
                </a:uFill>
                <a:hlinkClick r:id="rId3"/>
              </a:rPr>
              <a:t>mkieong@umechk.com</a:t>
            </a:r>
          </a:p>
          <a:p>
            <a:pPr algn="r">
              <a:defRPr sz="2000">
                <a:latin typeface="Microsoft JhengHei UI Light"/>
                <a:ea typeface="Microsoft JhengHei UI Light"/>
                <a:cs typeface="Microsoft JhengHei UI Light"/>
                <a:sym typeface="Microsoft JhengHei UI Light"/>
              </a:defRPr>
            </a:pPr>
            <a:r>
              <a:t>See u in HKSTP</a:t>
            </a:r>
          </a:p>
        </p:txBody>
      </p:sp>
      <p:sp>
        <p:nvSpPr>
          <p:cNvPr id="480" name="TextBox 6"/>
          <p:cNvSpPr txBox="1"/>
          <p:nvPr/>
        </p:nvSpPr>
        <p:spPr>
          <a:xfrm>
            <a:off x="-53256" y="6334779"/>
            <a:ext cx="2425957" cy="523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r">
              <a:defRPr sz="1400">
                <a:solidFill>
                  <a:srgbClr val="FFFFFF"/>
                </a:solidFill>
                <a:latin typeface="Microsoft JhengHei UI Light"/>
                <a:ea typeface="Microsoft JhengHei UI Light"/>
                <a:cs typeface="Microsoft JhengHei UI Light"/>
                <a:sym typeface="Microsoft JhengHei UI Light"/>
              </a:defRPr>
            </a:pPr>
            <a:r>
              <a:t>UMEC(HK) Company Limited</a:t>
            </a:r>
          </a:p>
          <a:p>
            <a:pPr algn="r">
              <a:defRPr sz="1400">
                <a:solidFill>
                  <a:srgbClr val="FFFFFF"/>
                </a:solidFill>
                <a:latin typeface="Microsoft JhengHei UI Light"/>
                <a:ea typeface="Microsoft JhengHei UI Light"/>
                <a:cs typeface="Microsoft JhengHei UI Light"/>
                <a:sym typeface="Microsoft JhengHei UI Light"/>
              </a:defRPr>
            </a:pPr>
            <a:r>
              <a:t>© 2019</a:t>
            </a:r>
          </a:p>
        </p:txBody>
      </p:sp>
      <p:pic>
        <p:nvPicPr>
          <p:cNvPr id="481" name="Picture 6" descr="Picture 6"/>
          <p:cNvPicPr>
            <a:picLocks noChangeAspect="1"/>
          </p:cNvPicPr>
          <p:nvPr/>
        </p:nvPicPr>
        <p:blipFill>
          <a:blip r:embed="rId4"/>
          <a:stretch>
            <a:fillRect/>
          </a:stretch>
        </p:blipFill>
        <p:spPr>
          <a:xfrm>
            <a:off x="0" y="0"/>
            <a:ext cx="9144000" cy="1265238"/>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Google Shape;89;p12"/>
          <p:cNvSpPr txBox="1">
            <a:spLocks noGrp="1"/>
          </p:cNvSpPr>
          <p:nvPr>
            <p:ph type="sldNum" sz="quarter" idx="4294967295"/>
          </p:nvPr>
        </p:nvSpPr>
        <p:spPr>
          <a:xfrm>
            <a:off x="8250234" y="6427795"/>
            <a:ext cx="192999" cy="2870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400">
                <a:solidFill>
                  <a:srgbClr val="898989"/>
                </a:solidFill>
                <a:latin typeface="Times New Roman"/>
                <a:ea typeface="Times New Roman"/>
                <a:cs typeface="Times New Roman"/>
                <a:sym typeface="Times New Roman"/>
              </a:defRPr>
            </a:lvl1pPr>
          </a:lstStyle>
          <a:p>
            <a:fld id="{86CB4B4D-7CA3-9044-876B-883B54F8677D}" type="slidenum">
              <a:t>2</a:t>
            </a:fld>
            <a:endParaRPr/>
          </a:p>
        </p:txBody>
      </p:sp>
      <p:pic>
        <p:nvPicPr>
          <p:cNvPr id="316" name="Content Placeholder 4" descr="Content Placeholder 4"/>
          <p:cNvPicPr>
            <a:picLocks noChangeAspect="1"/>
          </p:cNvPicPr>
          <p:nvPr/>
        </p:nvPicPr>
        <p:blipFill>
          <a:blip r:embed="rId2"/>
          <a:stretch>
            <a:fillRect/>
          </a:stretch>
        </p:blipFill>
        <p:spPr>
          <a:xfrm>
            <a:off x="3035062" y="1019626"/>
            <a:ext cx="2727160" cy="518160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89;p12"/>
          <p:cNvSpPr txBox="1">
            <a:spLocks noGrp="1"/>
          </p:cNvSpPr>
          <p:nvPr>
            <p:ph type="sldNum" sz="quarter" idx="4294967295"/>
          </p:nvPr>
        </p:nvSpPr>
        <p:spPr>
          <a:xfrm>
            <a:off x="8250234" y="6427795"/>
            <a:ext cx="192999" cy="2870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lvl1pPr>
              <a:defRPr sz="1400">
                <a:solidFill>
                  <a:srgbClr val="898989"/>
                </a:solidFill>
                <a:latin typeface="Times New Roman"/>
                <a:ea typeface="Times New Roman"/>
                <a:cs typeface="Times New Roman"/>
                <a:sym typeface="Times New Roman"/>
              </a:defRPr>
            </a:lvl1pPr>
          </a:lstStyle>
          <a:p>
            <a:fld id="{86CB4B4D-7CA3-9044-876B-883B54F8677D}" type="slidenum">
              <a:t>3</a:t>
            </a:fld>
            <a:endParaRPr/>
          </a:p>
        </p:txBody>
      </p:sp>
      <p:pic>
        <p:nvPicPr>
          <p:cNvPr id="319" name="CTO_to_Andy_final" descr="CTO_to_Andy_final"/>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85527" y="1000870"/>
            <a:ext cx="8633346" cy="485625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000" fill="hold"/>
                                        <p:tgtEl>
                                          <p:spTgt spid="31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4"/>
          <p:cNvSpPr txBox="1">
            <a:spLocks noGrp="1"/>
          </p:cNvSpPr>
          <p:nvPr>
            <p:ph type="title"/>
          </p:nvPr>
        </p:nvSpPr>
        <p:spPr>
          <a:xfrm>
            <a:off x="698096" y="643781"/>
            <a:ext cx="9220201" cy="365524"/>
          </a:xfrm>
          <a:prstGeom prst="rect">
            <a:avLst/>
          </a:prstGeom>
        </p:spPr>
        <p:txBody>
          <a:bodyPr/>
          <a:lstStyle>
            <a:lvl1pPr>
              <a:defRPr sz="2000"/>
            </a:lvl1pPr>
          </a:lstStyle>
          <a:p>
            <a:r>
              <a:t>ImageNet ILSVRC: Significantly improved by Deep Learning</a:t>
            </a:r>
          </a:p>
        </p:txBody>
      </p:sp>
      <p:sp>
        <p:nvSpPr>
          <p:cNvPr id="322" name="Slide Number Placeholder 3"/>
          <p:cNvSpPr txBox="1">
            <a:spLocks noGrp="1"/>
          </p:cNvSpPr>
          <p:nvPr>
            <p:ph type="sldNum" sz="quarter" idx="4294967295"/>
          </p:nvPr>
        </p:nvSpPr>
        <p:spPr>
          <a:xfrm>
            <a:off x="8333967" y="6414766"/>
            <a:ext cx="181381"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323" name="Picture 1" descr="Picture 1"/>
          <p:cNvPicPr>
            <a:picLocks noChangeAspect="1"/>
          </p:cNvPicPr>
          <p:nvPr/>
        </p:nvPicPr>
        <p:blipFill>
          <a:blip r:embed="rId3"/>
          <a:srcRect l="684" t="684" r="683" b="683"/>
          <a:stretch>
            <a:fillRect/>
          </a:stretch>
        </p:blipFill>
        <p:spPr>
          <a:xfrm>
            <a:off x="644469" y="1251217"/>
            <a:ext cx="8025817" cy="4516096"/>
          </a:xfrm>
          <a:prstGeom prst="rect">
            <a:avLst/>
          </a:prstGeom>
          <a:ln w="12700">
            <a:miter lim="400000"/>
          </a:ln>
        </p:spPr>
      </p:pic>
      <p:sp>
        <p:nvSpPr>
          <p:cNvPr id="324" name="Rectangle"/>
          <p:cNvSpPr/>
          <p:nvPr/>
        </p:nvSpPr>
        <p:spPr>
          <a:xfrm>
            <a:off x="8368603" y="5267493"/>
            <a:ext cx="517502" cy="405337"/>
          </a:xfrm>
          <a:prstGeom prst="rect">
            <a:avLst/>
          </a:prstGeom>
          <a:solidFill>
            <a:srgbClr val="FFFFFF"/>
          </a:solidFill>
          <a:ln w="12700">
            <a:solidFill>
              <a:schemeClr val="accent1"/>
            </a:solidFill>
            <a:miter/>
          </a:ln>
        </p:spPr>
        <p:txBody>
          <a:bodyPr lIns="45718" tIns="45718" rIns="45718" bIns="45718" anchor="ctr"/>
          <a:lstStyle/>
          <a:p>
            <a:pPr>
              <a:defRPr>
                <a:latin typeface="+mj-lt"/>
                <a:ea typeface="+mj-ea"/>
                <a:cs typeface="+mj-cs"/>
                <a:sym typeface="Calibri"/>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noGrp="1"/>
          </p:cNvSpPr>
          <p:nvPr>
            <p:ph type="title"/>
          </p:nvPr>
        </p:nvSpPr>
        <p:spPr>
          <a:xfrm>
            <a:off x="628650" y="215056"/>
            <a:ext cx="7886700" cy="545371"/>
          </a:xfrm>
          <a:prstGeom prst="rect">
            <a:avLst/>
          </a:prstGeom>
        </p:spPr>
        <p:txBody>
          <a:bodyPr/>
          <a:lstStyle>
            <a:lvl1pPr defTabSz="804672">
              <a:defRPr sz="2800" b="1">
                <a:latin typeface="Franklin Gothic Medium Cond"/>
                <a:ea typeface="Franklin Gothic Medium Cond"/>
                <a:cs typeface="Franklin Gothic Medium Cond"/>
                <a:sym typeface="Franklin Gothic Medium Cond"/>
              </a:defRPr>
            </a:lvl1pPr>
          </a:lstStyle>
          <a:p>
            <a:r>
              <a:t>What the ImageNet ILSVRC Challenge tells us</a:t>
            </a:r>
          </a:p>
        </p:txBody>
      </p:sp>
      <p:pic>
        <p:nvPicPr>
          <p:cNvPr id="329" name="Picture 2" descr="Picture 2"/>
          <p:cNvPicPr>
            <a:picLocks noChangeAspect="1"/>
          </p:cNvPicPr>
          <p:nvPr/>
        </p:nvPicPr>
        <p:blipFill>
          <a:blip r:embed="rId2"/>
          <a:stretch>
            <a:fillRect/>
          </a:stretch>
        </p:blipFill>
        <p:spPr>
          <a:xfrm>
            <a:off x="4321955" y="680343"/>
            <a:ext cx="4784226" cy="6180911"/>
          </a:xfrm>
          <a:prstGeom prst="rect">
            <a:avLst/>
          </a:prstGeom>
          <a:ln w="12700">
            <a:miter lim="400000"/>
          </a:ln>
        </p:spPr>
      </p:pic>
      <p:pic>
        <p:nvPicPr>
          <p:cNvPr id="330" name="Picture 6" descr="Picture 6"/>
          <p:cNvPicPr>
            <a:picLocks noChangeAspect="1"/>
          </p:cNvPicPr>
          <p:nvPr/>
        </p:nvPicPr>
        <p:blipFill>
          <a:blip r:embed="rId3"/>
          <a:stretch>
            <a:fillRect/>
          </a:stretch>
        </p:blipFill>
        <p:spPr>
          <a:xfrm>
            <a:off x="266306" y="1305196"/>
            <a:ext cx="4104153" cy="1893328"/>
          </a:xfrm>
          <a:prstGeom prst="rect">
            <a:avLst/>
          </a:prstGeom>
          <a:ln w="12700">
            <a:miter lim="400000"/>
          </a:ln>
        </p:spPr>
      </p:pic>
      <p:sp>
        <p:nvSpPr>
          <p:cNvPr id="331" name="Text Placeholder 6"/>
          <p:cNvSpPr txBox="1"/>
          <p:nvPr/>
        </p:nvSpPr>
        <p:spPr>
          <a:xfrm>
            <a:off x="109393" y="2517427"/>
            <a:ext cx="4807071" cy="3060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b">
            <a:normAutofit/>
          </a:bodyPr>
          <a:lstStyle/>
          <a:p>
            <a:pPr defTabSz="914400">
              <a:defRPr sz="2400" b="1">
                <a:latin typeface="Franklin Gothic Medium Cond"/>
                <a:ea typeface="Franklin Gothic Medium Cond"/>
                <a:cs typeface="Franklin Gothic Medium Cond"/>
                <a:sym typeface="Franklin Gothic Medium Cond"/>
              </a:defRPr>
            </a:pPr>
            <a:r>
              <a:t>*More Affordable Computing!</a:t>
            </a:r>
          </a:p>
          <a:p>
            <a:pPr defTabSz="914400">
              <a:defRPr sz="2400" b="1">
                <a:latin typeface="Franklin Gothic Medium Cond"/>
                <a:ea typeface="Franklin Gothic Medium Cond"/>
                <a:cs typeface="Franklin Gothic Medium Cond"/>
                <a:sym typeface="Franklin Gothic Medium Cond"/>
              </a:defRPr>
            </a:pPr>
            <a:endParaRPr/>
          </a:p>
          <a:p>
            <a:pPr defTabSz="914400">
              <a:defRPr sz="2400" b="1">
                <a:latin typeface="Franklin Gothic Medium Cond"/>
                <a:ea typeface="Franklin Gothic Medium Cond"/>
                <a:cs typeface="Franklin Gothic Medium Cond"/>
                <a:sym typeface="Franklin Gothic Medium Cond"/>
              </a:defRPr>
            </a:pPr>
            <a:r>
              <a:t>*Abundant of good Deep Learning Algorithm!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lide Number Placeholder 1"/>
          <p:cNvSpPr txBox="1">
            <a:spLocks noGrp="1"/>
          </p:cNvSpPr>
          <p:nvPr>
            <p:ph type="sldNum" sz="quarter" idx="4294967295"/>
          </p:nvPr>
        </p:nvSpPr>
        <p:spPr>
          <a:xfrm>
            <a:off x="8035028" y="6510275"/>
            <a:ext cx="181381" cy="2483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34" name="Title 2"/>
          <p:cNvSpPr txBox="1">
            <a:spLocks noGrp="1"/>
          </p:cNvSpPr>
          <p:nvPr>
            <p:ph type="title"/>
          </p:nvPr>
        </p:nvSpPr>
        <p:spPr>
          <a:xfrm>
            <a:off x="1325299" y="316552"/>
            <a:ext cx="7212808" cy="472822"/>
          </a:xfrm>
          <a:prstGeom prst="rect">
            <a:avLst/>
          </a:prstGeom>
        </p:spPr>
        <p:txBody>
          <a:bodyPr/>
          <a:lstStyle>
            <a:lvl1pPr defTabSz="731519">
              <a:defRPr sz="2200">
                <a:solidFill>
                  <a:srgbClr val="000000"/>
                </a:solidFill>
              </a:defRPr>
            </a:lvl1pPr>
          </a:lstStyle>
          <a:p>
            <a:r>
              <a:t>AI Driven by Computational Power, Algorithm &amp; Data</a:t>
            </a:r>
          </a:p>
        </p:txBody>
      </p:sp>
      <p:pic>
        <p:nvPicPr>
          <p:cNvPr id="335" name="Picture 5" descr="Picture 5"/>
          <p:cNvPicPr>
            <a:picLocks noChangeAspect="1"/>
          </p:cNvPicPr>
          <p:nvPr/>
        </p:nvPicPr>
        <p:blipFill>
          <a:blip r:embed="rId2"/>
          <a:srcRect l="61947"/>
          <a:stretch>
            <a:fillRect/>
          </a:stretch>
        </p:blipFill>
        <p:spPr>
          <a:xfrm>
            <a:off x="4968078" y="889954"/>
            <a:ext cx="3276603" cy="5519739"/>
          </a:xfrm>
          <a:prstGeom prst="rect">
            <a:avLst/>
          </a:prstGeom>
          <a:ln w="12700">
            <a:miter lim="400000"/>
          </a:ln>
        </p:spPr>
      </p:pic>
      <p:pic>
        <p:nvPicPr>
          <p:cNvPr id="336" name="Content Placeholder 4" descr="Content Placeholder 4"/>
          <p:cNvPicPr>
            <a:picLocks noChangeAspect="1"/>
          </p:cNvPicPr>
          <p:nvPr/>
        </p:nvPicPr>
        <p:blipFill>
          <a:blip r:embed="rId3"/>
          <a:stretch>
            <a:fillRect/>
          </a:stretch>
        </p:blipFill>
        <p:spPr>
          <a:xfrm>
            <a:off x="811432" y="1006328"/>
            <a:ext cx="3662507" cy="549925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2"/>
          <p:cNvSpPr txBox="1">
            <a:spLocks noGrp="1"/>
          </p:cNvSpPr>
          <p:nvPr>
            <p:ph type="title"/>
          </p:nvPr>
        </p:nvSpPr>
        <p:spPr>
          <a:xfrm>
            <a:off x="1680633" y="0"/>
            <a:ext cx="7886702" cy="1325563"/>
          </a:xfrm>
          <a:prstGeom prst="rect">
            <a:avLst/>
          </a:prstGeom>
        </p:spPr>
        <p:txBody>
          <a:bodyPr/>
          <a:lstStyle/>
          <a:p>
            <a:r>
              <a:t>AI is Ubiquitous</a:t>
            </a:r>
          </a:p>
        </p:txBody>
      </p:sp>
      <p:sp>
        <p:nvSpPr>
          <p:cNvPr id="339" name="Slide Number Placeholder 1"/>
          <p:cNvSpPr txBox="1">
            <a:spLocks noGrp="1"/>
          </p:cNvSpPr>
          <p:nvPr>
            <p:ph type="sldNum" sz="quarter" idx="4294967295"/>
          </p:nvPr>
        </p:nvSpPr>
        <p:spPr>
          <a:xfrm>
            <a:off x="8333967" y="6414766"/>
            <a:ext cx="181381" cy="2483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340" name="Picture 4" descr="Picture 4"/>
          <p:cNvPicPr>
            <a:picLocks noChangeAspect="1"/>
          </p:cNvPicPr>
          <p:nvPr/>
        </p:nvPicPr>
        <p:blipFill>
          <a:blip r:embed="rId2"/>
          <a:srcRect l="6933" t="13524" r="6911"/>
          <a:stretch>
            <a:fillRect/>
          </a:stretch>
        </p:blipFill>
        <p:spPr>
          <a:xfrm>
            <a:off x="-16935" y="982132"/>
            <a:ext cx="9135176" cy="5061597"/>
          </a:xfrm>
          <a:prstGeom prst="rect">
            <a:avLst/>
          </a:prstGeom>
          <a:ln w="12700">
            <a:miter lim="400000"/>
          </a:ln>
        </p:spPr>
      </p:pic>
      <p:sp>
        <p:nvSpPr>
          <p:cNvPr id="341" name="TextBox 5"/>
          <p:cNvSpPr txBox="1"/>
          <p:nvPr/>
        </p:nvSpPr>
        <p:spPr>
          <a:xfrm>
            <a:off x="265852" y="6362714"/>
            <a:ext cx="1920884" cy="33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j-lt"/>
                <a:ea typeface="+mj-ea"/>
                <a:cs typeface="+mj-cs"/>
                <a:sym typeface="Calibri"/>
              </a:defRPr>
            </a:lvl1pPr>
          </a:lstStyle>
          <a:p>
            <a:r>
              <a:t>[Credit: SenseTime]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1"/>
          <p:cNvSpPr txBox="1">
            <a:spLocks noGrp="1"/>
          </p:cNvSpPr>
          <p:nvPr>
            <p:ph type="title"/>
          </p:nvPr>
        </p:nvSpPr>
        <p:spPr>
          <a:prstGeom prst="rect">
            <a:avLst/>
          </a:prstGeom>
        </p:spPr>
        <p:txBody>
          <a:bodyPr/>
          <a:lstStyle/>
          <a:p>
            <a:r>
              <a:t>Advanced Manufacturing</a:t>
            </a:r>
          </a:p>
        </p:txBody>
      </p:sp>
      <p:sp>
        <p:nvSpPr>
          <p:cNvPr id="344" name="Slide Number Placeholder 2"/>
          <p:cNvSpPr txBox="1">
            <a:spLocks noGrp="1"/>
          </p:cNvSpPr>
          <p:nvPr>
            <p:ph type="sldNum" sz="quarter" idx="4294967295"/>
          </p:nvPr>
        </p:nvSpPr>
        <p:spPr>
          <a:xfrm>
            <a:off x="8540280" y="6500791"/>
            <a:ext cx="146518" cy="165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sz="600">
                <a:latin typeface="Arial"/>
                <a:ea typeface="Arial"/>
                <a:cs typeface="Arial"/>
                <a:sym typeface="Arial"/>
              </a:defRPr>
            </a:lvl1pPr>
          </a:lstStyle>
          <a:p>
            <a:fld id="{86CB4B4D-7CA3-9044-876B-883B54F8677D}" type="slidenum">
              <a:t>8</a:t>
            </a:fld>
            <a:endParaRPr/>
          </a:p>
        </p:txBody>
      </p:sp>
      <p:pic>
        <p:nvPicPr>
          <p:cNvPr id="345" name="Picture 3" descr="Picture 3"/>
          <p:cNvPicPr>
            <a:picLocks noChangeAspect="1"/>
          </p:cNvPicPr>
          <p:nvPr/>
        </p:nvPicPr>
        <p:blipFill>
          <a:blip r:embed="rId3"/>
          <a:stretch>
            <a:fillRect/>
          </a:stretch>
        </p:blipFill>
        <p:spPr>
          <a:xfrm>
            <a:off x="965502" y="1900869"/>
            <a:ext cx="7092647" cy="3989614"/>
          </a:xfrm>
          <a:prstGeom prst="rect">
            <a:avLst/>
          </a:prstGeom>
          <a:ln w="12700">
            <a:miter lim="400000"/>
          </a:ln>
        </p:spPr>
      </p:pic>
      <p:sp>
        <p:nvSpPr>
          <p:cNvPr id="346" name="TextBox 4"/>
          <p:cNvSpPr txBox="1"/>
          <p:nvPr/>
        </p:nvSpPr>
        <p:spPr>
          <a:xfrm>
            <a:off x="576293" y="1390547"/>
            <a:ext cx="9108984"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2000" b="1"/>
            </a:lvl1pPr>
          </a:lstStyle>
          <a:p>
            <a:r>
              <a:t>Advanced Semiconductor Manufacturing Facility: Where are the workers?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2" name="Group 2"/>
          <p:cNvGrpSpPr/>
          <p:nvPr/>
        </p:nvGrpSpPr>
        <p:grpSpPr>
          <a:xfrm>
            <a:off x="783980" y="990455"/>
            <a:ext cx="4016621" cy="4876947"/>
            <a:chOff x="0" y="0"/>
            <a:chExt cx="4016620" cy="4876945"/>
          </a:xfrm>
        </p:grpSpPr>
        <p:pic>
          <p:nvPicPr>
            <p:cNvPr id="350" name="Picture 4" descr="Picture 4"/>
            <p:cNvPicPr>
              <a:picLocks noChangeAspect="1"/>
            </p:cNvPicPr>
            <p:nvPr/>
          </p:nvPicPr>
          <p:blipFill>
            <a:blip r:embed="rId3"/>
            <a:stretch>
              <a:fillRect/>
            </a:stretch>
          </p:blipFill>
          <p:spPr>
            <a:xfrm>
              <a:off x="0" y="670434"/>
              <a:ext cx="4016621" cy="4206512"/>
            </a:xfrm>
            <a:prstGeom prst="rect">
              <a:avLst/>
            </a:prstGeom>
            <a:ln w="12700" cap="flat">
              <a:noFill/>
              <a:miter lim="400000"/>
            </a:ln>
            <a:effectLst/>
          </p:spPr>
        </p:pic>
        <p:sp>
          <p:nvSpPr>
            <p:cNvPr id="351" name="TextBox 9"/>
            <p:cNvSpPr txBox="1"/>
            <p:nvPr/>
          </p:nvSpPr>
          <p:spPr>
            <a:xfrm>
              <a:off x="1435361" y="-1"/>
              <a:ext cx="1218403" cy="437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lgn="ctr" defTabSz="914400">
                <a:defRPr sz="2600" u="sng">
                  <a:latin typeface="+mj-lt"/>
                  <a:ea typeface="+mj-ea"/>
                  <a:cs typeface="+mj-cs"/>
                  <a:sym typeface="Calibri"/>
                </a:defRPr>
              </a:lvl1pPr>
            </a:lstStyle>
            <a:p>
              <a:r>
                <a:t>[Oxford]</a:t>
              </a:r>
            </a:p>
          </p:txBody>
        </p:sp>
      </p:grpSp>
      <p:sp>
        <p:nvSpPr>
          <p:cNvPr id="353" name="Title 1"/>
          <p:cNvSpPr txBox="1">
            <a:spLocks noGrp="1"/>
          </p:cNvSpPr>
          <p:nvPr>
            <p:ph type="title"/>
          </p:nvPr>
        </p:nvSpPr>
        <p:spPr>
          <a:prstGeom prst="rect">
            <a:avLst/>
          </a:prstGeom>
        </p:spPr>
        <p:txBody>
          <a:bodyPr/>
          <a:lstStyle/>
          <a:p>
            <a:r>
              <a:t>Potential Impacts of AI</a:t>
            </a:r>
          </a:p>
        </p:txBody>
      </p:sp>
      <p:sp>
        <p:nvSpPr>
          <p:cNvPr id="354" name="Slide Number Placeholder 3"/>
          <p:cNvSpPr txBox="1">
            <a:spLocks noGrp="1"/>
          </p:cNvSpPr>
          <p:nvPr>
            <p:ph type="sldNum" sz="quarter" idx="4294967295"/>
          </p:nvPr>
        </p:nvSpPr>
        <p:spPr>
          <a:xfrm>
            <a:off x="8540280" y="6500791"/>
            <a:ext cx="146518" cy="165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914400">
              <a:defRPr sz="600">
                <a:latin typeface="Arial"/>
                <a:ea typeface="Arial"/>
                <a:cs typeface="Arial"/>
                <a:sym typeface="Arial"/>
              </a:defRPr>
            </a:lvl1pPr>
          </a:lstStyle>
          <a:p>
            <a:fld id="{86CB4B4D-7CA3-9044-876B-883B54F8677D}" type="slidenum">
              <a:t>9</a:t>
            </a:fld>
            <a:endParaRPr/>
          </a:p>
        </p:txBody>
      </p:sp>
      <p:sp>
        <p:nvSpPr>
          <p:cNvPr id="355" name="TextBox 5"/>
          <p:cNvSpPr txBox="1"/>
          <p:nvPr/>
        </p:nvSpPr>
        <p:spPr>
          <a:xfrm rot="18858157">
            <a:off x="-9184" y="4479925"/>
            <a:ext cx="4304813"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2400" b="1">
                <a:solidFill>
                  <a:srgbClr val="376092"/>
                </a:solidFill>
              </a:defRPr>
            </a:lvl1pPr>
          </a:lstStyle>
          <a:p>
            <a:r>
              <a:t>47% of jobs are automatable </a:t>
            </a:r>
          </a:p>
        </p:txBody>
      </p:sp>
      <p:pic>
        <p:nvPicPr>
          <p:cNvPr id="356" name="Picture 6" descr="Picture 6"/>
          <p:cNvPicPr>
            <a:picLocks noChangeAspect="1"/>
          </p:cNvPicPr>
          <p:nvPr/>
        </p:nvPicPr>
        <p:blipFill>
          <a:blip r:embed="rId4"/>
          <a:stretch>
            <a:fillRect/>
          </a:stretch>
        </p:blipFill>
        <p:spPr>
          <a:xfrm>
            <a:off x="4987842" y="1524000"/>
            <a:ext cx="3927557" cy="3360243"/>
          </a:xfrm>
          <a:prstGeom prst="rect">
            <a:avLst/>
          </a:prstGeom>
          <a:ln w="12700">
            <a:miter lim="400000"/>
          </a:ln>
        </p:spPr>
      </p:pic>
      <p:sp>
        <p:nvSpPr>
          <p:cNvPr id="357" name="TextBox 8"/>
          <p:cNvSpPr txBox="1"/>
          <p:nvPr/>
        </p:nvSpPr>
        <p:spPr>
          <a:xfrm rot="18858157">
            <a:off x="4333399" y="4000948"/>
            <a:ext cx="5643373"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2400" b="1">
                <a:solidFill>
                  <a:srgbClr val="376092"/>
                </a:solidFill>
              </a:defRPr>
            </a:lvl1pPr>
          </a:lstStyle>
          <a:p>
            <a:r>
              <a:t>on average, only 9% of jobs are at risk</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684</Words>
  <Application>Microsoft Office PowerPoint</Application>
  <PresentationFormat>如螢幕大小 (4:3)</PresentationFormat>
  <Paragraphs>107</Paragraphs>
  <Slides>17</Slides>
  <Notes>5</Notes>
  <HiddenSlides>0</HiddenSlides>
  <MMClips>1</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17</vt:i4>
      </vt:variant>
    </vt:vector>
  </HeadingPairs>
  <TitlesOfParts>
    <vt:vector size="27" baseType="lpstr">
      <vt:lpstr>Microsoft JhengHei UI</vt:lpstr>
      <vt:lpstr>Microsoft JhengHei UI Light</vt:lpstr>
      <vt:lpstr>Arial</vt:lpstr>
      <vt:lpstr>Calibri</vt:lpstr>
      <vt:lpstr>Calibri Light</vt:lpstr>
      <vt:lpstr>Franklin Gothic Medium</vt:lpstr>
      <vt:lpstr>Franklin Gothic Medium Cond</vt:lpstr>
      <vt:lpstr>Helvetica</vt:lpstr>
      <vt:lpstr>Times New Roman</vt:lpstr>
      <vt:lpstr>Office Theme</vt:lpstr>
      <vt:lpstr>United Microelectronic Centre (HK) Ltd.</vt:lpstr>
      <vt:lpstr>PowerPoint 簡報</vt:lpstr>
      <vt:lpstr>PowerPoint 簡報</vt:lpstr>
      <vt:lpstr>ImageNet ILSVRC: Significantly improved by Deep Learning</vt:lpstr>
      <vt:lpstr>What the ImageNet ILSVRC Challenge tells us</vt:lpstr>
      <vt:lpstr>AI Driven by Computational Power, Algorithm &amp; Data</vt:lpstr>
      <vt:lpstr>AI is Ubiquitous</vt:lpstr>
      <vt:lpstr>Advanced Manufacturing</vt:lpstr>
      <vt:lpstr>Potential Impacts of AI</vt:lpstr>
      <vt:lpstr>PowerPoint 簡報</vt:lpstr>
      <vt:lpstr>Talents, Talents, and lots of Talents!</vt:lpstr>
      <vt:lpstr>AI Competitiveness: Talents and Computational Power</vt:lpstr>
      <vt:lpstr>AI Research: New Era</vt:lpstr>
      <vt:lpstr>~10X VC Investments last 2 years  </vt:lpstr>
      <vt:lpstr>UMEC(HK) R&amp;D  Innovative Model</vt:lpstr>
      <vt:lpstr>UMECHK Global Collaboration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Microelectronic Centre (HK) Ltd.</dc:title>
  <dc:creator>asus</dc:creator>
  <cp:lastModifiedBy>作棟 林</cp:lastModifiedBy>
  <cp:revision>1</cp:revision>
  <dcterms:modified xsi:type="dcterms:W3CDTF">2019-12-13T01:15:23Z</dcterms:modified>
</cp:coreProperties>
</file>