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0579-9700-49DE-AD9D-46F34DFD163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0A62-0C0A-44E4-9B88-3BCCA02E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0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80579-9700-49DE-AD9D-46F34DFD163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A0A62-0C0A-44E4-9B88-3BCCA02E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Human entrepreneurship ecosystem on MSMEs development trough Halal Tourism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72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90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Ecotourism Development</a:t>
            </a:r>
            <a:endParaRPr lang="en-ID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99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26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34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54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Masterplan Syariah Economic Indonesia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35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CRESCENTRATING ACES MODEL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00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Muslim Travel Index 2019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96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Wisata halal yang diinginkan wisatawan Indonesia (Survey 2018)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2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Halal dan Toyib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73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SMEs Challenging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74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Train Night Market, Talad Neon, Pratunam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6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Malabar Corner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47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Trisakti School Tourist Milestone: </a:t>
            </a:r>
            <a:br>
              <a:rPr lang="en-US" sz="2800" smtClean="0"/>
            </a:br>
            <a:r>
              <a:rPr lang="en-US" sz="2800" smtClean="0"/>
              <a:t>Cibuntu Community-Based Tourism (Kuningan Regency)    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68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/>
            </a:r>
            <a:br>
              <a:rPr lang="en-ID" smtClean="0"/>
            </a:br>
            <a:r>
              <a:rPr lang="en-ID" smtClean="0"/>
              <a:t>MARTHA TILAAR GROUP</a:t>
            </a:r>
            <a:endParaRPr lang="en-ID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25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65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Bibliography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22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Acknowledgment</a:t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03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95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28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0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6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Tourism Geography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82507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Rural Tourism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8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Sustainability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3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Sustainable Tourism  </a:t>
            </a:r>
            <a:endParaRPr lang="en-US" sz="28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7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smtClean="0"/>
              <a:t>Digital Tourism actor network</a:t>
            </a:r>
            <a:endParaRPr lang="en-US" sz="2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21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Widescreen</PresentationFormat>
  <Paragraphs>19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Human entrepreneurship ecosystem on MSMEs development trough Halal Tourism </vt:lpstr>
      <vt:lpstr>SMEs Challenging</vt:lpstr>
      <vt:lpstr>PowerPoint Presentation</vt:lpstr>
      <vt:lpstr>PowerPoint Presentation</vt:lpstr>
      <vt:lpstr>Tourism Geography </vt:lpstr>
      <vt:lpstr>Rural Tourism</vt:lpstr>
      <vt:lpstr>Sustainability</vt:lpstr>
      <vt:lpstr>Sustainable Tourism  </vt:lpstr>
      <vt:lpstr>Digital Tourism actor network</vt:lpstr>
      <vt:lpstr>PowerPoint Presentation</vt:lpstr>
      <vt:lpstr>Ecotourism Development</vt:lpstr>
      <vt:lpstr>PowerPoint Presentation</vt:lpstr>
      <vt:lpstr>PowerPoint Presentation</vt:lpstr>
      <vt:lpstr>PowerPoint Presentation</vt:lpstr>
      <vt:lpstr>Masterplan Syariah Economic Indonesia</vt:lpstr>
      <vt:lpstr>CRESCENTRATING ACES MODEL </vt:lpstr>
      <vt:lpstr>Global Muslim Travel Index 2019</vt:lpstr>
      <vt:lpstr>Wisata halal yang diinginkan wisatawan Indonesia (Survey 2018)</vt:lpstr>
      <vt:lpstr>Halal dan Toyib</vt:lpstr>
      <vt:lpstr>Train Night Market, Talad Neon, Pratunam</vt:lpstr>
      <vt:lpstr>Malabar Corner</vt:lpstr>
      <vt:lpstr>Trisakti School Tourist Milestone:  Cibuntu Community-Based Tourism (Kuningan Regency)    </vt:lpstr>
      <vt:lpstr> MARTHA TILAAR GROUP</vt:lpstr>
      <vt:lpstr>PowerPoint Presentation</vt:lpstr>
      <vt:lpstr>Bibliography </vt:lpstr>
      <vt:lpstr>Acknowledgment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entrepreneurship ecosystem on MSMEs development trough Halal Tourism </dc:title>
  <dc:creator>XxX</dc:creator>
  <cp:lastModifiedBy>XxX</cp:lastModifiedBy>
  <cp:revision>1</cp:revision>
  <dcterms:created xsi:type="dcterms:W3CDTF">2019-12-13T02:38:20Z</dcterms:created>
  <dcterms:modified xsi:type="dcterms:W3CDTF">2019-12-13T02:38:21Z</dcterms:modified>
</cp:coreProperties>
</file>