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89" r:id="rId3"/>
    <p:sldId id="301" r:id="rId4"/>
    <p:sldId id="267" r:id="rId5"/>
    <p:sldId id="293" r:id="rId6"/>
    <p:sldId id="296" r:id="rId7"/>
    <p:sldId id="269" r:id="rId8"/>
    <p:sldId id="303" r:id="rId9"/>
    <p:sldId id="297" r:id="rId10"/>
    <p:sldId id="304" r:id="rId11"/>
    <p:sldId id="298" r:id="rId12"/>
    <p:sldId id="299" r:id="rId13"/>
    <p:sldId id="305" r:id="rId14"/>
    <p:sldId id="300" r:id="rId15"/>
    <p:sldId id="261" r:id="rId16"/>
    <p:sldId id="280" r:id="rId17"/>
  </p:sldIdLst>
  <p:sldSz cx="12192000" cy="6858000"/>
  <p:notesSz cx="6735763" cy="98663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2986" autoAdjust="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807B489-05DC-4414-AA97-70E43D123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F94B5F-CA58-498D-833A-27CAECA5B6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C058FE3-06F5-4FA8-8D52-F1FDFEA4736B}" type="datetimeFigureOut">
              <a:rPr lang="zh-HK" altLang="en-US" smtClean="0"/>
              <a:t>12/12/2019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7C3B96A-AA66-4D75-80D2-AF69B06B84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8A8338-9096-47A6-AE6A-67CEE3679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92D102D-B774-4F6E-A0E4-028D4A5EC9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0060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32E4020-82FD-4E1F-9B95-1EC8822A0D58}" type="datetimeFigureOut">
              <a:rPr lang="zh-HK" altLang="en-US" smtClean="0"/>
              <a:t>12/12/2019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1AC165A-15D8-4A99-854B-35AB13FAB62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8251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C165A-15D8-4A99-854B-35AB13FAB627}" type="slidenum">
              <a:rPr lang="zh-HK" altLang="en-US" smtClean="0">
                <a:solidFill>
                  <a:prstClr val="black"/>
                </a:solidFill>
              </a:rPr>
              <a:pPr/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C165A-15D8-4A99-854B-35AB13FAB62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567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4FCBD8-DFCE-4636-B7EA-65B01730C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E28371A-A71F-438D-BC31-DCE4BFF84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7710CB-42D6-4EE9-BAA2-D3871EEB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B089-87BE-48CB-9863-01B3F5C2FA0F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60764A-706A-4ADA-940B-227EF406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AA223D-A409-4FD2-B9C8-35F46335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2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74C304-D535-4AE2-A5A4-4F8625B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6A26CC-044B-4DB3-9978-3C99FAC0B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45356-BC43-436F-8333-0AB97ABE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95-D164-43C6-8016-74B3565C188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EC4BC3-D922-4DA2-8998-328F7343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01C0BF-353A-4F33-9E48-35CE83A1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AD71E68-74CE-4680-9027-A6F5F41C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145B35-0FAB-44BE-B56C-5ABD44FAE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A506F0-B564-45E8-8234-7625E92F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8E-ADFA-4E07-80E2-14B0CCC21B63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196D32-5884-498A-A049-7BA1BF2A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F5E3F-D9F1-40CF-B69F-F9FEFAA1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4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D78E-D758-47BF-B2EF-83CC5C8FA0B8}" type="datetime1">
              <a:rPr lang="en-US" altLang="zh-HK"/>
              <a:pPr>
                <a:defRPr/>
              </a:pPr>
              <a:t>12/12/2019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1B21-ED61-4F0A-B19B-9337DBA6AC1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5908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4FCBD8-DFCE-4636-B7EA-65B01730C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E28371A-A71F-438D-BC31-DCE4BFF84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7710CB-42D6-4EE9-BAA2-D3871EEB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B089-87BE-48CB-9863-01B3F5C2FA0F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60764A-706A-4ADA-940B-227EF406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AA223D-A409-4FD2-B9C8-35F46335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48E96-D124-43E9-BE3D-18A1527D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7B31D3-9113-4F49-AF0E-AC98B142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A2442C-B8BB-46E1-84DD-F4DA9EEB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9B2C-3A86-4F08-979C-2E75F636F7FF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8A591D-C758-42DE-9737-99015AA0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655635-8666-48E8-BF46-D4DF3E68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4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4807F-89CD-4598-A2F2-EB6AB9EF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C82FC2-D42F-44CB-956A-27685B1C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1FF1C6-ECCC-4E17-B111-A166B31F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962-B69B-4B73-81C2-94A06041974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24362C-8B1B-415C-AFED-FE76FFC8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18DF52-20B8-46B3-887C-F7F5BCAE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3A8FA6-1FA0-4CEC-8D0A-2DD605DF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07101-DE1A-4341-820E-B1F2AFBCD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504E24-70A6-410F-8737-4B59086B9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00CCD0-B5FA-4916-B954-E724B119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19FF-21FE-4AC8-A65A-6630D04070F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E3DEBB-4B84-4F66-9693-0EAEDB69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84958D-B2B6-4BE8-8434-9D0232D0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CDC30-8787-410C-8B83-12DB2266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8B6316-FC31-4E91-BE41-6729722B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E8E668-7F3F-40DE-97E1-287FB74D7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046CD62-528A-47BA-9139-E5603D701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3634F15-5D18-4D27-8BF2-BEDA09C34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68C807-1712-4A1C-B67D-D20D903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FF9-825E-4B3A-8250-DA248DB5731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01DA74B-8072-4613-B071-A48088A3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3087D6-CCA9-4C35-A0B3-7067DFCC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3F7AA-C8C4-4F48-A47E-CCAD09F2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14ABA06-F817-4FBD-A028-1F7D8F23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0B73-E9E5-4A97-85C8-D53D49D38A6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D47019-6CA0-4AF5-AA6A-84504318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A42F6A-5E9F-405F-A1C6-FCFF0174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4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9A50F23-30A1-4BD9-94DF-EB07D384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A899-F58D-444F-A38B-383747574970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F86618-AFFB-44CB-A95D-CBE8FCD5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FB9BFB-9064-41E2-BFA1-A0F15521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48E96-D124-43E9-BE3D-18A1527D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7B31D3-9113-4F49-AF0E-AC98B142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A2442C-B8BB-46E1-84DD-F4DA9EEB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9B2C-3A86-4F08-979C-2E75F636F7FF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8A591D-C758-42DE-9737-99015AA0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655635-8666-48E8-BF46-D4DF3E68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7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CB87F-7156-4153-86C2-589D947E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5F02E4-D1AF-4DEC-8ED0-DAB3DAC2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4A0FB9-C874-4F3D-B4C5-CC11F6911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4EA333-D0AD-491B-95F3-52C59B2E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F55-B00C-4D32-A139-8E84FB6A78B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C27F49-E9DA-493E-8E3F-E4858355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E12A7B-2004-41C3-AD80-0A8EFBA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3E03B-50FA-4901-AA2F-2E7C6A36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350A6DD-50E8-4300-8E0F-E0C07EF31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427FD6-4A2A-4C6D-8FC6-EC7DA5A7A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FEDE28-38D0-42E3-99D4-877A8B74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7EC-E9AB-4192-A752-66441029C482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D94583-E796-42E8-8115-35DC4CB3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A10D35-A8D3-434E-9D2C-FD017F2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74C304-D535-4AE2-A5A4-4F8625B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6A26CC-044B-4DB3-9978-3C99FAC0B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45356-BC43-436F-8333-0AB97ABE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1D95-D164-43C6-8016-74B3565C188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EC4BC3-D922-4DA2-8998-328F7343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01C0BF-353A-4F33-9E48-35CE83A1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AD71E68-74CE-4680-9027-A6F5F41C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145B35-0FAB-44BE-B56C-5ABD44FAE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A506F0-B564-45E8-8234-7625E92F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968E-ADFA-4E07-80E2-14B0CCC21B63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196D32-5884-498A-A049-7BA1BF2A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F5E3F-D9F1-40CF-B69F-F9FEFAA1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4807F-89CD-4598-A2F2-EB6AB9EF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C82FC2-D42F-44CB-956A-27685B1C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1FF1C6-ECCC-4E17-B111-A166B31F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962-B69B-4B73-81C2-94A06041974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24362C-8B1B-415C-AFED-FE76FFC8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18DF52-20B8-46B3-887C-F7F5BCAE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0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3A8FA6-1FA0-4CEC-8D0A-2DD605DF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07101-DE1A-4341-820E-B1F2AFBCD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504E24-70A6-410F-8737-4B59086B9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00CCD0-B5FA-4916-B954-E724B119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19FF-21FE-4AC8-A65A-6630D04070F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E3DEBB-4B84-4F66-9693-0EAEDB69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84958D-B2B6-4BE8-8434-9D0232D0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CDC30-8787-410C-8B83-12DB2266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8B6316-FC31-4E91-BE41-6729722B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E8E668-7F3F-40DE-97E1-287FB74D7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046CD62-528A-47BA-9139-E5603D701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3634F15-5D18-4D27-8BF2-BEDA09C34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68C807-1712-4A1C-B67D-D20D903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FF9-825E-4B3A-8250-DA248DB5731C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01DA74B-8072-4613-B071-A48088A3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3087D6-CCA9-4C35-A0B3-7067DFCC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4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3F7AA-C8C4-4F48-A47E-CCAD09F2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14ABA06-F817-4FBD-A028-1F7D8F23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0B73-E9E5-4A97-85C8-D53D49D38A6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D47019-6CA0-4AF5-AA6A-84504318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A42F6A-5E9F-405F-A1C6-FCFF0174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7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9A50F23-30A1-4BD9-94DF-EB07D384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A899-F58D-444F-A38B-383747574970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F86618-AFFB-44CB-A95D-CBE8FCD5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FB9BFB-9064-41E2-BFA1-A0F15521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5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CB87F-7156-4153-86C2-589D947E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5F02E4-D1AF-4DEC-8ED0-DAB3DAC2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4A0FB9-C874-4F3D-B4C5-CC11F6911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4EA333-D0AD-491B-95F3-52C59B2E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F55-B00C-4D32-A139-8E84FB6A78B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C27F49-E9DA-493E-8E3F-E4858355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E12A7B-2004-41C3-AD80-0A8EFBA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3E03B-50FA-4901-AA2F-2E7C6A36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350A6DD-50E8-4300-8E0F-E0C07EF31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427FD6-4A2A-4C6D-8FC6-EC7DA5A7A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FEDE28-38D0-42E3-99D4-877A8B74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7EC-E9AB-4192-A752-66441029C482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D94583-E796-42E8-8115-35DC4CB3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A10D35-A8D3-434E-9D2C-FD017F2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C1DF56-70C3-4473-A051-C5FECB4F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F9364E-92F8-4C0C-A947-5604A9753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9E752C-9A91-4591-939A-B336A2C61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DFA5-C72E-40E8-A0C2-2ADAE6B46095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59F5F-5250-4086-A6E3-B25FFD94C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5BAFB8-AAC2-40CB-9E78-93C9B9B4D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23" y="5999872"/>
            <a:ext cx="2512961" cy="7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C1DF56-70C3-4473-A051-C5FECB4F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F9364E-92F8-4C0C-A947-5604A9753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9E752C-9A91-4591-939A-B336A2C61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DFA5-C72E-40E8-A0C2-2ADAE6B46095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59F5F-5250-4086-A6E3-B25FFD94C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5BAFB8-AAC2-40CB-9E78-93C9B9B4D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23" y="5999872"/>
            <a:ext cx="2512961" cy="7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291D90C-7B25-47F5-9DAC-14460747A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00409"/>
            <a:ext cx="12039600" cy="2434240"/>
          </a:xfrm>
        </p:spPr>
        <p:txBody>
          <a:bodyPr>
            <a:normAutofit fontScale="90000"/>
          </a:bodyPr>
          <a:lstStyle/>
          <a:p>
            <a:r>
              <a:rPr lang="en-US" altLang="zh-HK" dirty="0">
                <a:ea typeface="思源黑體 TW Regular" panose="020B0500000000000000" pitchFamily="34" charset="-120"/>
              </a:rPr>
              <a:t>Women Entrepreneurship</a:t>
            </a:r>
            <a:br>
              <a:rPr lang="en-US" altLang="zh-HK" dirty="0">
                <a:ea typeface="思源黑體 TW Regular" panose="020B0500000000000000" pitchFamily="34" charset="-120"/>
              </a:rPr>
            </a:br>
            <a:r>
              <a:rPr lang="en-US" altLang="zh-HK" dirty="0">
                <a:ea typeface="思源黑體 TW Regular" panose="020B0500000000000000" pitchFamily="34" charset="-120"/>
              </a:rPr>
              <a:t>and</a:t>
            </a:r>
            <a:br>
              <a:rPr lang="en-US" altLang="zh-HK" dirty="0">
                <a:ea typeface="思源黑體 TW Regular" panose="020B0500000000000000" pitchFamily="34" charset="-120"/>
              </a:rPr>
            </a:br>
            <a:r>
              <a:rPr lang="en-US" altLang="zh-HK" dirty="0">
                <a:ea typeface="思源黑體 TW Regular" panose="020B0500000000000000" pitchFamily="34" charset="-120"/>
              </a:rPr>
              <a:t>Humane Entrepreneurship</a:t>
            </a:r>
            <a:endParaRPr lang="zh-HK" altLang="en-US" dirty="0">
              <a:ea typeface="思源黑體 TW Regular" panose="020B0500000000000000" pitchFamily="34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5AD1DD6E-8DA9-4D84-B928-F40E9750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928"/>
            <a:ext cx="9144000" cy="1655762"/>
          </a:xfrm>
        </p:spPr>
        <p:txBody>
          <a:bodyPr/>
          <a:lstStyle/>
          <a:p>
            <a:r>
              <a:rPr lang="en-US" altLang="zh-HK" dirty="0"/>
              <a:t>13</a:t>
            </a:r>
            <a:r>
              <a:rPr lang="en-US" altLang="zh-HK" baseline="30000" dirty="0"/>
              <a:t>th</a:t>
            </a:r>
            <a:r>
              <a:rPr lang="en-US" altLang="zh-HK" dirty="0"/>
              <a:t> December 2019</a:t>
            </a:r>
            <a:endParaRPr lang="zh-HK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845ECA-9BA8-4F78-B32A-3AC1A4BF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06B6B0-D011-4BCB-A1EA-805482998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39" y="6209690"/>
            <a:ext cx="1373691" cy="4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9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172" y="1305777"/>
            <a:ext cx="8632053" cy="47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187"/>
          <a:stretch/>
        </p:blipFill>
        <p:spPr>
          <a:xfrm>
            <a:off x="796335" y="363984"/>
            <a:ext cx="10791983" cy="58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709" y="374952"/>
            <a:ext cx="967370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 Things that I have learned: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world is moving in such a pace and complexity that only leaders who are compassionate can embrace the needed diversities to outperform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Businesses are required to be entrepreneurial and think about the bigger social good in order to thrive in the long run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 women leaders, can and should choose to lead differently based on who we are.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2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media.licdn.com/dms/image/C4E12AQG-0lcNtvMbUw/article-cover_image-shrink_423_752/0?e=1581552000&amp;v=beta&amp;t=sHvkncmJmuAH2yldqlxdJ_KKVRrotQCEbs0vnwML5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1" y="948232"/>
            <a:ext cx="9969622" cy="57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370" y="314703"/>
            <a:ext cx="10399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Each one of us can Lead in Our Own Unique Way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681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/>
              <a:t>14</a:t>
            </a:fld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2660" y="2584142"/>
            <a:ext cx="11659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6000" dirty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Thank you</a:t>
            </a:r>
            <a:endParaRPr lang="zh-HK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0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3419640" y="1133691"/>
            <a:ext cx="3201234" cy="266038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Hong Kong Office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5/F, Luk Kwok Centre,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72 Gloucester Road,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Wanchai, Hong Kong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Tel: (852) 2533 0800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www.delta-asia.com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7086857" y="1298521"/>
            <a:ext cx="40019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/>
              <a:t>香港總行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/>
              <a:t>香港 灣仔告士打道</a:t>
            </a:r>
            <a:r>
              <a:rPr lang="en-US" altLang="zh-TW" sz="2400" dirty="0"/>
              <a:t>72</a:t>
            </a:r>
            <a:r>
              <a:rPr lang="zh-TW" altLang="en-US" sz="2400" dirty="0"/>
              <a:t>號</a:t>
            </a:r>
            <a:endParaRPr lang="en-US" altLang="zh-TW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/>
              <a:t>六國中心</a:t>
            </a:r>
            <a:r>
              <a:rPr lang="en-US" altLang="zh-TW" sz="2400" dirty="0"/>
              <a:t>5</a:t>
            </a:r>
            <a:r>
              <a:rPr lang="zh-TW" altLang="en-US" sz="2400" dirty="0"/>
              <a:t>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/>
              <a:t>電話：</a:t>
            </a:r>
            <a:r>
              <a:rPr lang="en-US" altLang="zh-TW" sz="2400" dirty="0"/>
              <a:t>(852) 2533 0800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HK" sz="2400" dirty="0"/>
              <a:t>www.delta-asia.com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7067796" y="4511001"/>
            <a:ext cx="3437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新細明體" panose="02020500000000000000" pitchFamily="18" charset="-120"/>
              </a:rPr>
              <a:t>滙業銀行中心</a:t>
            </a:r>
            <a:br>
              <a:rPr lang="zh-TW" altLang="en-US" sz="2400" dirty="0">
                <a:latin typeface="新細明體" panose="02020500000000000000" pitchFamily="18" charset="-120"/>
              </a:rPr>
            </a:br>
            <a:r>
              <a:rPr lang="zh-TW" altLang="en-US" sz="2400" dirty="0">
                <a:latin typeface="新細明體" panose="02020500000000000000" pitchFamily="18" charset="-120"/>
              </a:rPr>
              <a:t>澳門水坑尾街</a:t>
            </a:r>
            <a:r>
              <a:rPr lang="en-US" altLang="zh-TW" sz="2400" dirty="0">
                <a:latin typeface="新細明體" panose="02020500000000000000" pitchFamily="18" charset="-120"/>
              </a:rPr>
              <a:t>39-41</a:t>
            </a:r>
            <a:r>
              <a:rPr lang="zh-TW" altLang="en-US" sz="2400" dirty="0">
                <a:latin typeface="新細明體" panose="02020500000000000000" pitchFamily="18" charset="-120"/>
              </a:rPr>
              <a:t>號</a:t>
            </a:r>
            <a:br>
              <a:rPr lang="zh-TW" altLang="en-US" sz="2400" dirty="0">
                <a:latin typeface="新細明體" panose="02020500000000000000" pitchFamily="18" charset="-120"/>
              </a:rPr>
            </a:br>
            <a:r>
              <a:rPr lang="zh-TW" altLang="en-US" sz="2400" dirty="0">
                <a:latin typeface="新細明體" panose="02020500000000000000" pitchFamily="18" charset="-120"/>
              </a:rPr>
              <a:t>電話：</a:t>
            </a:r>
            <a:r>
              <a:rPr lang="en-US" altLang="zh-TW" sz="2400" dirty="0">
                <a:latin typeface="新細明體" panose="02020500000000000000" pitchFamily="18" charset="-120"/>
              </a:rPr>
              <a:t>(853) 2855 9898</a:t>
            </a:r>
            <a:endParaRPr lang="en-US" altLang="en-US" sz="2400" dirty="0">
              <a:latin typeface="新細明體" panose="02020500000000000000" pitchFamily="18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419640" y="4360753"/>
            <a:ext cx="3506113" cy="185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HK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Macau Office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No. 39-41, </a:t>
            </a:r>
            <a:r>
              <a:rPr lang="en-US" altLang="zh-H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Rua</a:t>
            </a: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 do Campo,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Macau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HK" sz="2400" dirty="0">
                <a:latin typeface="Calibri" panose="020F0502020204030204" pitchFamily="34" charset="0"/>
                <a:cs typeface="Calibri" panose="020F0502020204030204" pitchFamily="34" charset="0"/>
              </a:rPr>
              <a:t>Tel: (853) 2855 9898</a:t>
            </a:r>
          </a:p>
        </p:txBody>
      </p:sp>
      <p:sp>
        <p:nvSpPr>
          <p:cNvPr id="2" name="矩形 1"/>
          <p:cNvSpPr/>
          <p:nvPr/>
        </p:nvSpPr>
        <p:spPr>
          <a:xfrm>
            <a:off x="1095044" y="323320"/>
            <a:ext cx="464919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HK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63629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389" y="245425"/>
            <a:ext cx="7208669" cy="636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241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E544B0C2-9774-4F3B-AEEE-976855D9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399" y="6410992"/>
            <a:ext cx="2743200" cy="365030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3</a:t>
            </a:fld>
            <a:endParaRPr lang="zh-HK" altLang="en-US" dirty="0">
              <a:solidFill>
                <a:prstClr val="black">
                  <a:tint val="75000"/>
                </a:prst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458" y="6439618"/>
            <a:ext cx="318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Tiroler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Tageszeitung; ABC.net.au; rfa.org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4" y="118184"/>
            <a:ext cx="4438588" cy="232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81" y="1440000"/>
            <a:ext cx="4402029" cy="2936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150" y="3632185"/>
            <a:ext cx="4168211" cy="27788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0884" y="165691"/>
            <a:ext cx="4658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Women in Politics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8211" t="26149" r="54596" b="32635"/>
          <a:stretch/>
        </p:blipFill>
        <p:spPr>
          <a:xfrm>
            <a:off x="6761180" y="2111864"/>
            <a:ext cx="4698748" cy="400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8229" t="45879" r="54490" b="25044"/>
          <a:stretch/>
        </p:blipFill>
        <p:spPr>
          <a:xfrm>
            <a:off x="826917" y="2664178"/>
            <a:ext cx="5418035" cy="32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5002" y="165651"/>
            <a:ext cx="11295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Harvard Business School performed a survey in 2011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26917" y="970461"/>
            <a:ext cx="6096000" cy="11414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Leader’s overall effectiveness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Their leadership competencies.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98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4911" y="994614"/>
            <a:ext cx="10508204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on boards              Corporate productivity. </a:t>
            </a:r>
          </a:p>
          <a:p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McKinsey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with gender diverse executive teams are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21%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likely to </a:t>
            </a:r>
            <a:r>
              <a:rPr lang="en-US" sz="36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outperform on profitability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5566299" y="1394111"/>
            <a:ext cx="942511" cy="825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932" y="1305334"/>
            <a:ext cx="10508204" cy="43082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2.2% of venture capital funding in the U.S. went to companies founded solely by women</a:t>
            </a:r>
          </a:p>
          <a:p>
            <a:endParaRPr lang="en-GB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went to companies with at least one female founder. </a:t>
            </a:r>
          </a:p>
          <a:p>
            <a:endParaRPr lang="en-GB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Fortune magazine, 2018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9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831" b="5285"/>
          <a:stretch/>
        </p:blipFill>
        <p:spPr>
          <a:xfrm>
            <a:off x="2117912" y="1003176"/>
            <a:ext cx="8286716" cy="5170639"/>
          </a:xfrm>
          <a:prstGeom prst="rect">
            <a:avLst/>
          </a:prstGeom>
        </p:spPr>
      </p:pic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660" y="124213"/>
            <a:ext cx="11659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and men are just Different</a:t>
            </a:r>
            <a:endParaRPr lang="zh-HK" alt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618" b="11747"/>
          <a:stretch/>
        </p:blipFill>
        <p:spPr>
          <a:xfrm>
            <a:off x="898123" y="1740023"/>
            <a:ext cx="5050825" cy="290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5934" t="-306" r="-145" b="306"/>
          <a:stretch/>
        </p:blipFill>
        <p:spPr>
          <a:xfrm>
            <a:off x="6525088" y="1740023"/>
            <a:ext cx="5160885" cy="2902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458" y="6439618"/>
            <a:ext cx="1133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Source: Google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123" y="328082"/>
            <a:ext cx="8768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Great, but different Style of Leaders.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9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7AEC6EE-CEC5-4663-B829-AFA7DD3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1768"/>
            <a:ext cx="2743200" cy="365125"/>
          </a:xfrm>
        </p:spPr>
        <p:txBody>
          <a:bodyPr/>
          <a:lstStyle/>
          <a:p>
            <a:fld id="{1D63CAA4-BF93-43CD-A3B7-80DD0BDA87D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070" y="272312"/>
            <a:ext cx="11085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Company needs to be Responsible to Society to be a Long-term Winner</a:t>
            </a:r>
            <a:endParaRPr lang="en-US" sz="4400" dirty="0"/>
          </a:p>
        </p:txBody>
      </p:sp>
      <p:pic>
        <p:nvPicPr>
          <p:cNvPr id="1026" name="Picture 2" descr="Image result for long te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82" y="2110914"/>
            <a:ext cx="6632018" cy="44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7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新細明體-ExtB"/>
        <a:ea typeface="等线 Light"/>
        <a:cs typeface=""/>
      </a:majorFont>
      <a:minorFont>
        <a:latin typeface="新細明體-ExtB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325</Words>
  <Application>Microsoft Office PowerPoint</Application>
  <PresentationFormat>寬螢幕</PresentationFormat>
  <Paragraphs>61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新細明體-ExtB</vt:lpstr>
      <vt:lpstr>Arial</vt:lpstr>
      <vt:lpstr>Calibri</vt:lpstr>
      <vt:lpstr>Calibri Light</vt:lpstr>
      <vt:lpstr>Times New Roman</vt:lpstr>
      <vt:lpstr>2_Office 佈景主題</vt:lpstr>
      <vt:lpstr>1_Office 佈景主題</vt:lpstr>
      <vt:lpstr>Women Entrepreneurship and Humane Entrepreneurship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Nicole Wu</dc:creator>
  <cp:lastModifiedBy>GMC</cp:lastModifiedBy>
  <cp:revision>87</cp:revision>
  <cp:lastPrinted>2019-12-11T10:35:53Z</cp:lastPrinted>
  <dcterms:created xsi:type="dcterms:W3CDTF">2018-02-23T08:41:52Z</dcterms:created>
  <dcterms:modified xsi:type="dcterms:W3CDTF">2019-12-12T00:58:31Z</dcterms:modified>
</cp:coreProperties>
</file>